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5" r:id="rId4"/>
  </p:sldMasterIdLst>
  <p:notesMasterIdLst>
    <p:notesMasterId r:id="rId12"/>
  </p:notesMasterIdLst>
  <p:sldIdLst>
    <p:sldId id="263" r:id="rId5"/>
    <p:sldId id="606" r:id="rId6"/>
    <p:sldId id="607" r:id="rId7"/>
    <p:sldId id="627" r:id="rId8"/>
    <p:sldId id="623" r:id="rId9"/>
    <p:sldId id="626" r:id="rId10"/>
    <p:sldId id="628" r:id="rId11"/>
  </p:sldIdLst>
  <p:sldSz cx="9144000" cy="5143500" type="screen16x9"/>
  <p:notesSz cx="6858000" cy="9144000"/>
  <p:embeddedFontLst>
    <p:embeddedFont>
      <p:font typeface="Inter 18pt" panose="020B0604020202020204" charset="0"/>
      <p:regular r:id="rId13"/>
      <p:bold r:id="rId14"/>
      <p:italic r:id="rId15"/>
      <p:boldItalic r:id="rId16"/>
    </p:embeddedFont>
    <p:embeddedFont>
      <p:font typeface="PP Hatton Medium" panose="020B0604020202020204" charset="0"/>
      <p:regular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024CCA37-6382-4161-9A50-08F7875068CB}">
          <p14:sldIdLst>
            <p14:sldId id="263"/>
            <p14:sldId id="606"/>
            <p14:sldId id="607"/>
            <p14:sldId id="627"/>
            <p14:sldId id="623"/>
            <p14:sldId id="626"/>
            <p14:sldId id="628"/>
          </p14:sldIdLst>
        </p14:section>
        <p14:section name="Untitled Section" id="{0E3657D8-B011-4ADE-978B-3AA0FF17937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732100-1503-2462-9483-54E80013278A}" name="Mehra, Simran" initials="MS" userId="S::simran.mehra_landal.org#ext#@roompot.onmicrosoft.com::690dbf6b-2dfb-40c1-8424-12fba97b36a2" providerId="AD"/>
  <p188:author id="{2759B533-E561-0BA9-5E89-E25C412A11CD}" name="Torka, Amelie" initials="TA" userId="S::amelie.torka_landal.org#ext#@roompot.onmicrosoft.com::966f6851-dc02-4ec1-8d80-2a4fc54d02c6" providerId="AD"/>
  <p188:author id="{6D092E57-8CAD-9487-77CF-BC1F6FA76D2F}" name="Rhia Chrissanca" initials="RC" userId="S::RH20527212@wipro.com::abad0544-bc97-426c-b1fd-fc8fd73dbc82" providerId="AD"/>
  <p188:author id="{165E29C2-54D6-AD3B-7955-694DE90D25C0}" name="Vlasman, Britt" initials="VB" userId="S::britt.vlasman_landal.org#ext#@roompot.onmicrosoft.com::738a332c-b33b-415d-8281-b994c3f52ed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Quentin Lont (NL)" initials="" lastIdx="16" clrIdx="0"/>
  <p:cmAuthor id="1" name="Deepak Chadha (NL)" initials="" lastIdx="1" clrIdx="1"/>
  <p:cmAuthor id="2" name="Karin Spook (NL)"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ECEE"/>
    <a:srgbClr val="F0F1F2"/>
    <a:srgbClr val="7CC242"/>
    <a:srgbClr val="000000"/>
    <a:srgbClr val="B9B89D"/>
    <a:srgbClr val="FFF759"/>
    <a:srgbClr val="0BB2F0"/>
    <a:srgbClr val="0BB6C5"/>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0A93C8-6161-48D0-BBAB-810E060BF41B}">
  <a:tblStyle styleId="{F50A93C8-6161-48D0-BBAB-810E060BF4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31CD65-5C71-47F8-9258-996C4587D10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6652" autoAdjust="0"/>
  </p:normalViewPr>
  <p:slideViewPr>
    <p:cSldViewPr snapToGrid="0">
      <p:cViewPr varScale="1">
        <p:scale>
          <a:sx n="125" d="100"/>
          <a:sy n="125" d="100"/>
        </p:scale>
        <p:origin x="147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commentAuthors" Target="commentAuthor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E20113624\Downloads\Knowledge_Base_Article_Statistics_CATEGORIES%206%20Nov.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pivotSource>
    <c:name>[Knowledge_Base_Article_Statistics_CATEGORIES 6 Nov.xlsx]Sheet3!PivotTable3</c:name>
    <c:fmtId val="20"/>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dLbl>
          <c:idx val="0"/>
          <c:layout>
            <c:manualLayout>
              <c:x val="-3.3508970374519109E-2"/>
              <c:y val="1.375273403324584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590430380302877"/>
                  <c:h val="0.16645851560221639"/>
                </c:manualLayout>
              </c15:layout>
            </c:ext>
          </c:extLst>
        </c:dLbl>
      </c:pivotFmt>
      <c:pivotFmt>
        <c:idx val="2"/>
        <c:spPr>
          <a:solidFill>
            <a:schemeClr val="accent1"/>
          </a:solidFill>
          <a:ln w="19050">
            <a:solidFill>
              <a:schemeClr val="lt1"/>
            </a:solid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3"/>
        <c:spPr>
          <a:solidFill>
            <a:schemeClr val="accent1"/>
          </a:solidFill>
          <a:ln w="19050">
            <a:solidFill>
              <a:schemeClr val="lt1"/>
            </a:solid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381682938168296"/>
                  <c:h val="0.11805555555555555"/>
                </c:manualLayout>
              </c15:layout>
            </c:ext>
          </c:extLst>
        </c:dLbl>
      </c:pivotFmt>
      <c:pivotFmt>
        <c:idx val="4"/>
        <c:spPr>
          <a:solidFill>
            <a:schemeClr val="accent1"/>
          </a:solidFill>
          <a:ln w="19050">
            <a:solidFill>
              <a:schemeClr val="lt1"/>
            </a:solidFill>
          </a:ln>
          <a:effectLst/>
        </c:spPr>
        <c:dLbl>
          <c:idx val="0"/>
          <c:layout>
            <c:manualLayout>
              <c:x val="1.0696800975191909E-2"/>
              <c:y val="8.59179060950713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010220479762207"/>
                  <c:h val="0.11560185185185186"/>
                </c:manualLayout>
              </c15:layout>
            </c:ext>
          </c:extLst>
        </c:dLbl>
      </c:pivotFmt>
      <c:pivotFmt>
        <c:idx val="5"/>
        <c:spPr>
          <a:solidFill>
            <a:schemeClr val="accent1"/>
          </a:solidFill>
          <a:ln w="19050">
            <a:solidFill>
              <a:schemeClr val="lt1"/>
            </a:solidFill>
          </a:ln>
          <a:effectLst/>
        </c:spPr>
        <c:dLbl>
          <c:idx val="0"/>
          <c:layout>
            <c:manualLayout>
              <c:x val="2.2315202231520222E-2"/>
              <c:y val="0.1760943423738699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7150162715016274"/>
                  <c:h val="0.16666666666666666"/>
                </c:manualLayout>
              </c15:layout>
            </c:ext>
          </c:extLst>
        </c:dLbl>
      </c:pivotFmt>
      <c:pivotFmt>
        <c:idx val="6"/>
        <c:spPr>
          <a:solidFill>
            <a:schemeClr val="accent1"/>
          </a:solidFill>
          <a:ln w="19050">
            <a:solidFill>
              <a:schemeClr val="lt1"/>
            </a:solidFill>
          </a:ln>
          <a:effectLst/>
        </c:spPr>
        <c:dLbl>
          <c:idx val="0"/>
          <c:layout>
            <c:manualLayout>
              <c:x val="5.5788005578800558E-2"/>
              <c:y val="0.2338487897346165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405392840539284"/>
                  <c:h val="0.16666666666666666"/>
                </c:manualLayout>
              </c15:layout>
            </c:ext>
          </c:extLst>
        </c:dLbl>
      </c:pivotFmt>
      <c:pivotFmt>
        <c:idx val="7"/>
        <c:spPr>
          <a:solidFill>
            <a:schemeClr val="accent1"/>
          </a:solidFill>
          <a:ln w="19050">
            <a:solidFill>
              <a:schemeClr val="lt1"/>
            </a:solidFill>
          </a:ln>
          <a:effectLst/>
        </c:spPr>
        <c:dLbl>
          <c:idx val="0"/>
          <c:layout>
            <c:manualLayout>
              <c:x val="2.9377436607034863E-2"/>
              <c:y val="-1.673556430446194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561606577420499"/>
                  <c:h val="0.11560185185185186"/>
                </c:manualLayout>
              </c15:layout>
            </c:ext>
          </c:extLst>
        </c:dLbl>
      </c:pivotFmt>
      <c:pivotFmt>
        <c:idx val="8"/>
        <c:spPr>
          <a:solidFill>
            <a:schemeClr val="accent1"/>
          </a:solidFill>
          <a:ln w="19050">
            <a:solidFill>
              <a:schemeClr val="lt1"/>
            </a:solidFill>
          </a:ln>
          <a:effectLst/>
        </c:spPr>
        <c:dLbl>
          <c:idx val="0"/>
          <c:layout>
            <c:manualLayout>
              <c:x val="7.4384007438400748E-2"/>
              <c:y val="0.13542140565762614"/>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5146443514644349"/>
                  <c:h val="0.18865740740740741"/>
                </c:manualLayout>
              </c15:layout>
            </c:ext>
          </c:extLst>
        </c:dLbl>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381682938168296"/>
                  <c:h val="0.11805555555555555"/>
                </c:manualLayout>
              </c15:layout>
            </c:ext>
          </c:extLst>
        </c:dLbl>
      </c:pivotFmt>
      <c:pivotFmt>
        <c:idx val="12"/>
        <c:spPr>
          <a:solidFill>
            <a:schemeClr val="accent1"/>
          </a:solidFill>
          <a:ln w="19050">
            <a:solidFill>
              <a:schemeClr val="lt1"/>
            </a:solidFill>
          </a:ln>
          <a:effectLst/>
        </c:spPr>
        <c:dLbl>
          <c:idx val="0"/>
          <c:layout>
            <c:manualLayout>
              <c:x val="7.4384007438400748E-2"/>
              <c:y val="0.13542140565762614"/>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5146443514644349"/>
                  <c:h val="0.18865740740740741"/>
                </c:manualLayout>
              </c15:layout>
            </c:ext>
          </c:extLst>
        </c:dLbl>
      </c:pivotFmt>
      <c:pivotFmt>
        <c:idx val="13"/>
        <c:spPr>
          <a:solidFill>
            <a:schemeClr val="accent1"/>
          </a:solidFill>
          <a:ln w="19050">
            <a:solidFill>
              <a:schemeClr val="lt1"/>
            </a:solidFill>
          </a:ln>
          <a:effectLst/>
        </c:spPr>
        <c:dLbl>
          <c:idx val="0"/>
          <c:layout>
            <c:manualLayout>
              <c:x val="5.5788005578800558E-2"/>
              <c:y val="0.2338487897346165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405392840539284"/>
                  <c:h val="0.16666666666666666"/>
                </c:manualLayout>
              </c15:layout>
            </c:ext>
          </c:extLst>
        </c:dLbl>
      </c:pivotFmt>
      <c:pivotFmt>
        <c:idx val="14"/>
        <c:spPr>
          <a:solidFill>
            <a:schemeClr val="accent1"/>
          </a:solidFill>
          <a:ln w="19050">
            <a:solidFill>
              <a:schemeClr val="lt1"/>
            </a:solidFill>
          </a:ln>
          <a:effectLst/>
        </c:spPr>
        <c:dLbl>
          <c:idx val="0"/>
          <c:layout>
            <c:manualLayout>
              <c:x val="2.2315202231520222E-2"/>
              <c:y val="0.1760943423738699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7150162715016274"/>
                  <c:h val="0.16666666666666666"/>
                </c:manualLayout>
              </c15:layout>
            </c:ext>
          </c:extLst>
        </c:dLbl>
      </c:pivotFmt>
      <c:pivotFmt>
        <c:idx val="15"/>
        <c:spPr>
          <a:solidFill>
            <a:schemeClr val="accent1"/>
          </a:solidFill>
          <a:ln w="19050">
            <a:solidFill>
              <a:schemeClr val="lt1"/>
            </a:solidFill>
          </a:ln>
          <a:effectLst/>
        </c:spPr>
        <c:dLbl>
          <c:idx val="0"/>
          <c:layout>
            <c:manualLayout>
              <c:x val="1.0696800975191909E-2"/>
              <c:y val="8.59179060950713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010220479762207"/>
                  <c:h val="0.11560185185185186"/>
                </c:manualLayout>
              </c15:layout>
            </c:ext>
          </c:extLst>
        </c:dLbl>
      </c:pivotFmt>
      <c:pivotFmt>
        <c:idx val="16"/>
        <c:spPr>
          <a:solidFill>
            <a:schemeClr val="accent1"/>
          </a:solidFill>
          <a:ln w="19050">
            <a:solidFill>
              <a:schemeClr val="lt1"/>
            </a:solidFill>
          </a:ln>
          <a:effectLst/>
        </c:spPr>
        <c:dLbl>
          <c:idx val="0"/>
          <c:layout>
            <c:manualLayout>
              <c:x val="2.9377436607034863E-2"/>
              <c:y val="-1.673556430446194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561606577420499"/>
                  <c:h val="0.11560185185185186"/>
                </c:manualLayout>
              </c15:layout>
            </c:ext>
          </c:extLst>
        </c:dLbl>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dLbl>
          <c:idx val="0"/>
          <c:layout>
            <c:manualLayout>
              <c:x val="-3.3508970374519109E-2"/>
              <c:y val="1.375273403324584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590430380302877"/>
                  <c:h val="0.16645851560221639"/>
                </c:manualLayout>
              </c15:layout>
            </c:ext>
          </c:extLst>
        </c:dLbl>
      </c:pivotFmt>
      <c:pivotFmt>
        <c:idx val="1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381682938168296"/>
                  <c:h val="0.11805555555555555"/>
                </c:manualLayout>
              </c15:layout>
            </c:ext>
          </c:extLst>
        </c:dLbl>
      </c:pivotFmt>
      <c:pivotFmt>
        <c:idx val="22"/>
        <c:spPr>
          <a:solidFill>
            <a:schemeClr val="accent1"/>
          </a:solidFill>
          <a:ln w="19050">
            <a:solidFill>
              <a:schemeClr val="lt1"/>
            </a:solidFill>
          </a:ln>
          <a:effectLst/>
        </c:spPr>
        <c:dLbl>
          <c:idx val="0"/>
          <c:layout>
            <c:manualLayout>
              <c:x val="7.4384007438400748E-2"/>
              <c:y val="0.13542140565762614"/>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5146443514644349"/>
                  <c:h val="0.18865740740740741"/>
                </c:manualLayout>
              </c15:layout>
            </c:ext>
          </c:extLst>
        </c:dLbl>
      </c:pivotFmt>
      <c:pivotFmt>
        <c:idx val="23"/>
        <c:spPr>
          <a:solidFill>
            <a:schemeClr val="accent1"/>
          </a:solidFill>
          <a:ln w="19050">
            <a:solidFill>
              <a:schemeClr val="lt1"/>
            </a:solidFill>
          </a:ln>
          <a:effectLst/>
        </c:spPr>
        <c:dLbl>
          <c:idx val="0"/>
          <c:layout>
            <c:manualLayout>
              <c:x val="5.5788005578800558E-2"/>
              <c:y val="0.2338487897346165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405392840539284"/>
                  <c:h val="0.16666666666666666"/>
                </c:manualLayout>
              </c15:layout>
            </c:ext>
          </c:extLst>
        </c:dLbl>
      </c:pivotFmt>
      <c:pivotFmt>
        <c:idx val="24"/>
        <c:spPr>
          <a:solidFill>
            <a:schemeClr val="accent1"/>
          </a:solidFill>
          <a:ln w="19050">
            <a:solidFill>
              <a:schemeClr val="lt1"/>
            </a:solidFill>
          </a:ln>
          <a:effectLst/>
        </c:spPr>
        <c:dLbl>
          <c:idx val="0"/>
          <c:layout>
            <c:manualLayout>
              <c:x val="2.2315202231520222E-2"/>
              <c:y val="0.1760943423738699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7150162715016274"/>
                  <c:h val="0.16666666666666666"/>
                </c:manualLayout>
              </c15:layout>
            </c:ext>
          </c:extLst>
        </c:dLbl>
      </c:pivotFmt>
      <c:pivotFmt>
        <c:idx val="25"/>
        <c:spPr>
          <a:solidFill>
            <a:schemeClr val="accent1"/>
          </a:solidFill>
          <a:ln w="19050">
            <a:solidFill>
              <a:schemeClr val="lt1"/>
            </a:solidFill>
          </a:ln>
          <a:effectLst/>
        </c:spPr>
        <c:dLbl>
          <c:idx val="0"/>
          <c:layout>
            <c:manualLayout>
              <c:x val="1.0696800975191909E-2"/>
              <c:y val="8.59179060950713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010220479762207"/>
                  <c:h val="0.11560185185185186"/>
                </c:manualLayout>
              </c15:layout>
            </c:ext>
          </c:extLst>
        </c:dLbl>
      </c:pivotFmt>
      <c:pivotFmt>
        <c:idx val="26"/>
        <c:spPr>
          <a:solidFill>
            <a:schemeClr val="accent1"/>
          </a:solidFill>
          <a:ln w="19050">
            <a:solidFill>
              <a:schemeClr val="lt1"/>
            </a:solidFill>
          </a:ln>
          <a:effectLst/>
        </c:spPr>
        <c:dLbl>
          <c:idx val="0"/>
          <c:layout>
            <c:manualLayout>
              <c:x val="2.9377436607034863E-2"/>
              <c:y val="-1.673556430446194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561606577420499"/>
                  <c:h val="0.11560185185185186"/>
                </c:manualLayout>
              </c15:layout>
            </c:ext>
          </c:extLst>
        </c:dLbl>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dLbl>
          <c:idx val="0"/>
          <c:layout>
            <c:manualLayout>
              <c:x val="-3.3508970374519109E-2"/>
              <c:y val="1.375273403324584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590430380302877"/>
                  <c:h val="0.16645851560221639"/>
                </c:manualLayout>
              </c15:layout>
            </c:ext>
          </c:extLst>
        </c:dLbl>
      </c:pivotFmt>
    </c:pivotFmts>
    <c:plotArea>
      <c:layout/>
      <c:pieChart>
        <c:varyColors val="1"/>
        <c:ser>
          <c:idx val="0"/>
          <c:order val="0"/>
          <c:tx>
            <c:strRef>
              <c:f>Sheet3!$B$3</c:f>
              <c:strCache>
                <c:ptCount val="1"/>
                <c:pt idx="0">
                  <c:v>Total</c:v>
                </c:pt>
              </c:strCache>
            </c:strRef>
          </c:tx>
          <c:dPt>
            <c:idx val="0"/>
            <c:bubble3D val="0"/>
            <c:spPr>
              <a:solidFill>
                <a:schemeClr val="accent1">
                  <a:shade val="44000"/>
                </a:schemeClr>
              </a:solidFill>
              <a:ln w="19050">
                <a:solidFill>
                  <a:schemeClr val="lt1"/>
                </a:solidFill>
              </a:ln>
              <a:effectLst/>
            </c:spPr>
            <c:extLst>
              <c:ext xmlns:c16="http://schemas.microsoft.com/office/drawing/2014/chart" uri="{C3380CC4-5D6E-409C-BE32-E72D297353CC}">
                <c16:uniqueId val="{00000001-564F-4B13-992D-7A7AC325C1F8}"/>
              </c:ext>
            </c:extLst>
          </c:dPt>
          <c:dPt>
            <c:idx val="1"/>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3-564F-4B13-992D-7A7AC325C1F8}"/>
              </c:ext>
            </c:extLst>
          </c:dPt>
          <c:dPt>
            <c:idx val="2"/>
            <c:bubble3D val="0"/>
            <c:spPr>
              <a:solidFill>
                <a:schemeClr val="accent1">
                  <a:shade val="72000"/>
                </a:schemeClr>
              </a:solidFill>
              <a:ln w="19050">
                <a:solidFill>
                  <a:schemeClr val="lt1"/>
                </a:solidFill>
              </a:ln>
              <a:effectLst/>
            </c:spPr>
            <c:extLst>
              <c:ext xmlns:c16="http://schemas.microsoft.com/office/drawing/2014/chart" uri="{C3380CC4-5D6E-409C-BE32-E72D297353CC}">
                <c16:uniqueId val="{00000005-564F-4B13-992D-7A7AC325C1F8}"/>
              </c:ext>
            </c:extLst>
          </c:dPt>
          <c:dPt>
            <c:idx val="3"/>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7-564F-4B13-992D-7A7AC325C1F8}"/>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564F-4B13-992D-7A7AC325C1F8}"/>
              </c:ext>
            </c:extLst>
          </c:dPt>
          <c:dPt>
            <c:idx val="5"/>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B-564F-4B13-992D-7A7AC325C1F8}"/>
              </c:ext>
            </c:extLst>
          </c:dPt>
          <c:dPt>
            <c:idx val="6"/>
            <c:bubble3D val="0"/>
            <c:spPr>
              <a:solidFill>
                <a:schemeClr val="accent1">
                  <a:tint val="72000"/>
                </a:schemeClr>
              </a:solidFill>
              <a:ln w="19050">
                <a:solidFill>
                  <a:schemeClr val="lt1"/>
                </a:solidFill>
              </a:ln>
              <a:effectLst/>
            </c:spPr>
            <c:extLst>
              <c:ext xmlns:c16="http://schemas.microsoft.com/office/drawing/2014/chart" uri="{C3380CC4-5D6E-409C-BE32-E72D297353CC}">
                <c16:uniqueId val="{0000000D-564F-4B13-992D-7A7AC325C1F8}"/>
              </c:ext>
            </c:extLst>
          </c:dPt>
          <c:dPt>
            <c:idx val="7"/>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F-564F-4B13-992D-7A7AC325C1F8}"/>
              </c:ext>
            </c:extLst>
          </c:dPt>
          <c:dPt>
            <c:idx val="8"/>
            <c:bubble3D val="0"/>
            <c:spPr>
              <a:solidFill>
                <a:schemeClr val="accent1">
                  <a:tint val="44000"/>
                </a:schemeClr>
              </a:solidFill>
              <a:ln w="19050">
                <a:solidFill>
                  <a:schemeClr val="lt1"/>
                </a:solidFill>
              </a:ln>
              <a:effectLst/>
            </c:spPr>
            <c:extLst>
              <c:ext xmlns:c16="http://schemas.microsoft.com/office/drawing/2014/chart" uri="{C3380CC4-5D6E-409C-BE32-E72D297353CC}">
                <c16:uniqueId val="{00000011-564F-4B13-992D-7A7AC325C1F8}"/>
              </c:ext>
            </c:extLst>
          </c:dPt>
          <c:dLbls>
            <c:dLbl>
              <c:idx val="1"/>
              <c:layout>
                <c:manualLayout>
                  <c:x val="3.5332403533240353E-2"/>
                  <c:y val="1.7640295453072285E-2"/>
                </c:manualLayout>
              </c:layout>
              <c:showLegendKey val="0"/>
              <c:showVal val="0"/>
              <c:showCatName val="1"/>
              <c:showSerName val="0"/>
              <c:showPercent val="1"/>
              <c:showBubbleSize val="0"/>
              <c:extLst>
                <c:ext xmlns:c15="http://schemas.microsoft.com/office/drawing/2012/chart" uri="{CE6537A1-D6FC-4f65-9D91-7224C49458BB}">
                  <c15:layout>
                    <c:manualLayout>
                      <c:w val="0.29381682938168296"/>
                      <c:h val="0.11805555555555555"/>
                    </c:manualLayout>
                  </c15:layout>
                </c:ext>
                <c:ext xmlns:c16="http://schemas.microsoft.com/office/drawing/2014/chart" uri="{C3380CC4-5D6E-409C-BE32-E72D297353CC}">
                  <c16:uniqueId val="{00000003-564F-4B13-992D-7A7AC325C1F8}"/>
                </c:ext>
              </c:extLst>
            </c:dLbl>
            <c:dLbl>
              <c:idx val="2"/>
              <c:layout>
                <c:manualLayout>
                  <c:x val="5.3238742646708907E-2"/>
                  <c:y val="0.12366140188964031"/>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4588563458856347"/>
                      <c:h val="0.14945721455535421"/>
                    </c:manualLayout>
                  </c15:layout>
                </c:ext>
                <c:ext xmlns:c16="http://schemas.microsoft.com/office/drawing/2014/chart" uri="{C3380CC4-5D6E-409C-BE32-E72D297353CC}">
                  <c16:uniqueId val="{00000005-564F-4B13-992D-7A7AC325C1F8}"/>
                </c:ext>
              </c:extLst>
            </c:dLbl>
            <c:dLbl>
              <c:idx val="3"/>
              <c:layout>
                <c:manualLayout>
                  <c:x val="5.5788005578800558E-2"/>
                  <c:y val="0.18680847714498253"/>
                </c:manualLayout>
              </c:layout>
              <c:showLegendKey val="0"/>
              <c:showVal val="0"/>
              <c:showCatName val="1"/>
              <c:showSerName val="0"/>
              <c:showPercent val="1"/>
              <c:showBubbleSize val="0"/>
              <c:extLst>
                <c:ext xmlns:c15="http://schemas.microsoft.com/office/drawing/2012/chart" uri="{CE6537A1-D6FC-4f65-9D91-7224C49458BB}">
                  <c15:layout>
                    <c:manualLayout>
                      <c:w val="0.28405392840539284"/>
                      <c:h val="0.16666666666666666"/>
                    </c:manualLayout>
                  </c15:layout>
                </c:ext>
                <c:ext xmlns:c16="http://schemas.microsoft.com/office/drawing/2014/chart" uri="{C3380CC4-5D6E-409C-BE32-E72D297353CC}">
                  <c16:uniqueId val="{00000007-564F-4B13-992D-7A7AC325C1F8}"/>
                </c:ext>
              </c:extLst>
            </c:dLbl>
            <c:dLbl>
              <c:idx val="4"/>
              <c:layout>
                <c:manualLayout>
                  <c:x val="3.1613203161320318E-2"/>
                  <c:y val="0.14473419409402519"/>
                </c:manualLayout>
              </c:layout>
              <c:showLegendKey val="0"/>
              <c:showVal val="0"/>
              <c:showCatName val="1"/>
              <c:showSerName val="0"/>
              <c:showPercent val="1"/>
              <c:showBubbleSize val="0"/>
              <c:extLst>
                <c:ext xmlns:c15="http://schemas.microsoft.com/office/drawing/2012/chart" uri="{CE6537A1-D6FC-4f65-9D91-7224C49458BB}">
                  <c15:layout>
                    <c:manualLayout>
                      <c:w val="0.27150162715016274"/>
                      <c:h val="0.16666666666666666"/>
                    </c:manualLayout>
                  </c15:layout>
                </c:ext>
                <c:ext xmlns:c16="http://schemas.microsoft.com/office/drawing/2014/chart" uri="{C3380CC4-5D6E-409C-BE32-E72D297353CC}">
                  <c16:uniqueId val="{00000009-564F-4B13-992D-7A7AC325C1F8}"/>
                </c:ext>
              </c:extLst>
            </c:dLbl>
            <c:dLbl>
              <c:idx val="5"/>
              <c:layout>
                <c:manualLayout>
                  <c:x val="1.0696800975191909E-2"/>
                  <c:y val="8.591790609507137E-2"/>
                </c:manualLayout>
              </c:layout>
              <c:showLegendKey val="0"/>
              <c:showVal val="0"/>
              <c:showCatName val="1"/>
              <c:showSerName val="0"/>
              <c:showPercent val="1"/>
              <c:showBubbleSize val="0"/>
              <c:extLst>
                <c:ext xmlns:c15="http://schemas.microsoft.com/office/drawing/2012/chart" uri="{CE6537A1-D6FC-4f65-9D91-7224C49458BB}">
                  <c15:layout>
                    <c:manualLayout>
                      <c:w val="0.24010220479762207"/>
                      <c:h val="0.11560185185185186"/>
                    </c:manualLayout>
                  </c15:layout>
                </c:ext>
                <c:ext xmlns:c16="http://schemas.microsoft.com/office/drawing/2014/chart" uri="{C3380CC4-5D6E-409C-BE32-E72D297353CC}">
                  <c16:uniqueId val="{0000000B-564F-4B13-992D-7A7AC325C1F8}"/>
                </c:ext>
              </c:extLst>
            </c:dLbl>
            <c:dLbl>
              <c:idx val="6"/>
              <c:layout>
                <c:manualLayout>
                  <c:x val="2.9377436607034863E-2"/>
                  <c:y val="-1.6735564304461943E-2"/>
                </c:manualLayout>
              </c:layout>
              <c:showLegendKey val="0"/>
              <c:showVal val="0"/>
              <c:showCatName val="1"/>
              <c:showSerName val="0"/>
              <c:showPercent val="1"/>
              <c:showBubbleSize val="0"/>
              <c:extLst>
                <c:ext xmlns:c15="http://schemas.microsoft.com/office/drawing/2012/chart" uri="{CE6537A1-D6FC-4f65-9D91-7224C49458BB}">
                  <c15:layout>
                    <c:manualLayout>
                      <c:w val="0.14561606577420499"/>
                      <c:h val="0.11560185185185186"/>
                    </c:manualLayout>
                  </c15:layout>
                </c:ext>
                <c:ext xmlns:c16="http://schemas.microsoft.com/office/drawing/2014/chart" uri="{C3380CC4-5D6E-409C-BE32-E72D297353CC}">
                  <c16:uniqueId val="{0000000D-564F-4B13-992D-7A7AC325C1F8}"/>
                </c:ext>
              </c:extLst>
            </c:dLbl>
            <c:dLbl>
              <c:idx val="7"/>
              <c:layout>
                <c:manualLayout>
                  <c:x val="-3.9385526599969946E-2"/>
                  <c:y val="-1.985480450772740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9526739073933747"/>
                      <c:h val="0.14517851575883473"/>
                    </c:manualLayout>
                  </c15:layout>
                </c:ext>
                <c:ext xmlns:c16="http://schemas.microsoft.com/office/drawing/2014/chart" uri="{C3380CC4-5D6E-409C-BE32-E72D297353CC}">
                  <c16:uniqueId val="{0000000F-564F-4B13-992D-7A7AC325C1F8}"/>
                </c:ext>
              </c:extLst>
            </c:dLbl>
            <c:dLbl>
              <c:idx val="8"/>
              <c:layout>
                <c:manualLayout>
                  <c:x val="-3.7554406117645336E-3"/>
                  <c:y val="2.1592890853363012E-2"/>
                </c:manualLayout>
              </c:layout>
              <c:showLegendKey val="0"/>
              <c:showVal val="0"/>
              <c:showCatName val="1"/>
              <c:showSerName val="0"/>
              <c:showPercent val="1"/>
              <c:showBubbleSize val="0"/>
              <c:extLst>
                <c:ext xmlns:c15="http://schemas.microsoft.com/office/drawing/2012/chart" uri="{CE6537A1-D6FC-4f65-9D91-7224C49458BB}">
                  <c15:layout>
                    <c:manualLayout>
                      <c:w val="0.20590430380302877"/>
                      <c:h val="0.16645851560221639"/>
                    </c:manualLayout>
                  </c15:layout>
                </c:ext>
                <c:ext xmlns:c16="http://schemas.microsoft.com/office/drawing/2014/chart" uri="{C3380CC4-5D6E-409C-BE32-E72D297353CC}">
                  <c16:uniqueId val="{00000011-564F-4B13-992D-7A7AC325C1F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Sheet3!$A$4:$A$13</c:f>
              <c:strCache>
                <c:ptCount val="9"/>
                <c:pt idx="0">
                  <c:v>Health, Safety &amp; Wellbeing</c:v>
                </c:pt>
                <c:pt idx="1">
                  <c:v>Compliance &amp; Governance</c:v>
                </c:pt>
                <c:pt idx="2">
                  <c:v>Discounts &amp; Employee Perks</c:v>
                </c:pt>
                <c:pt idx="3">
                  <c:v>Leave &amp; Absence Management</c:v>
                </c:pt>
                <c:pt idx="4">
                  <c:v>Recruitment &amp; Workforce Management</c:v>
                </c:pt>
                <c:pt idx="5">
                  <c:v>Compensation &amp; Benefits</c:v>
                </c:pt>
                <c:pt idx="6">
                  <c:v>Mobility &amp; Travel</c:v>
                </c:pt>
                <c:pt idx="7">
                  <c:v>Onboarding &amp; Offboarding</c:v>
                </c:pt>
                <c:pt idx="8">
                  <c:v>HR Policies &amp; Employment Conditions</c:v>
                </c:pt>
              </c:strCache>
            </c:strRef>
          </c:cat>
          <c:val>
            <c:numRef>
              <c:f>Sheet3!$B$4:$B$13</c:f>
              <c:numCache>
                <c:formatCode>############0</c:formatCode>
                <c:ptCount val="9"/>
                <c:pt idx="0">
                  <c:v>77</c:v>
                </c:pt>
                <c:pt idx="1">
                  <c:v>139</c:v>
                </c:pt>
                <c:pt idx="2">
                  <c:v>185</c:v>
                </c:pt>
                <c:pt idx="3">
                  <c:v>226</c:v>
                </c:pt>
                <c:pt idx="4">
                  <c:v>325</c:v>
                </c:pt>
                <c:pt idx="5">
                  <c:v>363</c:v>
                </c:pt>
                <c:pt idx="6">
                  <c:v>514</c:v>
                </c:pt>
                <c:pt idx="7">
                  <c:v>630</c:v>
                </c:pt>
                <c:pt idx="8">
                  <c:v>1488</c:v>
                </c:pt>
              </c:numCache>
            </c:numRef>
          </c:val>
          <c:extLst>
            <c:ext xmlns:c16="http://schemas.microsoft.com/office/drawing/2014/chart" uri="{C3380CC4-5D6E-409C-BE32-E72D297353CC}">
              <c16:uniqueId val="{00000012-564F-4B13-992D-7A7AC325C1F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2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EECA0-E9EC-A0C6-1CCE-4429943B8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661C4-50A5-85FD-EF15-35D398BD0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9F5FA-AEF1-2DB6-EA65-09C6210A13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EE4D91-B7A2-CA9E-07A8-B8BBDAA2CC4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8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03AD3-2C2C-3651-F421-3A21D93F2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B9B73-D9D5-2149-F4EE-21F4FCDE6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FF893-A8D5-6193-FDB9-9A40CBE7C1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9DE9F1-5635-883C-6DB5-C1BEBE0966D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4</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066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0A9C0-C6EA-F149-349B-266D764C1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F3A75-17A2-FBA1-4D7F-1122B33D0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84130-D612-B152-9401-3D2C192023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EA7EC4-02AC-4BD2-FF20-CBF117B7257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8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95C1C-DDDC-9214-1A39-EC2CA43D0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DEAB2-823F-E161-F9D6-64AF49A30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E44BC-BF50-3690-74E4-0F0A5EE5F4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FDE81A-B582-1C24-6BE5-DBE833E0172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974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1">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0"/>
            <a:ext cx="965358" cy="213300"/>
          </a:xfrm>
          <a:prstGeom prst="rect">
            <a:avLst/>
          </a:prstGeom>
        </p:spPr>
        <p:txBody>
          <a:bodyPr/>
          <a:lstStyle/>
          <a:p>
            <a:fld id="{A488BAF9-BCA2-4955-8AE5-3281DB7FDF3A}" type="datetime1">
              <a:rPr lang="en-GB" smtClean="0"/>
              <a:t>10/11/2025</a:t>
            </a:fld>
            <a:endParaRPr lang="en-GB"/>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14620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572000" y="5146200"/>
            <a:ext cx="4131468" cy="210600"/>
          </a:xfrm>
          <a:prstGeom prst="rect">
            <a:avLst/>
          </a:prstGeom>
        </p:spPr>
        <p:txBody>
          <a:bodyPr/>
          <a:lstStyle/>
          <a:p>
            <a:pPr algn="r"/>
            <a:r>
              <a:rPr lang="en-GB"/>
              <a:t>Organisation – Title presentation</a:t>
            </a:r>
          </a:p>
        </p:txBody>
      </p:sp>
      <p:grpSp>
        <p:nvGrpSpPr>
          <p:cNvPr id="25" name="Background">
            <a:extLst>
              <a:ext uri="{FF2B5EF4-FFF2-40B4-BE49-F238E27FC236}">
                <a16:creationId xmlns:a16="http://schemas.microsoft.com/office/drawing/2014/main" id="{F96BDED4-6A91-4D34-0E78-13371DF3F8B1}"/>
              </a:ext>
            </a:extLst>
          </p:cNvPr>
          <p:cNvGrpSpPr/>
          <p:nvPr/>
        </p:nvGrpSpPr>
        <p:grpSpPr>
          <a:xfrm>
            <a:off x="-1" y="-2874"/>
            <a:ext cx="9149109" cy="5146469"/>
            <a:chOff x="-1" y="-3832"/>
            <a:chExt cx="12198812" cy="6861959"/>
          </a:xfrm>
        </p:grpSpPr>
        <p:sp>
          <p:nvSpPr>
            <p:cNvPr id="14" name="Free-form: Shape 13">
              <a:extLst>
                <a:ext uri="{FF2B5EF4-FFF2-40B4-BE49-F238E27FC236}">
                  <a16:creationId xmlns:a16="http://schemas.microsoft.com/office/drawing/2014/main" id="{96642E83-7BA3-4C5C-E7CA-46AA1E1380A2}"/>
                </a:ext>
              </a:extLst>
            </p:cNvPr>
            <p:cNvSpPr/>
            <p:nvPr/>
          </p:nvSpPr>
          <p:spPr>
            <a:xfrm>
              <a:off x="-1" y="-3832"/>
              <a:ext cx="12198812" cy="6861832"/>
            </a:xfrm>
            <a:custGeom>
              <a:avLst/>
              <a:gdLst>
                <a:gd name="connsiteX0" fmla="*/ 0 w 12198812"/>
                <a:gd name="connsiteY0" fmla="*/ 0 h 6861832"/>
                <a:gd name="connsiteX1" fmla="*/ 12198812 w 12198812"/>
                <a:gd name="connsiteY1" fmla="*/ 0 h 6861832"/>
                <a:gd name="connsiteX2" fmla="*/ 12198812 w 12198812"/>
                <a:gd name="connsiteY2" fmla="*/ 6861832 h 6861832"/>
                <a:gd name="connsiteX3" fmla="*/ 0 w 12198812"/>
                <a:gd name="connsiteY3" fmla="*/ 6861832 h 6861832"/>
              </a:gdLst>
              <a:ahLst/>
              <a:cxnLst>
                <a:cxn ang="0">
                  <a:pos x="connsiteX0" y="connsiteY0"/>
                </a:cxn>
                <a:cxn ang="0">
                  <a:pos x="connsiteX1" y="connsiteY1"/>
                </a:cxn>
                <a:cxn ang="0">
                  <a:pos x="connsiteX2" y="connsiteY2"/>
                </a:cxn>
                <a:cxn ang="0">
                  <a:pos x="connsiteX3" y="connsiteY3"/>
                </a:cxn>
              </a:cxnLst>
              <a:rect l="l" t="t" r="r" b="b"/>
              <a:pathLst>
                <a:path w="12198812" h="6861832">
                  <a:moveTo>
                    <a:pt x="0" y="0"/>
                  </a:moveTo>
                  <a:lnTo>
                    <a:pt x="12198812" y="0"/>
                  </a:lnTo>
                  <a:lnTo>
                    <a:pt x="12198812" y="6861832"/>
                  </a:lnTo>
                  <a:lnTo>
                    <a:pt x="0" y="6861832"/>
                  </a:lnTo>
                  <a:close/>
                </a:path>
              </a:pathLst>
            </a:custGeom>
            <a:noFill/>
            <a:ln w="12700" cap="flat">
              <a:noFill/>
              <a:prstDash val="solid"/>
              <a:miter/>
            </a:ln>
          </p:spPr>
          <p:txBody>
            <a:bodyPr rtlCol="0" anchor="ctr"/>
            <a:lstStyle/>
            <a:p>
              <a:endParaRPr lang="nl-NL" sz="1050"/>
            </a:p>
          </p:txBody>
        </p:sp>
        <p:sp>
          <p:nvSpPr>
            <p:cNvPr id="16" name="Free-form: Shape 15">
              <a:extLst>
                <a:ext uri="{FF2B5EF4-FFF2-40B4-BE49-F238E27FC236}">
                  <a16:creationId xmlns:a16="http://schemas.microsoft.com/office/drawing/2014/main" id="{51F5C938-C5B9-2D0C-806A-B0C09FA1B6C8}"/>
                </a:ext>
              </a:extLst>
            </p:cNvPr>
            <p:cNvSpPr/>
            <p:nvPr/>
          </p:nvSpPr>
          <p:spPr>
            <a:xfrm>
              <a:off x="-1" y="-3832"/>
              <a:ext cx="5082838" cy="6861832"/>
            </a:xfrm>
            <a:custGeom>
              <a:avLst/>
              <a:gdLst>
                <a:gd name="connsiteX0" fmla="*/ 0 w 5082838"/>
                <a:gd name="connsiteY0" fmla="*/ 0 h 6861832"/>
                <a:gd name="connsiteX1" fmla="*/ 5082839 w 5082838"/>
                <a:gd name="connsiteY1" fmla="*/ 0 h 6861832"/>
                <a:gd name="connsiteX2" fmla="*/ 5082839 w 5082838"/>
                <a:gd name="connsiteY2" fmla="*/ 6861832 h 6861832"/>
                <a:gd name="connsiteX3" fmla="*/ 0 w 5082838"/>
                <a:gd name="connsiteY3" fmla="*/ 6861832 h 6861832"/>
              </a:gdLst>
              <a:ahLst/>
              <a:cxnLst>
                <a:cxn ang="0">
                  <a:pos x="connsiteX0" y="connsiteY0"/>
                </a:cxn>
                <a:cxn ang="0">
                  <a:pos x="connsiteX1" y="connsiteY1"/>
                </a:cxn>
                <a:cxn ang="0">
                  <a:pos x="connsiteX2" y="connsiteY2"/>
                </a:cxn>
                <a:cxn ang="0">
                  <a:pos x="connsiteX3" y="connsiteY3"/>
                </a:cxn>
              </a:cxnLst>
              <a:rect l="l" t="t" r="r" b="b"/>
              <a:pathLst>
                <a:path w="5082838" h="6861832">
                  <a:moveTo>
                    <a:pt x="0" y="0"/>
                  </a:moveTo>
                  <a:lnTo>
                    <a:pt x="5082839" y="0"/>
                  </a:lnTo>
                  <a:lnTo>
                    <a:pt x="5082839" y="6861832"/>
                  </a:lnTo>
                  <a:lnTo>
                    <a:pt x="0" y="6861832"/>
                  </a:lnTo>
                  <a:close/>
                </a:path>
              </a:pathLst>
            </a:custGeom>
            <a:solidFill>
              <a:srgbClr val="0097A2"/>
            </a:solidFill>
            <a:ln w="12700" cap="flat">
              <a:noFill/>
              <a:prstDash val="solid"/>
              <a:miter/>
            </a:ln>
          </p:spPr>
          <p:txBody>
            <a:bodyPr rtlCol="0" anchor="ctr"/>
            <a:lstStyle/>
            <a:p>
              <a:endParaRPr lang="nl-NL" sz="1050"/>
            </a:p>
          </p:txBody>
        </p:sp>
        <p:sp>
          <p:nvSpPr>
            <p:cNvPr id="22" name="Free-form: Shape 21">
              <a:extLst>
                <a:ext uri="{FF2B5EF4-FFF2-40B4-BE49-F238E27FC236}">
                  <a16:creationId xmlns:a16="http://schemas.microsoft.com/office/drawing/2014/main" id="{1C162C69-05F1-19D9-73BD-E04C9C78B436}"/>
                </a:ext>
              </a:extLst>
            </p:cNvPr>
            <p:cNvSpPr/>
            <p:nvPr/>
          </p:nvSpPr>
          <p:spPr>
            <a:xfrm>
              <a:off x="4017347" y="-3832"/>
              <a:ext cx="659752" cy="6861959"/>
            </a:xfrm>
            <a:custGeom>
              <a:avLst/>
              <a:gdLst>
                <a:gd name="connsiteX0" fmla="*/ 0 w 659752"/>
                <a:gd name="connsiteY0" fmla="*/ 0 h 6861959"/>
                <a:gd name="connsiteX1" fmla="*/ 50956 w 659752"/>
                <a:gd name="connsiteY1" fmla="*/ 998651 h 6861959"/>
                <a:gd name="connsiteX2" fmla="*/ 50956 w 659752"/>
                <a:gd name="connsiteY2" fmla="*/ 5863309 h 6861959"/>
                <a:gd name="connsiteX3" fmla="*/ 0 w 659752"/>
                <a:gd name="connsiteY3" fmla="*/ 6861959 h 6861959"/>
                <a:gd name="connsiteX4" fmla="*/ 659753 w 659752"/>
                <a:gd name="connsiteY4" fmla="*/ 6861959 h 6861959"/>
                <a:gd name="connsiteX5" fmla="*/ 659753 w 659752"/>
                <a:gd name="connsiteY5" fmla="*/ 0 h 6861959"/>
                <a:gd name="connsiteX6" fmla="*/ 0 w 659752"/>
                <a:gd name="connsiteY6" fmla="*/ 0 h 686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752" h="6861959">
                  <a:moveTo>
                    <a:pt x="0" y="0"/>
                  </a:moveTo>
                  <a:cubicBezTo>
                    <a:pt x="38376" y="358340"/>
                    <a:pt x="50956" y="584272"/>
                    <a:pt x="50956" y="998651"/>
                  </a:cubicBezTo>
                  <a:lnTo>
                    <a:pt x="50956" y="5863309"/>
                  </a:lnTo>
                  <a:cubicBezTo>
                    <a:pt x="50956" y="6277687"/>
                    <a:pt x="38502" y="6503492"/>
                    <a:pt x="0" y="6861959"/>
                  </a:cubicBezTo>
                  <a:lnTo>
                    <a:pt x="659753" y="6861959"/>
                  </a:lnTo>
                  <a:lnTo>
                    <a:pt x="659753" y="0"/>
                  </a:lnTo>
                  <a:lnTo>
                    <a:pt x="0" y="0"/>
                  </a:lnTo>
                  <a:close/>
                </a:path>
              </a:pathLst>
            </a:custGeom>
            <a:solidFill>
              <a:srgbClr val="1ECAD3"/>
            </a:solidFill>
            <a:ln w="12700" cap="flat">
              <a:noFill/>
              <a:prstDash val="solid"/>
              <a:miter/>
            </a:ln>
          </p:spPr>
          <p:txBody>
            <a:bodyPr rtlCol="0" anchor="ctr"/>
            <a:lstStyle/>
            <a:p>
              <a:endParaRPr lang="nl-NL" sz="1050"/>
            </a:p>
          </p:txBody>
        </p:sp>
        <p:sp>
          <p:nvSpPr>
            <p:cNvPr id="23" name="Free-form: Shape 22">
              <a:extLst>
                <a:ext uri="{FF2B5EF4-FFF2-40B4-BE49-F238E27FC236}">
                  <a16:creationId xmlns:a16="http://schemas.microsoft.com/office/drawing/2014/main" id="{2B6CC452-573C-3E62-0D01-3A3F4AC3FF5F}"/>
                </a:ext>
              </a:extLst>
            </p:cNvPr>
            <p:cNvSpPr/>
            <p:nvPr/>
          </p:nvSpPr>
          <p:spPr>
            <a:xfrm>
              <a:off x="4281146" y="-3832"/>
              <a:ext cx="1319631" cy="6861959"/>
            </a:xfrm>
            <a:custGeom>
              <a:avLst/>
              <a:gdLst>
                <a:gd name="connsiteX0" fmla="*/ 1268804 w 1319631"/>
                <a:gd name="connsiteY0" fmla="*/ 998651 h 6861959"/>
                <a:gd name="connsiteX1" fmla="*/ 1319632 w 1319631"/>
                <a:gd name="connsiteY1" fmla="*/ 0 h 6861959"/>
                <a:gd name="connsiteX2" fmla="*/ 0 w 1319631"/>
                <a:gd name="connsiteY2" fmla="*/ 0 h 6861959"/>
                <a:gd name="connsiteX3" fmla="*/ 50828 w 1319631"/>
                <a:gd name="connsiteY3" fmla="*/ 998651 h 6861959"/>
                <a:gd name="connsiteX4" fmla="*/ 50828 w 1319631"/>
                <a:gd name="connsiteY4" fmla="*/ 5863309 h 6861959"/>
                <a:gd name="connsiteX5" fmla="*/ 0 w 1319631"/>
                <a:gd name="connsiteY5" fmla="*/ 6861959 h 6861959"/>
                <a:gd name="connsiteX6" fmla="*/ 1319632 w 1319631"/>
                <a:gd name="connsiteY6" fmla="*/ 6861959 h 6861959"/>
                <a:gd name="connsiteX7" fmla="*/ 1268804 w 1319631"/>
                <a:gd name="connsiteY7" fmla="*/ 5863309 h 6861959"/>
                <a:gd name="connsiteX8" fmla="*/ 1268804 w 1319631"/>
                <a:gd name="connsiteY8" fmla="*/ 998651 h 686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9631" h="6861959">
                  <a:moveTo>
                    <a:pt x="1268804" y="998651"/>
                  </a:moveTo>
                  <a:cubicBezTo>
                    <a:pt x="1268804" y="584272"/>
                    <a:pt x="1281256" y="358467"/>
                    <a:pt x="1319632" y="0"/>
                  </a:cubicBezTo>
                  <a:lnTo>
                    <a:pt x="0" y="0"/>
                  </a:lnTo>
                  <a:cubicBezTo>
                    <a:pt x="38375" y="358340"/>
                    <a:pt x="50828" y="584272"/>
                    <a:pt x="50828" y="998651"/>
                  </a:cubicBezTo>
                  <a:lnTo>
                    <a:pt x="50828" y="5863309"/>
                  </a:lnTo>
                  <a:cubicBezTo>
                    <a:pt x="50828" y="6277560"/>
                    <a:pt x="38375" y="6503492"/>
                    <a:pt x="0" y="6861959"/>
                  </a:cubicBezTo>
                  <a:lnTo>
                    <a:pt x="1319632" y="6861959"/>
                  </a:lnTo>
                  <a:cubicBezTo>
                    <a:pt x="1281256" y="6503619"/>
                    <a:pt x="1268804" y="6277687"/>
                    <a:pt x="1268804" y="5863309"/>
                  </a:cubicBezTo>
                  <a:lnTo>
                    <a:pt x="1268804" y="998651"/>
                  </a:lnTo>
                  <a:close/>
                </a:path>
              </a:pathLst>
            </a:custGeom>
            <a:solidFill>
              <a:srgbClr val="FFFAE9"/>
            </a:solidFill>
            <a:ln w="12700" cap="flat">
              <a:noFill/>
              <a:prstDash val="solid"/>
              <a:miter/>
            </a:ln>
          </p:spPr>
          <p:txBody>
            <a:bodyPr rtlCol="0" anchor="ctr"/>
            <a:lstStyle/>
            <a:p>
              <a:endParaRPr lang="nl-NL" sz="1050"/>
            </a:p>
          </p:txBody>
        </p:sp>
      </p:grpSp>
      <p:sp>
        <p:nvSpPr>
          <p:cNvPr id="9" name="Placeholder for Photo">
            <a:extLst>
              <a:ext uri="{FF2B5EF4-FFF2-40B4-BE49-F238E27FC236}">
                <a16:creationId xmlns:a16="http://schemas.microsoft.com/office/drawing/2014/main" id="{4F8143FE-619F-EC10-3A47-B9DB3B9A42D0}"/>
              </a:ext>
            </a:extLst>
          </p:cNvPr>
          <p:cNvSpPr>
            <a:spLocks noGrp="1"/>
          </p:cNvSpPr>
          <p:nvPr>
            <p:ph type="pic" sz="quarter" idx="15" hasCustomPrompt="1"/>
          </p:nvPr>
        </p:nvSpPr>
        <p:spPr>
          <a:xfrm>
            <a:off x="4131946" y="0"/>
            <a:ext cx="5012055" cy="5143152"/>
          </a:xfrm>
          <a:custGeom>
            <a:avLst/>
            <a:gdLst>
              <a:gd name="connsiteX0" fmla="*/ 0 w 6682740"/>
              <a:gd name="connsiteY0" fmla="*/ 0 h 6857536"/>
              <a:gd name="connsiteX1" fmla="*/ 6682740 w 6682740"/>
              <a:gd name="connsiteY1" fmla="*/ 0 h 6857536"/>
              <a:gd name="connsiteX2" fmla="*/ 6682740 w 6682740"/>
              <a:gd name="connsiteY2" fmla="*/ 6857536 h 6857536"/>
              <a:gd name="connsiteX3" fmla="*/ 0 w 6682740"/>
              <a:gd name="connsiteY3" fmla="*/ 6857536 h 6857536"/>
              <a:gd name="connsiteX4" fmla="*/ 0 w 6682740"/>
              <a:gd name="connsiteY4" fmla="*/ 6855567 h 6857536"/>
              <a:gd name="connsiteX5" fmla="*/ 89909 w 6682740"/>
              <a:gd name="connsiteY5" fmla="*/ 6855567 h 6857536"/>
              <a:gd name="connsiteX6" fmla="*/ 39022 w 6682740"/>
              <a:gd name="connsiteY6" fmla="*/ 5858260 h 6857536"/>
              <a:gd name="connsiteX7" fmla="*/ 39022 w 6682740"/>
              <a:gd name="connsiteY7" fmla="*/ 1000147 h 6857536"/>
              <a:gd name="connsiteX8" fmla="*/ 89909 w 6682740"/>
              <a:gd name="connsiteY8" fmla="*/ 2840 h 6857536"/>
              <a:gd name="connsiteX9" fmla="*/ 0 w 6682740"/>
              <a:gd name="connsiteY9" fmla="*/ 2840 h 68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2740" h="6857536">
                <a:moveTo>
                  <a:pt x="0" y="0"/>
                </a:moveTo>
                <a:lnTo>
                  <a:pt x="6682740" y="0"/>
                </a:lnTo>
                <a:lnTo>
                  <a:pt x="6682740" y="6857536"/>
                </a:lnTo>
                <a:lnTo>
                  <a:pt x="0" y="6857536"/>
                </a:lnTo>
                <a:lnTo>
                  <a:pt x="0" y="6855567"/>
                </a:lnTo>
                <a:lnTo>
                  <a:pt x="89909" y="6855567"/>
                </a:lnTo>
                <a:cubicBezTo>
                  <a:pt x="51458" y="6497582"/>
                  <a:pt x="39022" y="6272081"/>
                  <a:pt x="39022" y="5858260"/>
                </a:cubicBezTo>
                <a:lnTo>
                  <a:pt x="39022" y="1000147"/>
                </a:lnTo>
                <a:cubicBezTo>
                  <a:pt x="39022" y="586326"/>
                  <a:pt x="51585" y="360698"/>
                  <a:pt x="89909" y="2840"/>
                </a:cubicBezTo>
                <a:lnTo>
                  <a:pt x="0" y="2840"/>
                </a:lnTo>
                <a:close/>
              </a:path>
            </a:pathLst>
          </a:custGeom>
          <a:solidFill>
            <a:schemeClr val="bg1">
              <a:lumMod val="95000"/>
            </a:schemeClr>
          </a:solidFill>
        </p:spPr>
        <p:txBody>
          <a:bodyPr wrap="square" tIns="2880000">
            <a:noAutofit/>
          </a:bodyPr>
          <a:lstStyle>
            <a:lvl1pPr algn="ctr">
              <a:defRPr b="0"/>
            </a:lvl1pPr>
          </a:lstStyle>
          <a:p>
            <a:r>
              <a:rPr lang="en-GB"/>
              <a:t>   Click icon to insert a photo</a:t>
            </a:r>
          </a:p>
        </p:txBody>
      </p:sp>
      <p:sp>
        <p:nvSpPr>
          <p:cNvPr id="15" name="Placeholder for Date">
            <a:extLst>
              <a:ext uri="{FF2B5EF4-FFF2-40B4-BE49-F238E27FC236}">
                <a16:creationId xmlns:a16="http://schemas.microsoft.com/office/drawing/2014/main" id="{13831243-9F67-8512-B3E1-907E5E680C1E}"/>
              </a:ext>
            </a:extLst>
          </p:cNvPr>
          <p:cNvSpPr>
            <a:spLocks noGrp="1"/>
          </p:cNvSpPr>
          <p:nvPr>
            <p:ph type="body" sz="quarter" idx="14" hasCustomPrompt="1"/>
          </p:nvPr>
        </p:nvSpPr>
        <p:spPr>
          <a:xfrm>
            <a:off x="437982" y="4236794"/>
            <a:ext cx="2200275" cy="162000"/>
          </a:xfrm>
        </p:spPr>
        <p:txBody>
          <a:bodyPr/>
          <a:lstStyle>
            <a:lvl1pPr algn="ctr">
              <a:defRPr sz="1050" b="1">
                <a:solidFill>
                  <a:srgbClr val="FFFAE9"/>
                </a:solidFill>
              </a:defRPr>
            </a:lvl1pPr>
          </a:lstStyle>
          <a:p>
            <a:pPr lvl="0"/>
            <a:r>
              <a:rPr lang="en-GB"/>
              <a:t>Date</a:t>
            </a:r>
          </a:p>
        </p:txBody>
      </p:sp>
      <p:sp>
        <p:nvSpPr>
          <p:cNvPr id="20" name="Placeholder for Subject">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437982" y="4041136"/>
            <a:ext cx="2200275" cy="162000"/>
          </a:xfrm>
        </p:spPr>
        <p:txBody>
          <a:bodyPr/>
          <a:lstStyle>
            <a:lvl1pPr algn="ctr">
              <a:defRPr sz="1050" b="0">
                <a:solidFill>
                  <a:srgbClr val="FFFAE9"/>
                </a:solidFill>
              </a:defRPr>
            </a:lvl1pPr>
          </a:lstStyle>
          <a:p>
            <a:pPr lvl="0"/>
            <a:r>
              <a:rPr lang="en-GB"/>
              <a:t>Subject</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437982" y="2863787"/>
            <a:ext cx="2200275" cy="835818"/>
          </a:xfrm>
        </p:spPr>
        <p:txBody>
          <a:bodyPr/>
          <a:lstStyle>
            <a:lvl1pPr algn="ctr">
              <a:lnSpc>
                <a:spcPct val="90000"/>
              </a:lnSpc>
              <a:defRPr sz="2400">
                <a:solidFill>
                  <a:srgbClr val="FFFAE9"/>
                </a:solidFill>
              </a:defRPr>
            </a:lvl1pPr>
          </a:lstStyle>
          <a:p>
            <a:r>
              <a:rPr lang="en-GB"/>
              <a:t>Title</a:t>
            </a:r>
          </a:p>
        </p:txBody>
      </p:sp>
      <p:sp>
        <p:nvSpPr>
          <p:cNvPr id="21" name="Logo">
            <a:extLst>
              <a:ext uri="{FF2B5EF4-FFF2-40B4-BE49-F238E27FC236}">
                <a16:creationId xmlns:a16="http://schemas.microsoft.com/office/drawing/2014/main" id="{B27B1BD7-12DA-384F-510B-4C08A52DF42C}"/>
              </a:ext>
            </a:extLst>
          </p:cNvPr>
          <p:cNvSpPr/>
          <p:nvPr/>
        </p:nvSpPr>
        <p:spPr>
          <a:xfrm>
            <a:off x="632781" y="428916"/>
            <a:ext cx="1829184" cy="673352"/>
          </a:xfrm>
          <a:custGeom>
            <a:avLst/>
            <a:gdLst>
              <a:gd name="connsiteX0" fmla="*/ 491104 w 2438912"/>
              <a:gd name="connsiteY0" fmla="*/ 520786 h 897803"/>
              <a:gd name="connsiteX1" fmla="*/ 491104 w 2438912"/>
              <a:gd name="connsiteY1" fmla="*/ 377362 h 897803"/>
              <a:gd name="connsiteX2" fmla="*/ 485941 w 2438912"/>
              <a:gd name="connsiteY2" fmla="*/ 276611 h 897803"/>
              <a:gd name="connsiteX3" fmla="*/ 566042 w 2438912"/>
              <a:gd name="connsiteY3" fmla="*/ 276611 h 897803"/>
              <a:gd name="connsiteX4" fmla="*/ 560708 w 2438912"/>
              <a:gd name="connsiteY4" fmla="*/ 377362 h 897803"/>
              <a:gd name="connsiteX5" fmla="*/ 560708 w 2438912"/>
              <a:gd name="connsiteY5" fmla="*/ 520786 h 897803"/>
              <a:gd name="connsiteX6" fmla="*/ 566042 w 2438912"/>
              <a:gd name="connsiteY6" fmla="*/ 621623 h 897803"/>
              <a:gd name="connsiteX7" fmla="*/ 485941 w 2438912"/>
              <a:gd name="connsiteY7" fmla="*/ 621623 h 897803"/>
              <a:gd name="connsiteX8" fmla="*/ 491104 w 2438912"/>
              <a:gd name="connsiteY8" fmla="*/ 520786 h 897803"/>
              <a:gd name="connsiteX9" fmla="*/ 93953 w 2438912"/>
              <a:gd name="connsiteY9" fmla="*/ 467873 h 897803"/>
              <a:gd name="connsiteX10" fmla="*/ 130003 w 2438912"/>
              <a:gd name="connsiteY10" fmla="*/ 469680 h 897803"/>
              <a:gd name="connsiteX11" fmla="*/ 130003 w 2438912"/>
              <a:gd name="connsiteY11" fmla="*/ 428124 h 897803"/>
              <a:gd name="connsiteX12" fmla="*/ 93953 w 2438912"/>
              <a:gd name="connsiteY12" fmla="*/ 429931 h 897803"/>
              <a:gd name="connsiteX13" fmla="*/ 36050 w 2438912"/>
              <a:gd name="connsiteY13" fmla="*/ 429931 h 897803"/>
              <a:gd name="connsiteX14" fmla="*/ 0 w 2438912"/>
              <a:gd name="connsiteY14" fmla="*/ 428124 h 897803"/>
              <a:gd name="connsiteX15" fmla="*/ 0 w 2438912"/>
              <a:gd name="connsiteY15" fmla="*/ 469680 h 897803"/>
              <a:gd name="connsiteX16" fmla="*/ 36050 w 2438912"/>
              <a:gd name="connsiteY16" fmla="*/ 467873 h 897803"/>
              <a:gd name="connsiteX17" fmla="*/ 135337 w 2438912"/>
              <a:gd name="connsiteY17" fmla="*/ 615342 h 897803"/>
              <a:gd name="connsiteX18" fmla="*/ 168290 w 2438912"/>
              <a:gd name="connsiteY18" fmla="*/ 601060 h 897803"/>
              <a:gd name="connsiteX19" fmla="*/ 161665 w 2438912"/>
              <a:gd name="connsiteY19" fmla="*/ 586691 h 897803"/>
              <a:gd name="connsiteX20" fmla="*/ 130433 w 2438912"/>
              <a:gd name="connsiteY20" fmla="*/ 604673 h 897803"/>
              <a:gd name="connsiteX21" fmla="*/ 78811 w 2438912"/>
              <a:gd name="connsiteY21" fmla="*/ 631001 h 897803"/>
              <a:gd name="connsiteX22" fmla="*/ 45858 w 2438912"/>
              <a:gd name="connsiteY22" fmla="*/ 645713 h 897803"/>
              <a:gd name="connsiteX23" fmla="*/ 52913 w 2438912"/>
              <a:gd name="connsiteY23" fmla="*/ 659651 h 897803"/>
              <a:gd name="connsiteX24" fmla="*/ 84231 w 2438912"/>
              <a:gd name="connsiteY24" fmla="*/ 641583 h 897803"/>
              <a:gd name="connsiteX25" fmla="*/ 113226 w 2438912"/>
              <a:gd name="connsiteY25" fmla="*/ 564236 h 897803"/>
              <a:gd name="connsiteX26" fmla="*/ 148071 w 2438912"/>
              <a:gd name="connsiteY26" fmla="*/ 554857 h 897803"/>
              <a:gd name="connsiteX27" fmla="*/ 143253 w 2438912"/>
              <a:gd name="connsiteY27" fmla="*/ 540059 h 897803"/>
              <a:gd name="connsiteX28" fmla="*/ 109526 w 2438912"/>
              <a:gd name="connsiteY28" fmla="*/ 552879 h 897803"/>
              <a:gd name="connsiteX29" fmla="*/ 54462 w 2438912"/>
              <a:gd name="connsiteY29" fmla="*/ 570774 h 897803"/>
              <a:gd name="connsiteX30" fmla="*/ 19617 w 2438912"/>
              <a:gd name="connsiteY30" fmla="*/ 580152 h 897803"/>
              <a:gd name="connsiteX31" fmla="*/ 24435 w 2438912"/>
              <a:gd name="connsiteY31" fmla="*/ 595037 h 897803"/>
              <a:gd name="connsiteX32" fmla="*/ 58420 w 2438912"/>
              <a:gd name="connsiteY32" fmla="*/ 582131 h 897803"/>
              <a:gd name="connsiteX33" fmla="*/ 564236 w 2438912"/>
              <a:gd name="connsiteY33" fmla="*/ 784578 h 897803"/>
              <a:gd name="connsiteX34" fmla="*/ 554857 w 2438912"/>
              <a:gd name="connsiteY34" fmla="*/ 750163 h 897803"/>
              <a:gd name="connsiteX35" fmla="*/ 540059 w 2438912"/>
              <a:gd name="connsiteY35" fmla="*/ 754981 h 897803"/>
              <a:gd name="connsiteX36" fmla="*/ 552879 w 2438912"/>
              <a:gd name="connsiteY36" fmla="*/ 788708 h 897803"/>
              <a:gd name="connsiteX37" fmla="*/ 570860 w 2438912"/>
              <a:gd name="connsiteY37" fmla="*/ 843772 h 897803"/>
              <a:gd name="connsiteX38" fmla="*/ 580239 w 2438912"/>
              <a:gd name="connsiteY38" fmla="*/ 878617 h 897803"/>
              <a:gd name="connsiteX39" fmla="*/ 595037 w 2438912"/>
              <a:gd name="connsiteY39" fmla="*/ 873799 h 897803"/>
              <a:gd name="connsiteX40" fmla="*/ 582131 w 2438912"/>
              <a:gd name="connsiteY40" fmla="*/ 840159 h 897803"/>
              <a:gd name="connsiteX41" fmla="*/ 519754 w 2438912"/>
              <a:gd name="connsiteY41" fmla="*/ 796882 h 897803"/>
              <a:gd name="connsiteX42" fmla="*/ 515624 w 2438912"/>
              <a:gd name="connsiteY42" fmla="*/ 761004 h 897803"/>
              <a:gd name="connsiteX43" fmla="*/ 487404 w 2438912"/>
              <a:gd name="connsiteY43" fmla="*/ 765736 h 897803"/>
              <a:gd name="connsiteX44" fmla="*/ 495233 w 2438912"/>
              <a:gd name="connsiteY44" fmla="*/ 801011 h 897803"/>
              <a:gd name="connsiteX45" fmla="*/ 504783 w 2438912"/>
              <a:gd name="connsiteY45" fmla="*/ 858140 h 897803"/>
              <a:gd name="connsiteX46" fmla="*/ 508913 w 2438912"/>
              <a:gd name="connsiteY46" fmla="*/ 893932 h 897803"/>
              <a:gd name="connsiteX47" fmla="*/ 537048 w 2438912"/>
              <a:gd name="connsiteY47" fmla="*/ 889286 h 897803"/>
              <a:gd name="connsiteX48" fmla="*/ 529304 w 2438912"/>
              <a:gd name="connsiteY48" fmla="*/ 854011 h 897803"/>
              <a:gd name="connsiteX49" fmla="*/ 378050 w 2438912"/>
              <a:gd name="connsiteY49" fmla="*/ 796882 h 897803"/>
              <a:gd name="connsiteX50" fmla="*/ 368156 w 2438912"/>
              <a:gd name="connsiteY50" fmla="*/ 854011 h 897803"/>
              <a:gd name="connsiteX51" fmla="*/ 360412 w 2438912"/>
              <a:gd name="connsiteY51" fmla="*/ 889286 h 897803"/>
              <a:gd name="connsiteX52" fmla="*/ 388547 w 2438912"/>
              <a:gd name="connsiteY52" fmla="*/ 893932 h 897803"/>
              <a:gd name="connsiteX53" fmla="*/ 392676 w 2438912"/>
              <a:gd name="connsiteY53" fmla="*/ 858140 h 897803"/>
              <a:gd name="connsiteX54" fmla="*/ 402571 w 2438912"/>
              <a:gd name="connsiteY54" fmla="*/ 801011 h 897803"/>
              <a:gd name="connsiteX55" fmla="*/ 410400 w 2438912"/>
              <a:gd name="connsiteY55" fmla="*/ 765736 h 897803"/>
              <a:gd name="connsiteX56" fmla="*/ 382180 w 2438912"/>
              <a:gd name="connsiteY56" fmla="*/ 761004 h 897803"/>
              <a:gd name="connsiteX57" fmla="*/ 378050 w 2438912"/>
              <a:gd name="connsiteY57" fmla="*/ 796882 h 897803"/>
              <a:gd name="connsiteX58" fmla="*/ 100922 w 2438912"/>
              <a:gd name="connsiteY58" fmla="*/ 519754 h 897803"/>
              <a:gd name="connsiteX59" fmla="*/ 136714 w 2438912"/>
              <a:gd name="connsiteY59" fmla="*/ 515624 h 897803"/>
              <a:gd name="connsiteX60" fmla="*/ 132068 w 2438912"/>
              <a:gd name="connsiteY60" fmla="*/ 487404 h 897803"/>
              <a:gd name="connsiteX61" fmla="*/ 96792 w 2438912"/>
              <a:gd name="connsiteY61" fmla="*/ 495147 h 897803"/>
              <a:gd name="connsiteX62" fmla="*/ 39663 w 2438912"/>
              <a:gd name="connsiteY62" fmla="*/ 504783 h 897803"/>
              <a:gd name="connsiteX63" fmla="*/ 3786 w 2438912"/>
              <a:gd name="connsiteY63" fmla="*/ 508913 h 897803"/>
              <a:gd name="connsiteX64" fmla="*/ 8518 w 2438912"/>
              <a:gd name="connsiteY64" fmla="*/ 537048 h 897803"/>
              <a:gd name="connsiteX65" fmla="*/ 43793 w 2438912"/>
              <a:gd name="connsiteY65" fmla="*/ 529304 h 897803"/>
              <a:gd name="connsiteX66" fmla="*/ 615342 w 2438912"/>
              <a:gd name="connsiteY66" fmla="*/ 762380 h 897803"/>
              <a:gd name="connsiteX67" fmla="*/ 600458 w 2438912"/>
              <a:gd name="connsiteY67" fmla="*/ 729514 h 897803"/>
              <a:gd name="connsiteX68" fmla="*/ 586519 w 2438912"/>
              <a:gd name="connsiteY68" fmla="*/ 736569 h 897803"/>
              <a:gd name="connsiteX69" fmla="*/ 604587 w 2438912"/>
              <a:gd name="connsiteY69" fmla="*/ 767801 h 897803"/>
              <a:gd name="connsiteX70" fmla="*/ 630399 w 2438912"/>
              <a:gd name="connsiteY70" fmla="*/ 819423 h 897803"/>
              <a:gd name="connsiteX71" fmla="*/ 645111 w 2438912"/>
              <a:gd name="connsiteY71" fmla="*/ 852376 h 897803"/>
              <a:gd name="connsiteX72" fmla="*/ 659049 w 2438912"/>
              <a:gd name="connsiteY72" fmla="*/ 845321 h 897803"/>
              <a:gd name="connsiteX73" fmla="*/ 640981 w 2438912"/>
              <a:gd name="connsiteY73" fmla="*/ 814003 h 897803"/>
              <a:gd name="connsiteX74" fmla="*/ 333740 w 2438912"/>
              <a:gd name="connsiteY74" fmla="*/ 784578 h 897803"/>
              <a:gd name="connsiteX75" fmla="*/ 315845 w 2438912"/>
              <a:gd name="connsiteY75" fmla="*/ 839728 h 897803"/>
              <a:gd name="connsiteX76" fmla="*/ 302939 w 2438912"/>
              <a:gd name="connsiteY76" fmla="*/ 873369 h 897803"/>
              <a:gd name="connsiteX77" fmla="*/ 317737 w 2438912"/>
              <a:gd name="connsiteY77" fmla="*/ 878187 h 897803"/>
              <a:gd name="connsiteX78" fmla="*/ 327116 w 2438912"/>
              <a:gd name="connsiteY78" fmla="*/ 843342 h 897803"/>
              <a:gd name="connsiteX79" fmla="*/ 345097 w 2438912"/>
              <a:gd name="connsiteY79" fmla="*/ 788278 h 897803"/>
              <a:gd name="connsiteX80" fmla="*/ 357917 w 2438912"/>
              <a:gd name="connsiteY80" fmla="*/ 754551 h 897803"/>
              <a:gd name="connsiteX81" fmla="*/ 343119 w 2438912"/>
              <a:gd name="connsiteY81" fmla="*/ 749733 h 897803"/>
              <a:gd name="connsiteX82" fmla="*/ 333740 w 2438912"/>
              <a:gd name="connsiteY82" fmla="*/ 784578 h 897803"/>
              <a:gd name="connsiteX83" fmla="*/ 297346 w 2438912"/>
              <a:gd name="connsiteY83" fmla="*/ 729514 h 897803"/>
              <a:gd name="connsiteX84" fmla="*/ 282118 w 2438912"/>
              <a:gd name="connsiteY84" fmla="*/ 762380 h 897803"/>
              <a:gd name="connsiteX85" fmla="*/ 255790 w 2438912"/>
              <a:gd name="connsiteY85" fmla="*/ 814003 h 897803"/>
              <a:gd name="connsiteX86" fmla="*/ 237808 w 2438912"/>
              <a:gd name="connsiteY86" fmla="*/ 845321 h 897803"/>
              <a:gd name="connsiteX87" fmla="*/ 251746 w 2438912"/>
              <a:gd name="connsiteY87" fmla="*/ 852376 h 897803"/>
              <a:gd name="connsiteX88" fmla="*/ 266459 w 2438912"/>
              <a:gd name="connsiteY88" fmla="*/ 819423 h 897803"/>
              <a:gd name="connsiteX89" fmla="*/ 292700 w 2438912"/>
              <a:gd name="connsiteY89" fmla="*/ 767801 h 897803"/>
              <a:gd name="connsiteX90" fmla="*/ 310768 w 2438912"/>
              <a:gd name="connsiteY90" fmla="*/ 736569 h 897803"/>
              <a:gd name="connsiteX91" fmla="*/ 167343 w 2438912"/>
              <a:gd name="connsiteY91" fmla="*/ 665158 h 897803"/>
              <a:gd name="connsiteX92" fmla="*/ 197801 w 2438912"/>
              <a:gd name="connsiteY92" fmla="*/ 645713 h 897803"/>
              <a:gd name="connsiteX93" fmla="*/ 181196 w 2438912"/>
              <a:gd name="connsiteY93" fmla="*/ 622397 h 897803"/>
              <a:gd name="connsiteX94" fmla="*/ 153061 w 2438912"/>
              <a:gd name="connsiteY94" fmla="*/ 644853 h 897803"/>
              <a:gd name="connsiteX95" fmla="*/ 105568 w 2438912"/>
              <a:gd name="connsiteY95" fmla="*/ 678494 h 897803"/>
              <a:gd name="connsiteX96" fmla="*/ 75627 w 2438912"/>
              <a:gd name="connsiteY96" fmla="*/ 697938 h 897803"/>
              <a:gd name="connsiteX97" fmla="*/ 92232 w 2438912"/>
              <a:gd name="connsiteY97" fmla="*/ 721168 h 897803"/>
              <a:gd name="connsiteX98" fmla="*/ 120453 w 2438912"/>
              <a:gd name="connsiteY98" fmla="*/ 698799 h 897803"/>
              <a:gd name="connsiteX99" fmla="*/ 411863 w 2438912"/>
              <a:gd name="connsiteY99" fmla="*/ 276181 h 897803"/>
              <a:gd name="connsiteX100" fmla="*/ 331934 w 2438912"/>
              <a:gd name="connsiteY100" fmla="*/ 276181 h 897803"/>
              <a:gd name="connsiteX101" fmla="*/ 337096 w 2438912"/>
              <a:gd name="connsiteY101" fmla="*/ 377362 h 897803"/>
              <a:gd name="connsiteX102" fmla="*/ 337096 w 2438912"/>
              <a:gd name="connsiteY102" fmla="*/ 520786 h 897803"/>
              <a:gd name="connsiteX103" fmla="*/ 331934 w 2438912"/>
              <a:gd name="connsiteY103" fmla="*/ 621623 h 897803"/>
              <a:gd name="connsiteX104" fmla="*/ 411863 w 2438912"/>
              <a:gd name="connsiteY104" fmla="*/ 621623 h 897803"/>
              <a:gd name="connsiteX105" fmla="*/ 406701 w 2438912"/>
              <a:gd name="connsiteY105" fmla="*/ 520786 h 897803"/>
              <a:gd name="connsiteX106" fmla="*/ 406701 w 2438912"/>
              <a:gd name="connsiteY106" fmla="*/ 377362 h 897803"/>
              <a:gd name="connsiteX107" fmla="*/ 411863 w 2438912"/>
              <a:gd name="connsiteY107" fmla="*/ 276181 h 897803"/>
              <a:gd name="connsiteX108" fmla="*/ 238153 w 2438912"/>
              <a:gd name="connsiteY108" fmla="*/ 689162 h 897803"/>
              <a:gd name="connsiteX109" fmla="*/ 208728 w 2438912"/>
              <a:gd name="connsiteY109" fmla="*/ 659737 h 897803"/>
              <a:gd name="connsiteX110" fmla="*/ 184551 w 2438912"/>
              <a:gd name="connsiteY110" fmla="*/ 686495 h 897803"/>
              <a:gd name="connsiteX111" fmla="*/ 143597 w 2438912"/>
              <a:gd name="connsiteY111" fmla="*/ 727535 h 897803"/>
              <a:gd name="connsiteX112" fmla="*/ 116839 w 2438912"/>
              <a:gd name="connsiteY112" fmla="*/ 751712 h 897803"/>
              <a:gd name="connsiteX113" fmla="*/ 146178 w 2438912"/>
              <a:gd name="connsiteY113" fmla="*/ 781051 h 897803"/>
              <a:gd name="connsiteX114" fmla="*/ 170269 w 2438912"/>
              <a:gd name="connsiteY114" fmla="*/ 754207 h 897803"/>
              <a:gd name="connsiteX115" fmla="*/ 211309 w 2438912"/>
              <a:gd name="connsiteY115" fmla="*/ 712909 h 897803"/>
              <a:gd name="connsiteX116" fmla="*/ 238153 w 2438912"/>
              <a:gd name="connsiteY116" fmla="*/ 689076 h 897803"/>
              <a:gd name="connsiteX117" fmla="*/ 275321 w 2438912"/>
              <a:gd name="connsiteY117" fmla="*/ 716866 h 897803"/>
              <a:gd name="connsiteX118" fmla="*/ 252091 w 2438912"/>
              <a:gd name="connsiteY118" fmla="*/ 700261 h 897803"/>
              <a:gd name="connsiteX119" fmla="*/ 232646 w 2438912"/>
              <a:gd name="connsiteY119" fmla="*/ 730719 h 897803"/>
              <a:gd name="connsiteX120" fmla="*/ 199005 w 2438912"/>
              <a:gd name="connsiteY120" fmla="*/ 777867 h 897803"/>
              <a:gd name="connsiteX121" fmla="*/ 176636 w 2438912"/>
              <a:gd name="connsiteY121" fmla="*/ 806088 h 897803"/>
              <a:gd name="connsiteX122" fmla="*/ 199866 w 2438912"/>
              <a:gd name="connsiteY122" fmla="*/ 822693 h 897803"/>
              <a:gd name="connsiteX123" fmla="*/ 219310 w 2438912"/>
              <a:gd name="connsiteY123" fmla="*/ 792322 h 897803"/>
              <a:gd name="connsiteX124" fmla="*/ 252951 w 2438912"/>
              <a:gd name="connsiteY124" fmla="*/ 745173 h 897803"/>
              <a:gd name="connsiteX125" fmla="*/ 275321 w 2438912"/>
              <a:gd name="connsiteY125" fmla="*/ 716780 h 897803"/>
              <a:gd name="connsiteX126" fmla="*/ 469680 w 2438912"/>
              <a:gd name="connsiteY126" fmla="*/ 0 h 897803"/>
              <a:gd name="connsiteX127" fmla="*/ 428382 w 2438912"/>
              <a:gd name="connsiteY127" fmla="*/ 0 h 897803"/>
              <a:gd name="connsiteX128" fmla="*/ 430189 w 2438912"/>
              <a:gd name="connsiteY128" fmla="*/ 36050 h 897803"/>
              <a:gd name="connsiteX129" fmla="*/ 430189 w 2438912"/>
              <a:gd name="connsiteY129" fmla="*/ 93953 h 897803"/>
              <a:gd name="connsiteX130" fmla="*/ 428382 w 2438912"/>
              <a:gd name="connsiteY130" fmla="*/ 130003 h 897803"/>
              <a:gd name="connsiteX131" fmla="*/ 469680 w 2438912"/>
              <a:gd name="connsiteY131" fmla="*/ 130003 h 897803"/>
              <a:gd name="connsiteX132" fmla="*/ 467873 w 2438912"/>
              <a:gd name="connsiteY132" fmla="*/ 93953 h 897803"/>
              <a:gd name="connsiteX133" fmla="*/ 467873 w 2438912"/>
              <a:gd name="connsiteY133" fmla="*/ 36050 h 897803"/>
              <a:gd name="connsiteX134" fmla="*/ 469680 w 2438912"/>
              <a:gd name="connsiteY134" fmla="*/ 0 h 897803"/>
              <a:gd name="connsiteX135" fmla="*/ 469680 w 2438912"/>
              <a:gd name="connsiteY135" fmla="*/ 767801 h 897803"/>
              <a:gd name="connsiteX136" fmla="*/ 428382 w 2438912"/>
              <a:gd name="connsiteY136" fmla="*/ 767801 h 897803"/>
              <a:gd name="connsiteX137" fmla="*/ 430189 w 2438912"/>
              <a:gd name="connsiteY137" fmla="*/ 803765 h 897803"/>
              <a:gd name="connsiteX138" fmla="*/ 430189 w 2438912"/>
              <a:gd name="connsiteY138" fmla="*/ 861754 h 897803"/>
              <a:gd name="connsiteX139" fmla="*/ 428382 w 2438912"/>
              <a:gd name="connsiteY139" fmla="*/ 897804 h 897803"/>
              <a:gd name="connsiteX140" fmla="*/ 469680 w 2438912"/>
              <a:gd name="connsiteY140" fmla="*/ 897804 h 897803"/>
              <a:gd name="connsiteX141" fmla="*/ 467873 w 2438912"/>
              <a:gd name="connsiteY141" fmla="*/ 861754 h 897803"/>
              <a:gd name="connsiteX142" fmla="*/ 467873 w 2438912"/>
              <a:gd name="connsiteY142" fmla="*/ 803765 h 897803"/>
              <a:gd name="connsiteX143" fmla="*/ 469680 w 2438912"/>
              <a:gd name="connsiteY143" fmla="*/ 767801 h 897803"/>
              <a:gd name="connsiteX144" fmla="*/ 730633 w 2438912"/>
              <a:gd name="connsiteY144" fmla="*/ 232646 h 897803"/>
              <a:gd name="connsiteX145" fmla="*/ 700175 w 2438912"/>
              <a:gd name="connsiteY145" fmla="*/ 252091 h 897803"/>
              <a:gd name="connsiteX146" fmla="*/ 716781 w 2438912"/>
              <a:gd name="connsiteY146" fmla="*/ 275321 h 897803"/>
              <a:gd name="connsiteX147" fmla="*/ 745087 w 2438912"/>
              <a:gd name="connsiteY147" fmla="*/ 252951 h 897803"/>
              <a:gd name="connsiteX148" fmla="*/ 792236 w 2438912"/>
              <a:gd name="connsiteY148" fmla="*/ 219310 h 897803"/>
              <a:gd name="connsiteX149" fmla="*/ 822607 w 2438912"/>
              <a:gd name="connsiteY149" fmla="*/ 199866 h 897803"/>
              <a:gd name="connsiteX150" fmla="*/ 806002 w 2438912"/>
              <a:gd name="connsiteY150" fmla="*/ 176635 h 897803"/>
              <a:gd name="connsiteX151" fmla="*/ 777781 w 2438912"/>
              <a:gd name="connsiteY151" fmla="*/ 199005 h 897803"/>
              <a:gd name="connsiteX152" fmla="*/ 659651 w 2438912"/>
              <a:gd name="connsiteY152" fmla="*/ 208728 h 897803"/>
              <a:gd name="connsiteX153" fmla="*/ 689076 w 2438912"/>
              <a:gd name="connsiteY153" fmla="*/ 238066 h 897803"/>
              <a:gd name="connsiteX154" fmla="*/ 713253 w 2438912"/>
              <a:gd name="connsiteY154" fmla="*/ 211309 h 897803"/>
              <a:gd name="connsiteX155" fmla="*/ 754207 w 2438912"/>
              <a:gd name="connsiteY155" fmla="*/ 170355 h 897803"/>
              <a:gd name="connsiteX156" fmla="*/ 781137 w 2438912"/>
              <a:gd name="connsiteY156" fmla="*/ 146178 h 897803"/>
              <a:gd name="connsiteX157" fmla="*/ 751798 w 2438912"/>
              <a:gd name="connsiteY157" fmla="*/ 116753 h 897803"/>
              <a:gd name="connsiteX158" fmla="*/ 727621 w 2438912"/>
              <a:gd name="connsiteY158" fmla="*/ 143597 h 897803"/>
              <a:gd name="connsiteX159" fmla="*/ 686495 w 2438912"/>
              <a:gd name="connsiteY159" fmla="*/ 184551 h 897803"/>
              <a:gd name="connsiteX160" fmla="*/ 659651 w 2438912"/>
              <a:gd name="connsiteY160" fmla="*/ 208728 h 897803"/>
              <a:gd name="connsiteX161" fmla="*/ 564236 w 2438912"/>
              <a:gd name="connsiteY161" fmla="*/ 113226 h 897803"/>
              <a:gd name="connsiteX162" fmla="*/ 582131 w 2438912"/>
              <a:gd name="connsiteY162" fmla="*/ 58075 h 897803"/>
              <a:gd name="connsiteX163" fmla="*/ 595037 w 2438912"/>
              <a:gd name="connsiteY163" fmla="*/ 24607 h 897803"/>
              <a:gd name="connsiteX164" fmla="*/ 580239 w 2438912"/>
              <a:gd name="connsiteY164" fmla="*/ 19789 h 897803"/>
              <a:gd name="connsiteX165" fmla="*/ 570860 w 2438912"/>
              <a:gd name="connsiteY165" fmla="*/ 54204 h 897803"/>
              <a:gd name="connsiteX166" fmla="*/ 552879 w 2438912"/>
              <a:gd name="connsiteY166" fmla="*/ 109354 h 897803"/>
              <a:gd name="connsiteX167" fmla="*/ 540231 w 2438912"/>
              <a:gd name="connsiteY167" fmla="*/ 143253 h 897803"/>
              <a:gd name="connsiteX168" fmla="*/ 555030 w 2438912"/>
              <a:gd name="connsiteY168" fmla="*/ 147985 h 897803"/>
              <a:gd name="connsiteX169" fmla="*/ 564236 w 2438912"/>
              <a:gd name="connsiteY169" fmla="*/ 113226 h 897803"/>
              <a:gd name="connsiteX170" fmla="*/ 600458 w 2438912"/>
              <a:gd name="connsiteY170" fmla="*/ 168290 h 897803"/>
              <a:gd name="connsiteX171" fmla="*/ 615170 w 2438912"/>
              <a:gd name="connsiteY171" fmla="*/ 135337 h 897803"/>
              <a:gd name="connsiteX172" fmla="*/ 640981 w 2438912"/>
              <a:gd name="connsiteY172" fmla="*/ 83715 h 897803"/>
              <a:gd name="connsiteX173" fmla="*/ 659049 w 2438912"/>
              <a:gd name="connsiteY173" fmla="*/ 52483 h 897803"/>
              <a:gd name="connsiteX174" fmla="*/ 645111 w 2438912"/>
              <a:gd name="connsiteY174" fmla="*/ 45428 h 897803"/>
              <a:gd name="connsiteX175" fmla="*/ 630399 w 2438912"/>
              <a:gd name="connsiteY175" fmla="*/ 78380 h 897803"/>
              <a:gd name="connsiteX176" fmla="*/ 604587 w 2438912"/>
              <a:gd name="connsiteY176" fmla="*/ 130003 h 897803"/>
              <a:gd name="connsiteX177" fmla="*/ 586519 w 2438912"/>
              <a:gd name="connsiteY177" fmla="*/ 161235 h 897803"/>
              <a:gd name="connsiteX178" fmla="*/ 622311 w 2438912"/>
              <a:gd name="connsiteY178" fmla="*/ 181023 h 897803"/>
              <a:gd name="connsiteX179" fmla="*/ 645541 w 2438912"/>
              <a:gd name="connsiteY179" fmla="*/ 197543 h 897803"/>
              <a:gd name="connsiteX180" fmla="*/ 664986 w 2438912"/>
              <a:gd name="connsiteY180" fmla="*/ 167171 h 897803"/>
              <a:gd name="connsiteX181" fmla="*/ 698627 w 2438912"/>
              <a:gd name="connsiteY181" fmla="*/ 120023 h 897803"/>
              <a:gd name="connsiteX182" fmla="*/ 720910 w 2438912"/>
              <a:gd name="connsiteY182" fmla="*/ 91716 h 897803"/>
              <a:gd name="connsiteX183" fmla="*/ 697680 w 2438912"/>
              <a:gd name="connsiteY183" fmla="*/ 75197 h 897803"/>
              <a:gd name="connsiteX184" fmla="*/ 678236 w 2438912"/>
              <a:gd name="connsiteY184" fmla="*/ 105568 h 897803"/>
              <a:gd name="connsiteX185" fmla="*/ 644595 w 2438912"/>
              <a:gd name="connsiteY185" fmla="*/ 152717 h 897803"/>
              <a:gd name="connsiteX186" fmla="*/ 622483 w 2438912"/>
              <a:gd name="connsiteY186" fmla="*/ 181023 h 897803"/>
              <a:gd name="connsiteX187" fmla="*/ 96792 w 2438912"/>
              <a:gd name="connsiteY187" fmla="*/ 402571 h 897803"/>
              <a:gd name="connsiteX188" fmla="*/ 132068 w 2438912"/>
              <a:gd name="connsiteY188" fmla="*/ 410314 h 897803"/>
              <a:gd name="connsiteX189" fmla="*/ 136714 w 2438912"/>
              <a:gd name="connsiteY189" fmla="*/ 382180 h 897803"/>
              <a:gd name="connsiteX190" fmla="*/ 100922 w 2438912"/>
              <a:gd name="connsiteY190" fmla="*/ 378050 h 897803"/>
              <a:gd name="connsiteX191" fmla="*/ 43793 w 2438912"/>
              <a:gd name="connsiteY191" fmla="*/ 368758 h 897803"/>
              <a:gd name="connsiteX192" fmla="*/ 8518 w 2438912"/>
              <a:gd name="connsiteY192" fmla="*/ 361014 h 897803"/>
              <a:gd name="connsiteX193" fmla="*/ 3786 w 2438912"/>
              <a:gd name="connsiteY193" fmla="*/ 389149 h 897803"/>
              <a:gd name="connsiteX194" fmla="*/ 39663 w 2438912"/>
              <a:gd name="connsiteY194" fmla="*/ 393278 h 897803"/>
              <a:gd name="connsiteX195" fmla="*/ 1464793 w 2438912"/>
              <a:gd name="connsiteY195" fmla="*/ 621623 h 897803"/>
              <a:gd name="connsiteX196" fmla="*/ 1544894 w 2438912"/>
              <a:gd name="connsiteY196" fmla="*/ 621623 h 897803"/>
              <a:gd name="connsiteX197" fmla="*/ 1539732 w 2438912"/>
              <a:gd name="connsiteY197" fmla="*/ 520614 h 897803"/>
              <a:gd name="connsiteX198" fmla="*/ 1605292 w 2438912"/>
              <a:gd name="connsiteY198" fmla="*/ 398441 h 897803"/>
              <a:gd name="connsiteX199" fmla="*/ 1643063 w 2438912"/>
              <a:gd name="connsiteY199" fmla="*/ 470282 h 897803"/>
              <a:gd name="connsiteX200" fmla="*/ 1643063 w 2438912"/>
              <a:gd name="connsiteY200" fmla="*/ 520614 h 897803"/>
              <a:gd name="connsiteX201" fmla="*/ 1637901 w 2438912"/>
              <a:gd name="connsiteY201" fmla="*/ 621623 h 897803"/>
              <a:gd name="connsiteX202" fmla="*/ 1718002 w 2438912"/>
              <a:gd name="connsiteY202" fmla="*/ 621623 h 897803"/>
              <a:gd name="connsiteX203" fmla="*/ 1712840 w 2438912"/>
              <a:gd name="connsiteY203" fmla="*/ 520614 h 897803"/>
              <a:gd name="connsiteX204" fmla="*/ 1712840 w 2438912"/>
              <a:gd name="connsiteY204" fmla="*/ 492394 h 897803"/>
              <a:gd name="connsiteX205" fmla="*/ 1633857 w 2438912"/>
              <a:gd name="connsiteY205" fmla="*/ 380029 h 897803"/>
              <a:gd name="connsiteX206" fmla="*/ 1540592 w 2438912"/>
              <a:gd name="connsiteY206" fmla="*/ 442062 h 897803"/>
              <a:gd name="connsiteX207" fmla="*/ 1544894 w 2438912"/>
              <a:gd name="connsiteY207" fmla="*/ 387600 h 897803"/>
              <a:gd name="connsiteX208" fmla="*/ 1464793 w 2438912"/>
              <a:gd name="connsiteY208" fmla="*/ 387600 h 897803"/>
              <a:gd name="connsiteX209" fmla="*/ 1469955 w 2438912"/>
              <a:gd name="connsiteY209" fmla="*/ 488608 h 897803"/>
              <a:gd name="connsiteX210" fmla="*/ 1469955 w 2438912"/>
              <a:gd name="connsiteY210" fmla="*/ 520614 h 897803"/>
              <a:gd name="connsiteX211" fmla="*/ 1465051 w 2438912"/>
              <a:gd name="connsiteY211" fmla="*/ 621623 h 897803"/>
              <a:gd name="connsiteX212" fmla="*/ 784578 w 2438912"/>
              <a:gd name="connsiteY212" fmla="*/ 333568 h 897803"/>
              <a:gd name="connsiteX213" fmla="*/ 749733 w 2438912"/>
              <a:gd name="connsiteY213" fmla="*/ 342946 h 897803"/>
              <a:gd name="connsiteX214" fmla="*/ 754551 w 2438912"/>
              <a:gd name="connsiteY214" fmla="*/ 357745 h 897803"/>
              <a:gd name="connsiteX215" fmla="*/ 788278 w 2438912"/>
              <a:gd name="connsiteY215" fmla="*/ 344839 h 897803"/>
              <a:gd name="connsiteX216" fmla="*/ 843342 w 2438912"/>
              <a:gd name="connsiteY216" fmla="*/ 326943 h 897803"/>
              <a:gd name="connsiteX217" fmla="*/ 877757 w 2438912"/>
              <a:gd name="connsiteY217" fmla="*/ 317565 h 897803"/>
              <a:gd name="connsiteX218" fmla="*/ 872939 w 2438912"/>
              <a:gd name="connsiteY218" fmla="*/ 302767 h 897803"/>
              <a:gd name="connsiteX219" fmla="*/ 839298 w 2438912"/>
              <a:gd name="connsiteY219" fmla="*/ 315672 h 897803"/>
              <a:gd name="connsiteX220" fmla="*/ 762467 w 2438912"/>
              <a:gd name="connsiteY220" fmla="*/ 282720 h 897803"/>
              <a:gd name="connsiteX221" fmla="*/ 729514 w 2438912"/>
              <a:gd name="connsiteY221" fmla="*/ 297174 h 897803"/>
              <a:gd name="connsiteX222" fmla="*/ 736569 w 2438912"/>
              <a:gd name="connsiteY222" fmla="*/ 311026 h 897803"/>
              <a:gd name="connsiteX223" fmla="*/ 767801 w 2438912"/>
              <a:gd name="connsiteY223" fmla="*/ 293045 h 897803"/>
              <a:gd name="connsiteX224" fmla="*/ 819424 w 2438912"/>
              <a:gd name="connsiteY224" fmla="*/ 266803 h 897803"/>
              <a:gd name="connsiteX225" fmla="*/ 852376 w 2438912"/>
              <a:gd name="connsiteY225" fmla="*/ 252005 h 897803"/>
              <a:gd name="connsiteX226" fmla="*/ 845321 w 2438912"/>
              <a:gd name="connsiteY226" fmla="*/ 238152 h 897803"/>
              <a:gd name="connsiteX227" fmla="*/ 814003 w 2438912"/>
              <a:gd name="connsiteY227" fmla="*/ 256134 h 897803"/>
              <a:gd name="connsiteX228" fmla="*/ 796882 w 2438912"/>
              <a:gd name="connsiteY228" fmla="*/ 378308 h 897803"/>
              <a:gd name="connsiteX229" fmla="*/ 761004 w 2438912"/>
              <a:gd name="connsiteY229" fmla="*/ 382438 h 897803"/>
              <a:gd name="connsiteX230" fmla="*/ 765736 w 2438912"/>
              <a:gd name="connsiteY230" fmla="*/ 410572 h 897803"/>
              <a:gd name="connsiteX231" fmla="*/ 801011 w 2438912"/>
              <a:gd name="connsiteY231" fmla="*/ 402829 h 897803"/>
              <a:gd name="connsiteX232" fmla="*/ 858571 w 2438912"/>
              <a:gd name="connsiteY232" fmla="*/ 393020 h 897803"/>
              <a:gd name="connsiteX233" fmla="*/ 894362 w 2438912"/>
              <a:gd name="connsiteY233" fmla="*/ 388891 h 897803"/>
              <a:gd name="connsiteX234" fmla="*/ 889716 w 2438912"/>
              <a:gd name="connsiteY234" fmla="*/ 360756 h 897803"/>
              <a:gd name="connsiteX235" fmla="*/ 854441 w 2438912"/>
              <a:gd name="connsiteY235" fmla="*/ 368500 h 897803"/>
              <a:gd name="connsiteX236" fmla="*/ 184551 w 2438912"/>
              <a:gd name="connsiteY236" fmla="*/ 211309 h 897803"/>
              <a:gd name="connsiteX237" fmla="*/ 208728 w 2438912"/>
              <a:gd name="connsiteY237" fmla="*/ 238066 h 897803"/>
              <a:gd name="connsiteX238" fmla="*/ 238153 w 2438912"/>
              <a:gd name="connsiteY238" fmla="*/ 208728 h 897803"/>
              <a:gd name="connsiteX239" fmla="*/ 211309 w 2438912"/>
              <a:gd name="connsiteY239" fmla="*/ 184551 h 897803"/>
              <a:gd name="connsiteX240" fmla="*/ 170269 w 2438912"/>
              <a:gd name="connsiteY240" fmla="*/ 143597 h 897803"/>
              <a:gd name="connsiteX241" fmla="*/ 146092 w 2438912"/>
              <a:gd name="connsiteY241" fmla="*/ 116753 h 897803"/>
              <a:gd name="connsiteX242" fmla="*/ 116753 w 2438912"/>
              <a:gd name="connsiteY242" fmla="*/ 146178 h 897803"/>
              <a:gd name="connsiteX243" fmla="*/ 143511 w 2438912"/>
              <a:gd name="connsiteY243" fmla="*/ 170355 h 897803"/>
              <a:gd name="connsiteX244" fmla="*/ 153061 w 2438912"/>
              <a:gd name="connsiteY244" fmla="*/ 252951 h 897803"/>
              <a:gd name="connsiteX245" fmla="*/ 181368 w 2438912"/>
              <a:gd name="connsiteY245" fmla="*/ 275321 h 897803"/>
              <a:gd name="connsiteX246" fmla="*/ 197973 w 2438912"/>
              <a:gd name="connsiteY246" fmla="*/ 252091 h 897803"/>
              <a:gd name="connsiteX247" fmla="*/ 167516 w 2438912"/>
              <a:gd name="connsiteY247" fmla="*/ 232646 h 897803"/>
              <a:gd name="connsiteX248" fmla="*/ 120367 w 2438912"/>
              <a:gd name="connsiteY248" fmla="*/ 199005 h 897803"/>
              <a:gd name="connsiteX249" fmla="*/ 92146 w 2438912"/>
              <a:gd name="connsiteY249" fmla="*/ 176635 h 897803"/>
              <a:gd name="connsiteX250" fmla="*/ 75627 w 2438912"/>
              <a:gd name="connsiteY250" fmla="*/ 199866 h 897803"/>
              <a:gd name="connsiteX251" fmla="*/ 105999 w 2438912"/>
              <a:gd name="connsiteY251" fmla="*/ 219310 h 897803"/>
              <a:gd name="connsiteX252" fmla="*/ 519754 w 2438912"/>
              <a:gd name="connsiteY252" fmla="*/ 100922 h 897803"/>
              <a:gd name="connsiteX253" fmla="*/ 529304 w 2438912"/>
              <a:gd name="connsiteY253" fmla="*/ 43793 h 897803"/>
              <a:gd name="connsiteX254" fmla="*/ 537048 w 2438912"/>
              <a:gd name="connsiteY254" fmla="*/ 8518 h 897803"/>
              <a:gd name="connsiteX255" fmla="*/ 508913 w 2438912"/>
              <a:gd name="connsiteY255" fmla="*/ 3786 h 897803"/>
              <a:gd name="connsiteX256" fmla="*/ 504783 w 2438912"/>
              <a:gd name="connsiteY256" fmla="*/ 39663 h 897803"/>
              <a:gd name="connsiteX257" fmla="*/ 495233 w 2438912"/>
              <a:gd name="connsiteY257" fmla="*/ 96792 h 897803"/>
              <a:gd name="connsiteX258" fmla="*/ 487404 w 2438912"/>
              <a:gd name="connsiteY258" fmla="*/ 132068 h 897803"/>
              <a:gd name="connsiteX259" fmla="*/ 515624 w 2438912"/>
              <a:gd name="connsiteY259" fmla="*/ 136714 h 897803"/>
              <a:gd name="connsiteX260" fmla="*/ 519754 w 2438912"/>
              <a:gd name="connsiteY260" fmla="*/ 100922 h 897803"/>
              <a:gd name="connsiteX261" fmla="*/ 232646 w 2438912"/>
              <a:gd name="connsiteY261" fmla="*/ 167171 h 897803"/>
              <a:gd name="connsiteX262" fmla="*/ 252091 w 2438912"/>
              <a:gd name="connsiteY262" fmla="*/ 197543 h 897803"/>
              <a:gd name="connsiteX263" fmla="*/ 275321 w 2438912"/>
              <a:gd name="connsiteY263" fmla="*/ 181023 h 897803"/>
              <a:gd name="connsiteX264" fmla="*/ 252951 w 2438912"/>
              <a:gd name="connsiteY264" fmla="*/ 152717 h 897803"/>
              <a:gd name="connsiteX265" fmla="*/ 219310 w 2438912"/>
              <a:gd name="connsiteY265" fmla="*/ 105568 h 897803"/>
              <a:gd name="connsiteX266" fmla="*/ 199866 w 2438912"/>
              <a:gd name="connsiteY266" fmla="*/ 75197 h 897803"/>
              <a:gd name="connsiteX267" fmla="*/ 176636 w 2438912"/>
              <a:gd name="connsiteY267" fmla="*/ 91716 h 897803"/>
              <a:gd name="connsiteX268" fmla="*/ 199005 w 2438912"/>
              <a:gd name="connsiteY268" fmla="*/ 120023 h 897803"/>
              <a:gd name="connsiteX269" fmla="*/ 130003 w 2438912"/>
              <a:gd name="connsiteY269" fmla="*/ 293045 h 897803"/>
              <a:gd name="connsiteX270" fmla="*/ 161665 w 2438912"/>
              <a:gd name="connsiteY270" fmla="*/ 311026 h 897803"/>
              <a:gd name="connsiteX271" fmla="*/ 168720 w 2438912"/>
              <a:gd name="connsiteY271" fmla="*/ 297174 h 897803"/>
              <a:gd name="connsiteX272" fmla="*/ 135337 w 2438912"/>
              <a:gd name="connsiteY272" fmla="*/ 282720 h 897803"/>
              <a:gd name="connsiteX273" fmla="*/ 83715 w 2438912"/>
              <a:gd name="connsiteY273" fmla="*/ 256392 h 897803"/>
              <a:gd name="connsiteX274" fmla="*/ 52397 w 2438912"/>
              <a:gd name="connsiteY274" fmla="*/ 238411 h 897803"/>
              <a:gd name="connsiteX275" fmla="*/ 45342 w 2438912"/>
              <a:gd name="connsiteY275" fmla="*/ 252263 h 897803"/>
              <a:gd name="connsiteX276" fmla="*/ 78294 w 2438912"/>
              <a:gd name="connsiteY276" fmla="*/ 267061 h 897803"/>
              <a:gd name="connsiteX277" fmla="*/ 282118 w 2438912"/>
              <a:gd name="connsiteY277" fmla="*/ 135337 h 897803"/>
              <a:gd name="connsiteX278" fmla="*/ 296830 w 2438912"/>
              <a:gd name="connsiteY278" fmla="*/ 168290 h 897803"/>
              <a:gd name="connsiteX279" fmla="*/ 310768 w 2438912"/>
              <a:gd name="connsiteY279" fmla="*/ 161235 h 897803"/>
              <a:gd name="connsiteX280" fmla="*/ 292700 w 2438912"/>
              <a:gd name="connsiteY280" fmla="*/ 130003 h 897803"/>
              <a:gd name="connsiteX281" fmla="*/ 266459 w 2438912"/>
              <a:gd name="connsiteY281" fmla="*/ 78380 h 897803"/>
              <a:gd name="connsiteX282" fmla="*/ 251746 w 2438912"/>
              <a:gd name="connsiteY282" fmla="*/ 45428 h 897803"/>
              <a:gd name="connsiteX283" fmla="*/ 237808 w 2438912"/>
              <a:gd name="connsiteY283" fmla="*/ 52483 h 897803"/>
              <a:gd name="connsiteX284" fmla="*/ 256306 w 2438912"/>
              <a:gd name="connsiteY284" fmla="*/ 83715 h 897803"/>
              <a:gd name="connsiteX285" fmla="*/ 377706 w 2438912"/>
              <a:gd name="connsiteY285" fmla="*/ 100922 h 897803"/>
              <a:gd name="connsiteX286" fmla="*/ 382180 w 2438912"/>
              <a:gd name="connsiteY286" fmla="*/ 136456 h 897803"/>
              <a:gd name="connsiteX287" fmla="*/ 410400 w 2438912"/>
              <a:gd name="connsiteY287" fmla="*/ 131810 h 897803"/>
              <a:gd name="connsiteX288" fmla="*/ 402571 w 2438912"/>
              <a:gd name="connsiteY288" fmla="*/ 96534 h 897803"/>
              <a:gd name="connsiteX289" fmla="*/ 393020 w 2438912"/>
              <a:gd name="connsiteY289" fmla="*/ 39405 h 897803"/>
              <a:gd name="connsiteX290" fmla="*/ 388891 w 2438912"/>
              <a:gd name="connsiteY290" fmla="*/ 3528 h 897803"/>
              <a:gd name="connsiteX291" fmla="*/ 360756 w 2438912"/>
              <a:gd name="connsiteY291" fmla="*/ 8260 h 897803"/>
              <a:gd name="connsiteX292" fmla="*/ 368500 w 2438912"/>
              <a:gd name="connsiteY292" fmla="*/ 43535 h 897803"/>
              <a:gd name="connsiteX293" fmla="*/ 333740 w 2438912"/>
              <a:gd name="connsiteY293" fmla="*/ 113226 h 897803"/>
              <a:gd name="connsiteX294" fmla="*/ 343119 w 2438912"/>
              <a:gd name="connsiteY294" fmla="*/ 147641 h 897803"/>
              <a:gd name="connsiteX295" fmla="*/ 357917 w 2438912"/>
              <a:gd name="connsiteY295" fmla="*/ 142909 h 897803"/>
              <a:gd name="connsiteX296" fmla="*/ 345097 w 2438912"/>
              <a:gd name="connsiteY296" fmla="*/ 109182 h 897803"/>
              <a:gd name="connsiteX297" fmla="*/ 327116 w 2438912"/>
              <a:gd name="connsiteY297" fmla="*/ 54032 h 897803"/>
              <a:gd name="connsiteX298" fmla="*/ 317737 w 2438912"/>
              <a:gd name="connsiteY298" fmla="*/ 19617 h 897803"/>
              <a:gd name="connsiteX299" fmla="*/ 302767 w 2438912"/>
              <a:gd name="connsiteY299" fmla="*/ 24607 h 897803"/>
              <a:gd name="connsiteX300" fmla="*/ 315673 w 2438912"/>
              <a:gd name="connsiteY300" fmla="*/ 58248 h 897803"/>
              <a:gd name="connsiteX301" fmla="*/ 110042 w 2438912"/>
              <a:gd name="connsiteY301" fmla="*/ 344839 h 897803"/>
              <a:gd name="connsiteX302" fmla="*/ 143769 w 2438912"/>
              <a:gd name="connsiteY302" fmla="*/ 357745 h 897803"/>
              <a:gd name="connsiteX303" fmla="*/ 148071 w 2438912"/>
              <a:gd name="connsiteY303" fmla="*/ 342946 h 897803"/>
              <a:gd name="connsiteX304" fmla="*/ 113226 w 2438912"/>
              <a:gd name="connsiteY304" fmla="*/ 333568 h 897803"/>
              <a:gd name="connsiteX305" fmla="*/ 58420 w 2438912"/>
              <a:gd name="connsiteY305" fmla="*/ 315672 h 897803"/>
              <a:gd name="connsiteX306" fmla="*/ 24779 w 2438912"/>
              <a:gd name="connsiteY306" fmla="*/ 302767 h 897803"/>
              <a:gd name="connsiteX307" fmla="*/ 19961 w 2438912"/>
              <a:gd name="connsiteY307" fmla="*/ 317565 h 897803"/>
              <a:gd name="connsiteX308" fmla="*/ 54806 w 2438912"/>
              <a:gd name="connsiteY308" fmla="*/ 326943 h 897803"/>
              <a:gd name="connsiteX309" fmla="*/ 804367 w 2438912"/>
              <a:gd name="connsiteY309" fmla="*/ 429931 h 897803"/>
              <a:gd name="connsiteX310" fmla="*/ 768317 w 2438912"/>
              <a:gd name="connsiteY310" fmla="*/ 428124 h 897803"/>
              <a:gd name="connsiteX311" fmla="*/ 768317 w 2438912"/>
              <a:gd name="connsiteY311" fmla="*/ 469680 h 897803"/>
              <a:gd name="connsiteX312" fmla="*/ 804367 w 2438912"/>
              <a:gd name="connsiteY312" fmla="*/ 467873 h 897803"/>
              <a:gd name="connsiteX313" fmla="*/ 862270 w 2438912"/>
              <a:gd name="connsiteY313" fmla="*/ 467873 h 897803"/>
              <a:gd name="connsiteX314" fmla="*/ 898320 w 2438912"/>
              <a:gd name="connsiteY314" fmla="*/ 469680 h 897803"/>
              <a:gd name="connsiteX315" fmla="*/ 898320 w 2438912"/>
              <a:gd name="connsiteY315" fmla="*/ 428124 h 897803"/>
              <a:gd name="connsiteX316" fmla="*/ 862270 w 2438912"/>
              <a:gd name="connsiteY316" fmla="*/ 429931 h 897803"/>
              <a:gd name="connsiteX317" fmla="*/ 1331778 w 2438912"/>
              <a:gd name="connsiteY317" fmla="*/ 583078 h 897803"/>
              <a:gd name="connsiteX318" fmla="*/ 1300289 w 2438912"/>
              <a:gd name="connsiteY318" fmla="*/ 596844 h 897803"/>
              <a:gd name="connsiteX319" fmla="*/ 1260195 w 2438912"/>
              <a:gd name="connsiteY319" fmla="*/ 552018 h 897803"/>
              <a:gd name="connsiteX320" fmla="*/ 1350793 w 2438912"/>
              <a:gd name="connsiteY320" fmla="*/ 457377 h 897803"/>
              <a:gd name="connsiteX321" fmla="*/ 1350793 w 2438912"/>
              <a:gd name="connsiteY321" fmla="*/ 529304 h 897803"/>
              <a:gd name="connsiteX322" fmla="*/ 1356385 w 2438912"/>
              <a:gd name="connsiteY322" fmla="*/ 621623 h 897803"/>
              <a:gd name="connsiteX323" fmla="*/ 1429173 w 2438912"/>
              <a:gd name="connsiteY323" fmla="*/ 621623 h 897803"/>
              <a:gd name="connsiteX324" fmla="*/ 1420569 w 2438912"/>
              <a:gd name="connsiteY324" fmla="*/ 520614 h 897803"/>
              <a:gd name="connsiteX325" fmla="*/ 1420569 w 2438912"/>
              <a:gd name="connsiteY325" fmla="*/ 469594 h 897803"/>
              <a:gd name="connsiteX326" fmla="*/ 1325928 w 2438912"/>
              <a:gd name="connsiteY326" fmla="*/ 380029 h 897803"/>
              <a:gd name="connsiteX327" fmla="*/ 1193430 w 2438912"/>
              <a:gd name="connsiteY327" fmla="*/ 423048 h 897803"/>
              <a:gd name="connsiteX328" fmla="*/ 1223801 w 2438912"/>
              <a:gd name="connsiteY328" fmla="*/ 454021 h 897803"/>
              <a:gd name="connsiteX329" fmla="*/ 1315345 w 2438912"/>
              <a:gd name="connsiteY329" fmla="*/ 390697 h 897803"/>
              <a:gd name="connsiteX330" fmla="*/ 1351051 w 2438912"/>
              <a:gd name="connsiteY330" fmla="*/ 424080 h 897803"/>
              <a:gd name="connsiteX331" fmla="*/ 1184568 w 2438912"/>
              <a:gd name="connsiteY331" fmla="*/ 559245 h 897803"/>
              <a:gd name="connsiteX332" fmla="*/ 1263464 w 2438912"/>
              <a:gd name="connsiteY332" fmla="*/ 629538 h 897803"/>
              <a:gd name="connsiteX333" fmla="*/ 1331778 w 2438912"/>
              <a:gd name="connsiteY333" fmla="*/ 583078 h 897803"/>
              <a:gd name="connsiteX334" fmla="*/ 1147400 w 2438912"/>
              <a:gd name="connsiteY334" fmla="*/ 275149 h 897803"/>
              <a:gd name="connsiteX335" fmla="*/ 1067298 w 2438912"/>
              <a:gd name="connsiteY335" fmla="*/ 275149 h 897803"/>
              <a:gd name="connsiteX336" fmla="*/ 1072375 w 2438912"/>
              <a:gd name="connsiteY336" fmla="*/ 376243 h 897803"/>
              <a:gd name="connsiteX337" fmla="*/ 1072375 w 2438912"/>
              <a:gd name="connsiteY337" fmla="*/ 520614 h 897803"/>
              <a:gd name="connsiteX338" fmla="*/ 1067298 w 2438912"/>
              <a:gd name="connsiteY338" fmla="*/ 621623 h 897803"/>
              <a:gd name="connsiteX339" fmla="*/ 1147400 w 2438912"/>
              <a:gd name="connsiteY339" fmla="*/ 621623 h 897803"/>
              <a:gd name="connsiteX340" fmla="*/ 1142237 w 2438912"/>
              <a:gd name="connsiteY340" fmla="*/ 520614 h 897803"/>
              <a:gd name="connsiteX341" fmla="*/ 1142237 w 2438912"/>
              <a:gd name="connsiteY341" fmla="*/ 376243 h 897803"/>
              <a:gd name="connsiteX342" fmla="*/ 1147400 w 2438912"/>
              <a:gd name="connsiteY342" fmla="*/ 275149 h 897803"/>
              <a:gd name="connsiteX343" fmla="*/ 2035997 w 2438912"/>
              <a:gd name="connsiteY343" fmla="*/ 520614 h 897803"/>
              <a:gd name="connsiteX344" fmla="*/ 2044601 w 2438912"/>
              <a:gd name="connsiteY344" fmla="*/ 621623 h 897803"/>
              <a:gd name="connsiteX345" fmla="*/ 1971813 w 2438912"/>
              <a:gd name="connsiteY345" fmla="*/ 621623 h 897803"/>
              <a:gd name="connsiteX346" fmla="*/ 1966823 w 2438912"/>
              <a:gd name="connsiteY346" fmla="*/ 563891 h 897803"/>
              <a:gd name="connsiteX347" fmla="*/ 1874505 w 2438912"/>
              <a:gd name="connsiteY347" fmla="*/ 629538 h 897803"/>
              <a:gd name="connsiteX348" fmla="*/ 1752675 w 2438912"/>
              <a:gd name="connsiteY348" fmla="*/ 504956 h 897803"/>
              <a:gd name="connsiteX349" fmla="*/ 1874505 w 2438912"/>
              <a:gd name="connsiteY349" fmla="*/ 380029 h 897803"/>
              <a:gd name="connsiteX350" fmla="*/ 1966393 w 2438912"/>
              <a:gd name="connsiteY350" fmla="*/ 446794 h 897803"/>
              <a:gd name="connsiteX351" fmla="*/ 1966393 w 2438912"/>
              <a:gd name="connsiteY351" fmla="*/ 376243 h 897803"/>
              <a:gd name="connsiteX352" fmla="*/ 1961231 w 2438912"/>
              <a:gd name="connsiteY352" fmla="*/ 275149 h 897803"/>
              <a:gd name="connsiteX353" fmla="*/ 2036169 w 2438912"/>
              <a:gd name="connsiteY353" fmla="*/ 275149 h 897803"/>
              <a:gd name="connsiteX354" fmla="*/ 1966221 w 2438912"/>
              <a:gd name="connsiteY354" fmla="*/ 500740 h 897803"/>
              <a:gd name="connsiteX355" fmla="*/ 1896530 w 2438912"/>
              <a:gd name="connsiteY355" fmla="*/ 400075 h 897803"/>
              <a:gd name="connsiteX356" fmla="*/ 1829851 w 2438912"/>
              <a:gd name="connsiteY356" fmla="*/ 504956 h 897803"/>
              <a:gd name="connsiteX357" fmla="*/ 1896530 w 2438912"/>
              <a:gd name="connsiteY357" fmla="*/ 609663 h 897803"/>
              <a:gd name="connsiteX358" fmla="*/ 1966221 w 2438912"/>
              <a:gd name="connsiteY358" fmla="*/ 508999 h 897803"/>
              <a:gd name="connsiteX359" fmla="*/ 2433750 w 2438912"/>
              <a:gd name="connsiteY359" fmla="*/ 376243 h 897803"/>
              <a:gd name="connsiteX360" fmla="*/ 2438912 w 2438912"/>
              <a:gd name="connsiteY360" fmla="*/ 275149 h 897803"/>
              <a:gd name="connsiteX361" fmla="*/ 2358811 w 2438912"/>
              <a:gd name="connsiteY361" fmla="*/ 275149 h 897803"/>
              <a:gd name="connsiteX362" fmla="*/ 2363973 w 2438912"/>
              <a:gd name="connsiteY362" fmla="*/ 376243 h 897803"/>
              <a:gd name="connsiteX363" fmla="*/ 2363973 w 2438912"/>
              <a:gd name="connsiteY363" fmla="*/ 520614 h 897803"/>
              <a:gd name="connsiteX364" fmla="*/ 2358811 w 2438912"/>
              <a:gd name="connsiteY364" fmla="*/ 621623 h 897803"/>
              <a:gd name="connsiteX365" fmla="*/ 2438912 w 2438912"/>
              <a:gd name="connsiteY365" fmla="*/ 621623 h 897803"/>
              <a:gd name="connsiteX366" fmla="*/ 2433750 w 2438912"/>
              <a:gd name="connsiteY366" fmla="*/ 520614 h 897803"/>
              <a:gd name="connsiteX367" fmla="*/ 665158 w 2438912"/>
              <a:gd name="connsiteY367" fmla="*/ 730632 h 897803"/>
              <a:gd name="connsiteX368" fmla="*/ 645713 w 2438912"/>
              <a:gd name="connsiteY368" fmla="*/ 700175 h 897803"/>
              <a:gd name="connsiteX369" fmla="*/ 622483 w 2438912"/>
              <a:gd name="connsiteY369" fmla="*/ 716780 h 897803"/>
              <a:gd name="connsiteX370" fmla="*/ 644853 w 2438912"/>
              <a:gd name="connsiteY370" fmla="*/ 745087 h 897803"/>
              <a:gd name="connsiteX371" fmla="*/ 678494 w 2438912"/>
              <a:gd name="connsiteY371" fmla="*/ 792236 h 897803"/>
              <a:gd name="connsiteX372" fmla="*/ 697938 w 2438912"/>
              <a:gd name="connsiteY372" fmla="*/ 822607 h 897803"/>
              <a:gd name="connsiteX373" fmla="*/ 721168 w 2438912"/>
              <a:gd name="connsiteY373" fmla="*/ 806002 h 897803"/>
              <a:gd name="connsiteX374" fmla="*/ 698799 w 2438912"/>
              <a:gd name="connsiteY374" fmla="*/ 777781 h 897803"/>
              <a:gd name="connsiteX375" fmla="*/ 2313641 w 2438912"/>
              <a:gd name="connsiteY375" fmla="*/ 469594 h 897803"/>
              <a:gd name="connsiteX376" fmla="*/ 2219000 w 2438912"/>
              <a:gd name="connsiteY376" fmla="*/ 380029 h 897803"/>
              <a:gd name="connsiteX377" fmla="*/ 2086502 w 2438912"/>
              <a:gd name="connsiteY377" fmla="*/ 423048 h 897803"/>
              <a:gd name="connsiteX378" fmla="*/ 2116873 w 2438912"/>
              <a:gd name="connsiteY378" fmla="*/ 454021 h 897803"/>
              <a:gd name="connsiteX379" fmla="*/ 2208417 w 2438912"/>
              <a:gd name="connsiteY379" fmla="*/ 390697 h 897803"/>
              <a:gd name="connsiteX380" fmla="*/ 2244123 w 2438912"/>
              <a:gd name="connsiteY380" fmla="*/ 424080 h 897803"/>
              <a:gd name="connsiteX381" fmla="*/ 2077640 w 2438912"/>
              <a:gd name="connsiteY381" fmla="*/ 559245 h 897803"/>
              <a:gd name="connsiteX382" fmla="*/ 2156536 w 2438912"/>
              <a:gd name="connsiteY382" fmla="*/ 629538 h 897803"/>
              <a:gd name="connsiteX383" fmla="*/ 2225366 w 2438912"/>
              <a:gd name="connsiteY383" fmla="*/ 583078 h 897803"/>
              <a:gd name="connsiteX384" fmla="*/ 2193877 w 2438912"/>
              <a:gd name="connsiteY384" fmla="*/ 596844 h 897803"/>
              <a:gd name="connsiteX385" fmla="*/ 2153783 w 2438912"/>
              <a:gd name="connsiteY385" fmla="*/ 552018 h 897803"/>
              <a:gd name="connsiteX386" fmla="*/ 2244381 w 2438912"/>
              <a:gd name="connsiteY386" fmla="*/ 457377 h 897803"/>
              <a:gd name="connsiteX387" fmla="*/ 2244381 w 2438912"/>
              <a:gd name="connsiteY387" fmla="*/ 529304 h 897803"/>
              <a:gd name="connsiteX388" fmla="*/ 2249973 w 2438912"/>
              <a:gd name="connsiteY388" fmla="*/ 621623 h 897803"/>
              <a:gd name="connsiteX389" fmla="*/ 2322761 w 2438912"/>
              <a:gd name="connsiteY389" fmla="*/ 621623 h 897803"/>
              <a:gd name="connsiteX390" fmla="*/ 2314157 w 2438912"/>
              <a:gd name="connsiteY390" fmla="*/ 520614 h 897803"/>
              <a:gd name="connsiteX391" fmla="*/ 745087 w 2438912"/>
              <a:gd name="connsiteY391" fmla="*/ 644853 h 897803"/>
              <a:gd name="connsiteX392" fmla="*/ 716781 w 2438912"/>
              <a:gd name="connsiteY392" fmla="*/ 622397 h 897803"/>
              <a:gd name="connsiteX393" fmla="*/ 700175 w 2438912"/>
              <a:gd name="connsiteY393" fmla="*/ 645713 h 897803"/>
              <a:gd name="connsiteX394" fmla="*/ 730633 w 2438912"/>
              <a:gd name="connsiteY394" fmla="*/ 665158 h 897803"/>
              <a:gd name="connsiteX395" fmla="*/ 777781 w 2438912"/>
              <a:gd name="connsiteY395" fmla="*/ 698799 h 897803"/>
              <a:gd name="connsiteX396" fmla="*/ 806002 w 2438912"/>
              <a:gd name="connsiteY396" fmla="*/ 721168 h 897803"/>
              <a:gd name="connsiteX397" fmla="*/ 822607 w 2438912"/>
              <a:gd name="connsiteY397" fmla="*/ 697938 h 897803"/>
              <a:gd name="connsiteX398" fmla="*/ 792236 w 2438912"/>
              <a:gd name="connsiteY398" fmla="*/ 678494 h 897803"/>
              <a:gd name="connsiteX399" fmla="*/ 767801 w 2438912"/>
              <a:gd name="connsiteY399" fmla="*/ 604673 h 897803"/>
              <a:gd name="connsiteX400" fmla="*/ 736569 w 2438912"/>
              <a:gd name="connsiteY400" fmla="*/ 586691 h 897803"/>
              <a:gd name="connsiteX401" fmla="*/ 729514 w 2438912"/>
              <a:gd name="connsiteY401" fmla="*/ 601060 h 897803"/>
              <a:gd name="connsiteX402" fmla="*/ 762467 w 2438912"/>
              <a:gd name="connsiteY402" fmla="*/ 615772 h 897803"/>
              <a:gd name="connsiteX403" fmla="*/ 814089 w 2438912"/>
              <a:gd name="connsiteY403" fmla="*/ 641583 h 897803"/>
              <a:gd name="connsiteX404" fmla="*/ 845407 w 2438912"/>
              <a:gd name="connsiteY404" fmla="*/ 659651 h 897803"/>
              <a:gd name="connsiteX405" fmla="*/ 852462 w 2438912"/>
              <a:gd name="connsiteY405" fmla="*/ 645713 h 897803"/>
              <a:gd name="connsiteX406" fmla="*/ 819510 w 2438912"/>
              <a:gd name="connsiteY406" fmla="*/ 631001 h 897803"/>
              <a:gd name="connsiteX407" fmla="*/ 788278 w 2438912"/>
              <a:gd name="connsiteY407" fmla="*/ 553051 h 897803"/>
              <a:gd name="connsiteX408" fmla="*/ 754551 w 2438912"/>
              <a:gd name="connsiteY408" fmla="*/ 540231 h 897803"/>
              <a:gd name="connsiteX409" fmla="*/ 749733 w 2438912"/>
              <a:gd name="connsiteY409" fmla="*/ 555029 h 897803"/>
              <a:gd name="connsiteX410" fmla="*/ 784578 w 2438912"/>
              <a:gd name="connsiteY410" fmla="*/ 564408 h 897803"/>
              <a:gd name="connsiteX411" fmla="*/ 839728 w 2438912"/>
              <a:gd name="connsiteY411" fmla="*/ 582303 h 897803"/>
              <a:gd name="connsiteX412" fmla="*/ 873369 w 2438912"/>
              <a:gd name="connsiteY412" fmla="*/ 595209 h 897803"/>
              <a:gd name="connsiteX413" fmla="*/ 878187 w 2438912"/>
              <a:gd name="connsiteY413" fmla="*/ 580325 h 897803"/>
              <a:gd name="connsiteX414" fmla="*/ 843772 w 2438912"/>
              <a:gd name="connsiteY414" fmla="*/ 570946 h 897803"/>
              <a:gd name="connsiteX415" fmla="*/ 801011 w 2438912"/>
              <a:gd name="connsiteY415" fmla="*/ 495319 h 897803"/>
              <a:gd name="connsiteX416" fmla="*/ 765736 w 2438912"/>
              <a:gd name="connsiteY416" fmla="*/ 487576 h 897803"/>
              <a:gd name="connsiteX417" fmla="*/ 761004 w 2438912"/>
              <a:gd name="connsiteY417" fmla="*/ 515796 h 897803"/>
              <a:gd name="connsiteX418" fmla="*/ 796882 w 2438912"/>
              <a:gd name="connsiteY418" fmla="*/ 519926 h 897803"/>
              <a:gd name="connsiteX419" fmla="*/ 854011 w 2438912"/>
              <a:gd name="connsiteY419" fmla="*/ 529476 h 897803"/>
              <a:gd name="connsiteX420" fmla="*/ 889286 w 2438912"/>
              <a:gd name="connsiteY420" fmla="*/ 537220 h 897803"/>
              <a:gd name="connsiteX421" fmla="*/ 893932 w 2438912"/>
              <a:gd name="connsiteY421" fmla="*/ 509085 h 897803"/>
              <a:gd name="connsiteX422" fmla="*/ 858141 w 2438912"/>
              <a:gd name="connsiteY422" fmla="*/ 504956 h 897803"/>
              <a:gd name="connsiteX423" fmla="*/ 713253 w 2438912"/>
              <a:gd name="connsiteY423" fmla="*/ 686581 h 897803"/>
              <a:gd name="connsiteX424" fmla="*/ 689076 w 2438912"/>
              <a:gd name="connsiteY424" fmla="*/ 659823 h 897803"/>
              <a:gd name="connsiteX425" fmla="*/ 659651 w 2438912"/>
              <a:gd name="connsiteY425" fmla="*/ 689248 h 897803"/>
              <a:gd name="connsiteX426" fmla="*/ 686495 w 2438912"/>
              <a:gd name="connsiteY426" fmla="*/ 712909 h 897803"/>
              <a:gd name="connsiteX427" fmla="*/ 727449 w 2438912"/>
              <a:gd name="connsiteY427" fmla="*/ 753863 h 897803"/>
              <a:gd name="connsiteX428" fmla="*/ 751626 w 2438912"/>
              <a:gd name="connsiteY428" fmla="*/ 780620 h 897803"/>
              <a:gd name="connsiteX429" fmla="*/ 781137 w 2438912"/>
              <a:gd name="connsiteY429" fmla="*/ 751626 h 897803"/>
              <a:gd name="connsiteX430" fmla="*/ 754379 w 2438912"/>
              <a:gd name="connsiteY430" fmla="*/ 727449 h 897803"/>
              <a:gd name="connsiteX431" fmla="*/ 1959854 w 2438912"/>
              <a:gd name="connsiteY431" fmla="*/ 715318 h 897803"/>
              <a:gd name="connsiteX432" fmla="*/ 1942646 w 2438912"/>
              <a:gd name="connsiteY432" fmla="*/ 715318 h 897803"/>
              <a:gd name="connsiteX433" fmla="*/ 1943593 w 2438912"/>
              <a:gd name="connsiteY433" fmla="*/ 731149 h 897803"/>
              <a:gd name="connsiteX434" fmla="*/ 1943593 w 2438912"/>
              <a:gd name="connsiteY434" fmla="*/ 761176 h 897803"/>
              <a:gd name="connsiteX435" fmla="*/ 1942646 w 2438912"/>
              <a:gd name="connsiteY435" fmla="*/ 777007 h 897803"/>
              <a:gd name="connsiteX436" fmla="*/ 1959854 w 2438912"/>
              <a:gd name="connsiteY436" fmla="*/ 777007 h 897803"/>
              <a:gd name="connsiteX437" fmla="*/ 1958908 w 2438912"/>
              <a:gd name="connsiteY437" fmla="*/ 761176 h 897803"/>
              <a:gd name="connsiteX438" fmla="*/ 1958908 w 2438912"/>
              <a:gd name="connsiteY438" fmla="*/ 731149 h 897803"/>
              <a:gd name="connsiteX439" fmla="*/ 1959854 w 2438912"/>
              <a:gd name="connsiteY439" fmla="*/ 715318 h 897803"/>
              <a:gd name="connsiteX440" fmla="*/ 2031868 w 2438912"/>
              <a:gd name="connsiteY440" fmla="*/ 733644 h 897803"/>
              <a:gd name="connsiteX441" fmla="*/ 2014660 w 2438912"/>
              <a:gd name="connsiteY441" fmla="*/ 713339 h 897803"/>
              <a:gd name="connsiteX442" fmla="*/ 1991000 w 2438912"/>
              <a:gd name="connsiteY442" fmla="*/ 727449 h 897803"/>
              <a:gd name="connsiteX443" fmla="*/ 1991946 w 2438912"/>
              <a:gd name="connsiteY443" fmla="*/ 715318 h 897803"/>
              <a:gd name="connsiteX444" fmla="*/ 1974739 w 2438912"/>
              <a:gd name="connsiteY444" fmla="*/ 715318 h 897803"/>
              <a:gd name="connsiteX445" fmla="*/ 1975685 w 2438912"/>
              <a:gd name="connsiteY445" fmla="*/ 731149 h 897803"/>
              <a:gd name="connsiteX446" fmla="*/ 1975685 w 2438912"/>
              <a:gd name="connsiteY446" fmla="*/ 761176 h 897803"/>
              <a:gd name="connsiteX447" fmla="*/ 1974739 w 2438912"/>
              <a:gd name="connsiteY447" fmla="*/ 777007 h 897803"/>
              <a:gd name="connsiteX448" fmla="*/ 1991946 w 2438912"/>
              <a:gd name="connsiteY448" fmla="*/ 777007 h 897803"/>
              <a:gd name="connsiteX449" fmla="*/ 1991000 w 2438912"/>
              <a:gd name="connsiteY449" fmla="*/ 761176 h 897803"/>
              <a:gd name="connsiteX450" fmla="*/ 1991000 w 2438912"/>
              <a:gd name="connsiteY450" fmla="*/ 731149 h 897803"/>
              <a:gd name="connsiteX451" fmla="*/ 2006745 w 2438912"/>
              <a:gd name="connsiteY451" fmla="*/ 720136 h 897803"/>
              <a:gd name="connsiteX452" fmla="*/ 2016725 w 2438912"/>
              <a:gd name="connsiteY452" fmla="*/ 733730 h 897803"/>
              <a:gd name="connsiteX453" fmla="*/ 2016725 w 2438912"/>
              <a:gd name="connsiteY453" fmla="*/ 761262 h 897803"/>
              <a:gd name="connsiteX454" fmla="*/ 2015779 w 2438912"/>
              <a:gd name="connsiteY454" fmla="*/ 777093 h 897803"/>
              <a:gd name="connsiteX455" fmla="*/ 2032986 w 2438912"/>
              <a:gd name="connsiteY455" fmla="*/ 777093 h 897803"/>
              <a:gd name="connsiteX456" fmla="*/ 2031954 w 2438912"/>
              <a:gd name="connsiteY456" fmla="*/ 761262 h 897803"/>
              <a:gd name="connsiteX457" fmla="*/ 2127972 w 2438912"/>
              <a:gd name="connsiteY457" fmla="*/ 733644 h 897803"/>
              <a:gd name="connsiteX458" fmla="*/ 2110764 w 2438912"/>
              <a:gd name="connsiteY458" fmla="*/ 713339 h 897803"/>
              <a:gd name="connsiteX459" fmla="*/ 2087104 w 2438912"/>
              <a:gd name="connsiteY459" fmla="*/ 727449 h 897803"/>
              <a:gd name="connsiteX460" fmla="*/ 2088050 w 2438912"/>
              <a:gd name="connsiteY460" fmla="*/ 715318 h 897803"/>
              <a:gd name="connsiteX461" fmla="*/ 2070843 w 2438912"/>
              <a:gd name="connsiteY461" fmla="*/ 715318 h 897803"/>
              <a:gd name="connsiteX462" fmla="*/ 2071789 w 2438912"/>
              <a:gd name="connsiteY462" fmla="*/ 731149 h 897803"/>
              <a:gd name="connsiteX463" fmla="*/ 2071789 w 2438912"/>
              <a:gd name="connsiteY463" fmla="*/ 761176 h 897803"/>
              <a:gd name="connsiteX464" fmla="*/ 2070843 w 2438912"/>
              <a:gd name="connsiteY464" fmla="*/ 777007 h 897803"/>
              <a:gd name="connsiteX465" fmla="*/ 2088050 w 2438912"/>
              <a:gd name="connsiteY465" fmla="*/ 777007 h 897803"/>
              <a:gd name="connsiteX466" fmla="*/ 2087104 w 2438912"/>
              <a:gd name="connsiteY466" fmla="*/ 761176 h 897803"/>
              <a:gd name="connsiteX467" fmla="*/ 2087104 w 2438912"/>
              <a:gd name="connsiteY467" fmla="*/ 731149 h 897803"/>
              <a:gd name="connsiteX468" fmla="*/ 2102763 w 2438912"/>
              <a:gd name="connsiteY468" fmla="*/ 720136 h 897803"/>
              <a:gd name="connsiteX469" fmla="*/ 2112743 w 2438912"/>
              <a:gd name="connsiteY469" fmla="*/ 733730 h 897803"/>
              <a:gd name="connsiteX470" fmla="*/ 2112743 w 2438912"/>
              <a:gd name="connsiteY470" fmla="*/ 761262 h 897803"/>
              <a:gd name="connsiteX471" fmla="*/ 2111797 w 2438912"/>
              <a:gd name="connsiteY471" fmla="*/ 777093 h 897803"/>
              <a:gd name="connsiteX472" fmla="*/ 2129004 w 2438912"/>
              <a:gd name="connsiteY472" fmla="*/ 777093 h 897803"/>
              <a:gd name="connsiteX473" fmla="*/ 2128058 w 2438912"/>
              <a:gd name="connsiteY473" fmla="*/ 761262 h 897803"/>
              <a:gd name="connsiteX474" fmla="*/ 1941614 w 2438912"/>
              <a:gd name="connsiteY474" fmla="*/ 697508 h 897803"/>
              <a:gd name="connsiteX475" fmla="*/ 1951336 w 2438912"/>
              <a:gd name="connsiteY475" fmla="*/ 706972 h 897803"/>
              <a:gd name="connsiteX476" fmla="*/ 1961059 w 2438912"/>
              <a:gd name="connsiteY476" fmla="*/ 697508 h 897803"/>
              <a:gd name="connsiteX477" fmla="*/ 1951336 w 2438912"/>
              <a:gd name="connsiteY477" fmla="*/ 688044 h 897803"/>
              <a:gd name="connsiteX478" fmla="*/ 2236035 w 2438912"/>
              <a:gd name="connsiteY478" fmla="*/ 771242 h 897803"/>
              <a:gd name="connsiteX479" fmla="*/ 2227432 w 2438912"/>
              <a:gd name="connsiteY479" fmla="*/ 757906 h 897803"/>
              <a:gd name="connsiteX480" fmla="*/ 2227432 w 2438912"/>
              <a:gd name="connsiteY480" fmla="*/ 718071 h 897803"/>
              <a:gd name="connsiteX481" fmla="*/ 2247909 w 2438912"/>
              <a:gd name="connsiteY481" fmla="*/ 718071 h 897803"/>
              <a:gd name="connsiteX482" fmla="*/ 2247909 w 2438912"/>
              <a:gd name="connsiteY482" fmla="*/ 715318 h 897803"/>
              <a:gd name="connsiteX483" fmla="*/ 2213493 w 2438912"/>
              <a:gd name="connsiteY483" fmla="*/ 715318 h 897803"/>
              <a:gd name="connsiteX484" fmla="*/ 2230701 w 2438912"/>
              <a:gd name="connsiteY484" fmla="*/ 690711 h 897803"/>
              <a:gd name="connsiteX485" fmla="*/ 2215386 w 2438912"/>
              <a:gd name="connsiteY485" fmla="*/ 690711 h 897803"/>
              <a:gd name="connsiteX486" fmla="*/ 2204029 w 2438912"/>
              <a:gd name="connsiteY486" fmla="*/ 715318 h 897803"/>
              <a:gd name="connsiteX487" fmla="*/ 2202653 w 2438912"/>
              <a:gd name="connsiteY487" fmla="*/ 715318 h 897803"/>
              <a:gd name="connsiteX488" fmla="*/ 2202653 w 2438912"/>
              <a:gd name="connsiteY488" fmla="*/ 718071 h 897803"/>
              <a:gd name="connsiteX489" fmla="*/ 2212117 w 2438912"/>
              <a:gd name="connsiteY489" fmla="*/ 718071 h 897803"/>
              <a:gd name="connsiteX490" fmla="*/ 2212117 w 2438912"/>
              <a:gd name="connsiteY490" fmla="*/ 759455 h 897803"/>
              <a:gd name="connsiteX491" fmla="*/ 2229324 w 2438912"/>
              <a:gd name="connsiteY491" fmla="*/ 779072 h 897803"/>
              <a:gd name="connsiteX492" fmla="*/ 2250662 w 2438912"/>
              <a:gd name="connsiteY492" fmla="*/ 751712 h 897803"/>
              <a:gd name="connsiteX493" fmla="*/ 2248769 w 2438912"/>
              <a:gd name="connsiteY493" fmla="*/ 751712 h 897803"/>
              <a:gd name="connsiteX494" fmla="*/ 2236035 w 2438912"/>
              <a:gd name="connsiteY494" fmla="*/ 771242 h 897803"/>
              <a:gd name="connsiteX495" fmla="*/ 2347884 w 2438912"/>
              <a:gd name="connsiteY495" fmla="*/ 734418 h 897803"/>
              <a:gd name="connsiteX496" fmla="*/ 2347884 w 2438912"/>
              <a:gd name="connsiteY496" fmla="*/ 731149 h 897803"/>
              <a:gd name="connsiteX497" fmla="*/ 2348831 w 2438912"/>
              <a:gd name="connsiteY497" fmla="*/ 715318 h 897803"/>
              <a:gd name="connsiteX498" fmla="*/ 2331623 w 2438912"/>
              <a:gd name="connsiteY498" fmla="*/ 715318 h 897803"/>
              <a:gd name="connsiteX499" fmla="*/ 2332570 w 2438912"/>
              <a:gd name="connsiteY499" fmla="*/ 731149 h 897803"/>
              <a:gd name="connsiteX500" fmla="*/ 2332570 w 2438912"/>
              <a:gd name="connsiteY500" fmla="*/ 761176 h 897803"/>
              <a:gd name="connsiteX501" fmla="*/ 2331623 w 2438912"/>
              <a:gd name="connsiteY501" fmla="*/ 777007 h 897803"/>
              <a:gd name="connsiteX502" fmla="*/ 2348831 w 2438912"/>
              <a:gd name="connsiteY502" fmla="*/ 777007 h 897803"/>
              <a:gd name="connsiteX503" fmla="*/ 2347884 w 2438912"/>
              <a:gd name="connsiteY503" fmla="*/ 761176 h 897803"/>
              <a:gd name="connsiteX504" fmla="*/ 2347884 w 2438912"/>
              <a:gd name="connsiteY504" fmla="*/ 738720 h 897803"/>
              <a:gd name="connsiteX505" fmla="*/ 2367329 w 2438912"/>
              <a:gd name="connsiteY505" fmla="*/ 725986 h 897803"/>
              <a:gd name="connsiteX506" fmla="*/ 2375150 w 2438912"/>
              <a:gd name="connsiteY506" fmla="*/ 718854 h 897803"/>
              <a:gd name="connsiteX507" fmla="*/ 2375158 w 2438912"/>
              <a:gd name="connsiteY507" fmla="*/ 718415 h 897803"/>
              <a:gd name="connsiteX508" fmla="*/ 2373954 w 2438912"/>
              <a:gd name="connsiteY508" fmla="*/ 713855 h 897803"/>
              <a:gd name="connsiteX509" fmla="*/ 2347798 w 2438912"/>
              <a:gd name="connsiteY509" fmla="*/ 734418 h 897803"/>
              <a:gd name="connsiteX510" fmla="*/ 2435729 w 2438912"/>
              <a:gd name="connsiteY510" fmla="*/ 751626 h 897803"/>
              <a:gd name="connsiteX511" fmla="*/ 2437536 w 2438912"/>
              <a:gd name="connsiteY511" fmla="*/ 751626 h 897803"/>
              <a:gd name="connsiteX512" fmla="*/ 2401873 w 2438912"/>
              <a:gd name="connsiteY512" fmla="*/ 777678 h 897803"/>
              <a:gd name="connsiteX513" fmla="*/ 2375502 w 2438912"/>
              <a:gd name="connsiteY513" fmla="*/ 744915 h 897803"/>
              <a:gd name="connsiteX514" fmla="*/ 2405771 w 2438912"/>
              <a:gd name="connsiteY514" fmla="*/ 712582 h 897803"/>
              <a:gd name="connsiteX515" fmla="*/ 2407164 w 2438912"/>
              <a:gd name="connsiteY515" fmla="*/ 712565 h 897803"/>
              <a:gd name="connsiteX516" fmla="*/ 2435884 w 2438912"/>
              <a:gd name="connsiteY516" fmla="*/ 738496 h 897803"/>
              <a:gd name="connsiteX517" fmla="*/ 2435901 w 2438912"/>
              <a:gd name="connsiteY517" fmla="*/ 738892 h 897803"/>
              <a:gd name="connsiteX518" fmla="*/ 2391075 w 2438912"/>
              <a:gd name="connsiteY518" fmla="*/ 738892 h 897803"/>
              <a:gd name="connsiteX519" fmla="*/ 2413789 w 2438912"/>
              <a:gd name="connsiteY519" fmla="*/ 770382 h 897803"/>
              <a:gd name="connsiteX520" fmla="*/ 2435643 w 2438912"/>
              <a:gd name="connsiteY520" fmla="*/ 752056 h 897803"/>
              <a:gd name="connsiteX521" fmla="*/ 2391247 w 2438912"/>
              <a:gd name="connsiteY521" fmla="*/ 736741 h 897803"/>
              <a:gd name="connsiteX522" fmla="*/ 2420070 w 2438912"/>
              <a:gd name="connsiteY522" fmla="*/ 736741 h 897803"/>
              <a:gd name="connsiteX523" fmla="*/ 2406820 w 2438912"/>
              <a:gd name="connsiteY523" fmla="*/ 715232 h 897803"/>
              <a:gd name="connsiteX524" fmla="*/ 2391161 w 2438912"/>
              <a:gd name="connsiteY524" fmla="*/ 737171 h 897803"/>
              <a:gd name="connsiteX525" fmla="*/ 2195856 w 2438912"/>
              <a:gd name="connsiteY525" fmla="*/ 756788 h 897803"/>
              <a:gd name="connsiteX526" fmla="*/ 2198609 w 2438912"/>
              <a:gd name="connsiteY526" fmla="*/ 776577 h 897803"/>
              <a:gd name="connsiteX527" fmla="*/ 2182176 w 2438912"/>
              <a:gd name="connsiteY527" fmla="*/ 776577 h 897803"/>
              <a:gd name="connsiteX528" fmla="*/ 2181143 w 2438912"/>
              <a:gd name="connsiteY528" fmla="*/ 758337 h 897803"/>
              <a:gd name="connsiteX529" fmla="*/ 2156880 w 2438912"/>
              <a:gd name="connsiteY529" fmla="*/ 778642 h 897803"/>
              <a:gd name="connsiteX530" fmla="*/ 2139036 w 2438912"/>
              <a:gd name="connsiteY530" fmla="*/ 763378 h 897803"/>
              <a:gd name="connsiteX531" fmla="*/ 2138985 w 2438912"/>
              <a:gd name="connsiteY531" fmla="*/ 762208 h 897803"/>
              <a:gd name="connsiteX532" fmla="*/ 2161182 w 2438912"/>
              <a:gd name="connsiteY532" fmla="*/ 742850 h 897803"/>
              <a:gd name="connsiteX533" fmla="*/ 2181573 w 2438912"/>
              <a:gd name="connsiteY533" fmla="*/ 725642 h 897803"/>
              <a:gd name="connsiteX534" fmla="*/ 2172944 w 2438912"/>
              <a:gd name="connsiteY534" fmla="*/ 715258 h 897803"/>
              <a:gd name="connsiteX535" fmla="*/ 2171507 w 2438912"/>
              <a:gd name="connsiteY535" fmla="*/ 715232 h 897803"/>
              <a:gd name="connsiteX536" fmla="*/ 2156880 w 2438912"/>
              <a:gd name="connsiteY536" fmla="*/ 725298 h 897803"/>
              <a:gd name="connsiteX537" fmla="*/ 2148277 w 2438912"/>
              <a:gd name="connsiteY537" fmla="*/ 730977 h 897803"/>
              <a:gd name="connsiteX538" fmla="*/ 2141996 w 2438912"/>
              <a:gd name="connsiteY538" fmla="*/ 722373 h 897803"/>
              <a:gd name="connsiteX539" fmla="*/ 2170647 w 2438912"/>
              <a:gd name="connsiteY539" fmla="*/ 713253 h 897803"/>
              <a:gd name="connsiteX540" fmla="*/ 2195684 w 2438912"/>
              <a:gd name="connsiteY540" fmla="*/ 735279 h 897803"/>
              <a:gd name="connsiteX541" fmla="*/ 2181143 w 2438912"/>
              <a:gd name="connsiteY541" fmla="*/ 735020 h 897803"/>
              <a:gd name="connsiteX542" fmla="*/ 2167549 w 2438912"/>
              <a:gd name="connsiteY542" fmla="*/ 743624 h 897803"/>
              <a:gd name="connsiteX543" fmla="*/ 2153869 w 2438912"/>
              <a:gd name="connsiteY543" fmla="*/ 758595 h 897803"/>
              <a:gd name="connsiteX544" fmla="*/ 2163445 w 2438912"/>
              <a:gd name="connsiteY544" fmla="*/ 770408 h 897803"/>
              <a:gd name="connsiteX545" fmla="*/ 2164796 w 2438912"/>
              <a:gd name="connsiteY545" fmla="*/ 770468 h 897803"/>
              <a:gd name="connsiteX546" fmla="*/ 2181143 w 2438912"/>
              <a:gd name="connsiteY546" fmla="*/ 747926 h 897803"/>
              <a:gd name="connsiteX547" fmla="*/ 2316567 w 2438912"/>
              <a:gd name="connsiteY547" fmla="*/ 714888 h 897803"/>
              <a:gd name="connsiteX548" fmla="*/ 2299359 w 2438912"/>
              <a:gd name="connsiteY548" fmla="*/ 714888 h 897803"/>
              <a:gd name="connsiteX549" fmla="*/ 2300306 w 2438912"/>
              <a:gd name="connsiteY549" fmla="*/ 730719 h 897803"/>
              <a:gd name="connsiteX550" fmla="*/ 2300306 w 2438912"/>
              <a:gd name="connsiteY550" fmla="*/ 761004 h 897803"/>
              <a:gd name="connsiteX551" fmla="*/ 2284733 w 2438912"/>
              <a:gd name="connsiteY551" fmla="*/ 771758 h 897803"/>
              <a:gd name="connsiteX552" fmla="*/ 2274838 w 2438912"/>
              <a:gd name="connsiteY552" fmla="*/ 758251 h 897803"/>
              <a:gd name="connsiteX553" fmla="*/ 2274838 w 2438912"/>
              <a:gd name="connsiteY553" fmla="*/ 730719 h 897803"/>
              <a:gd name="connsiteX554" fmla="*/ 2275785 w 2438912"/>
              <a:gd name="connsiteY554" fmla="*/ 714888 h 897803"/>
              <a:gd name="connsiteX555" fmla="*/ 2258577 w 2438912"/>
              <a:gd name="connsiteY555" fmla="*/ 714888 h 897803"/>
              <a:gd name="connsiteX556" fmla="*/ 2259523 w 2438912"/>
              <a:gd name="connsiteY556" fmla="*/ 730719 h 897803"/>
              <a:gd name="connsiteX557" fmla="*/ 2259523 w 2438912"/>
              <a:gd name="connsiteY557" fmla="*/ 758079 h 897803"/>
              <a:gd name="connsiteX558" fmla="*/ 2276731 w 2438912"/>
              <a:gd name="connsiteY558" fmla="*/ 778469 h 897803"/>
              <a:gd name="connsiteX559" fmla="*/ 2300219 w 2438912"/>
              <a:gd name="connsiteY559" fmla="*/ 764703 h 897803"/>
              <a:gd name="connsiteX560" fmla="*/ 2299273 w 2438912"/>
              <a:gd name="connsiteY560" fmla="*/ 776577 h 897803"/>
              <a:gd name="connsiteX561" fmla="*/ 2316481 w 2438912"/>
              <a:gd name="connsiteY561" fmla="*/ 776577 h 897803"/>
              <a:gd name="connsiteX562" fmla="*/ 2315534 w 2438912"/>
              <a:gd name="connsiteY562" fmla="*/ 760746 h 897803"/>
              <a:gd name="connsiteX563" fmla="*/ 2315534 w 2438912"/>
              <a:gd name="connsiteY563" fmla="*/ 730719 h 897803"/>
              <a:gd name="connsiteX564" fmla="*/ 2316481 w 2438912"/>
              <a:gd name="connsiteY564" fmla="*/ 715318 h 897803"/>
              <a:gd name="connsiteX565" fmla="*/ 1867019 w 2438912"/>
              <a:gd name="connsiteY565" fmla="*/ 723491 h 897803"/>
              <a:gd name="connsiteX566" fmla="*/ 1877688 w 2438912"/>
              <a:gd name="connsiteY566" fmla="*/ 714888 h 897803"/>
              <a:gd name="connsiteX567" fmla="*/ 1892314 w 2438912"/>
              <a:gd name="connsiteY567" fmla="*/ 724868 h 897803"/>
              <a:gd name="connsiteX568" fmla="*/ 1900058 w 2438912"/>
              <a:gd name="connsiteY568" fmla="*/ 730202 h 897803"/>
              <a:gd name="connsiteX569" fmla="*/ 1906253 w 2438912"/>
              <a:gd name="connsiteY569" fmla="*/ 722975 h 897803"/>
              <a:gd name="connsiteX570" fmla="*/ 1878634 w 2438912"/>
              <a:gd name="connsiteY570" fmla="*/ 712479 h 897803"/>
              <a:gd name="connsiteX571" fmla="*/ 1855920 w 2438912"/>
              <a:gd name="connsiteY571" fmla="*/ 728998 h 897803"/>
              <a:gd name="connsiteX572" fmla="*/ 1895240 w 2438912"/>
              <a:gd name="connsiteY572" fmla="*/ 766338 h 897803"/>
              <a:gd name="connsiteX573" fmla="*/ 1883366 w 2438912"/>
              <a:gd name="connsiteY573" fmla="*/ 775630 h 897803"/>
              <a:gd name="connsiteX574" fmla="*/ 1866159 w 2438912"/>
              <a:gd name="connsiteY574" fmla="*/ 760057 h 897803"/>
              <a:gd name="connsiteX575" fmla="*/ 1858588 w 2438912"/>
              <a:gd name="connsiteY575" fmla="*/ 754551 h 897803"/>
              <a:gd name="connsiteX576" fmla="*/ 1852393 w 2438912"/>
              <a:gd name="connsiteY576" fmla="*/ 758767 h 897803"/>
              <a:gd name="connsiteX577" fmla="*/ 1882076 w 2438912"/>
              <a:gd name="connsiteY577" fmla="*/ 778211 h 897803"/>
              <a:gd name="connsiteX578" fmla="*/ 1907887 w 2438912"/>
              <a:gd name="connsiteY578" fmla="*/ 760057 h 897803"/>
              <a:gd name="connsiteX579" fmla="*/ 1866933 w 2438912"/>
              <a:gd name="connsiteY579" fmla="*/ 724180 h 897803"/>
              <a:gd name="connsiteX580" fmla="*/ 1617510 w 2438912"/>
              <a:gd name="connsiteY580" fmla="*/ 733730 h 897803"/>
              <a:gd name="connsiteX581" fmla="*/ 1617510 w 2438912"/>
              <a:gd name="connsiteY581" fmla="*/ 730460 h 897803"/>
              <a:gd name="connsiteX582" fmla="*/ 1618456 w 2438912"/>
              <a:gd name="connsiteY582" fmla="*/ 714629 h 897803"/>
              <a:gd name="connsiteX583" fmla="*/ 1601249 w 2438912"/>
              <a:gd name="connsiteY583" fmla="*/ 714629 h 897803"/>
              <a:gd name="connsiteX584" fmla="*/ 1602195 w 2438912"/>
              <a:gd name="connsiteY584" fmla="*/ 730460 h 897803"/>
              <a:gd name="connsiteX585" fmla="*/ 1602195 w 2438912"/>
              <a:gd name="connsiteY585" fmla="*/ 760488 h 897803"/>
              <a:gd name="connsiteX586" fmla="*/ 1601249 w 2438912"/>
              <a:gd name="connsiteY586" fmla="*/ 776319 h 897803"/>
              <a:gd name="connsiteX587" fmla="*/ 1618456 w 2438912"/>
              <a:gd name="connsiteY587" fmla="*/ 776319 h 897803"/>
              <a:gd name="connsiteX588" fmla="*/ 1617510 w 2438912"/>
              <a:gd name="connsiteY588" fmla="*/ 760488 h 897803"/>
              <a:gd name="connsiteX589" fmla="*/ 1617510 w 2438912"/>
              <a:gd name="connsiteY589" fmla="*/ 738720 h 897803"/>
              <a:gd name="connsiteX590" fmla="*/ 1636954 w 2438912"/>
              <a:gd name="connsiteY590" fmla="*/ 725986 h 897803"/>
              <a:gd name="connsiteX591" fmla="*/ 1644775 w 2438912"/>
              <a:gd name="connsiteY591" fmla="*/ 719035 h 897803"/>
              <a:gd name="connsiteX592" fmla="*/ 1644784 w 2438912"/>
              <a:gd name="connsiteY592" fmla="*/ 718415 h 897803"/>
              <a:gd name="connsiteX593" fmla="*/ 1643579 w 2438912"/>
              <a:gd name="connsiteY593" fmla="*/ 713855 h 897803"/>
              <a:gd name="connsiteX594" fmla="*/ 1617768 w 2438912"/>
              <a:gd name="connsiteY594" fmla="*/ 734418 h 897803"/>
              <a:gd name="connsiteX595" fmla="*/ 1268627 w 2438912"/>
              <a:gd name="connsiteY595" fmla="*/ 696820 h 897803"/>
              <a:gd name="connsiteX596" fmla="*/ 1278349 w 2438912"/>
              <a:gd name="connsiteY596" fmla="*/ 706284 h 897803"/>
              <a:gd name="connsiteX597" fmla="*/ 1288071 w 2438912"/>
              <a:gd name="connsiteY597" fmla="*/ 696820 h 897803"/>
              <a:gd name="connsiteX598" fmla="*/ 1278349 w 2438912"/>
              <a:gd name="connsiteY598" fmla="*/ 687355 h 897803"/>
              <a:gd name="connsiteX599" fmla="*/ 1432959 w 2438912"/>
              <a:gd name="connsiteY599" fmla="*/ 776319 h 897803"/>
              <a:gd name="connsiteX600" fmla="*/ 1416526 w 2438912"/>
              <a:gd name="connsiteY600" fmla="*/ 776319 h 897803"/>
              <a:gd name="connsiteX601" fmla="*/ 1415493 w 2438912"/>
              <a:gd name="connsiteY601" fmla="*/ 758079 h 897803"/>
              <a:gd name="connsiteX602" fmla="*/ 1391231 w 2438912"/>
              <a:gd name="connsiteY602" fmla="*/ 778383 h 897803"/>
              <a:gd name="connsiteX603" fmla="*/ 1373386 w 2438912"/>
              <a:gd name="connsiteY603" fmla="*/ 763120 h 897803"/>
              <a:gd name="connsiteX604" fmla="*/ 1373335 w 2438912"/>
              <a:gd name="connsiteY604" fmla="*/ 761950 h 897803"/>
              <a:gd name="connsiteX605" fmla="*/ 1395532 w 2438912"/>
              <a:gd name="connsiteY605" fmla="*/ 742592 h 897803"/>
              <a:gd name="connsiteX606" fmla="*/ 1415923 w 2438912"/>
              <a:gd name="connsiteY606" fmla="*/ 725384 h 897803"/>
              <a:gd name="connsiteX607" fmla="*/ 1407294 w 2438912"/>
              <a:gd name="connsiteY607" fmla="*/ 714999 h 897803"/>
              <a:gd name="connsiteX608" fmla="*/ 1405857 w 2438912"/>
              <a:gd name="connsiteY608" fmla="*/ 714974 h 897803"/>
              <a:gd name="connsiteX609" fmla="*/ 1391231 w 2438912"/>
              <a:gd name="connsiteY609" fmla="*/ 725040 h 897803"/>
              <a:gd name="connsiteX610" fmla="*/ 1382627 w 2438912"/>
              <a:gd name="connsiteY610" fmla="*/ 730719 h 897803"/>
              <a:gd name="connsiteX611" fmla="*/ 1376346 w 2438912"/>
              <a:gd name="connsiteY611" fmla="*/ 722115 h 897803"/>
              <a:gd name="connsiteX612" fmla="*/ 1404997 w 2438912"/>
              <a:gd name="connsiteY612" fmla="*/ 712995 h 897803"/>
              <a:gd name="connsiteX613" fmla="*/ 1430034 w 2438912"/>
              <a:gd name="connsiteY613" fmla="*/ 735020 h 897803"/>
              <a:gd name="connsiteX614" fmla="*/ 1430034 w 2438912"/>
              <a:gd name="connsiteY614" fmla="*/ 756874 h 897803"/>
              <a:gd name="connsiteX615" fmla="*/ 1433217 w 2438912"/>
              <a:gd name="connsiteY615" fmla="*/ 777007 h 897803"/>
              <a:gd name="connsiteX616" fmla="*/ 1415751 w 2438912"/>
              <a:gd name="connsiteY616" fmla="*/ 734762 h 897803"/>
              <a:gd name="connsiteX617" fmla="*/ 1402157 w 2438912"/>
              <a:gd name="connsiteY617" fmla="*/ 743366 h 897803"/>
              <a:gd name="connsiteX618" fmla="*/ 1388477 w 2438912"/>
              <a:gd name="connsiteY618" fmla="*/ 758337 h 897803"/>
              <a:gd name="connsiteX619" fmla="*/ 1398053 w 2438912"/>
              <a:gd name="connsiteY619" fmla="*/ 770150 h 897803"/>
              <a:gd name="connsiteX620" fmla="*/ 1399404 w 2438912"/>
              <a:gd name="connsiteY620" fmla="*/ 770210 h 897803"/>
              <a:gd name="connsiteX621" fmla="*/ 1415751 w 2438912"/>
              <a:gd name="connsiteY621" fmla="*/ 747668 h 897803"/>
              <a:gd name="connsiteX622" fmla="*/ 1287125 w 2438912"/>
              <a:gd name="connsiteY622" fmla="*/ 714629 h 897803"/>
              <a:gd name="connsiteX623" fmla="*/ 1269917 w 2438912"/>
              <a:gd name="connsiteY623" fmla="*/ 714629 h 897803"/>
              <a:gd name="connsiteX624" fmla="*/ 1270864 w 2438912"/>
              <a:gd name="connsiteY624" fmla="*/ 730460 h 897803"/>
              <a:gd name="connsiteX625" fmla="*/ 1270864 w 2438912"/>
              <a:gd name="connsiteY625" fmla="*/ 760488 h 897803"/>
              <a:gd name="connsiteX626" fmla="*/ 1269917 w 2438912"/>
              <a:gd name="connsiteY626" fmla="*/ 776319 h 897803"/>
              <a:gd name="connsiteX627" fmla="*/ 1287125 w 2438912"/>
              <a:gd name="connsiteY627" fmla="*/ 776319 h 897803"/>
              <a:gd name="connsiteX628" fmla="*/ 1286178 w 2438912"/>
              <a:gd name="connsiteY628" fmla="*/ 760488 h 897803"/>
              <a:gd name="connsiteX629" fmla="*/ 1286178 w 2438912"/>
              <a:gd name="connsiteY629" fmla="*/ 730460 h 897803"/>
              <a:gd name="connsiteX630" fmla="*/ 1287125 w 2438912"/>
              <a:gd name="connsiteY630" fmla="*/ 715318 h 897803"/>
              <a:gd name="connsiteX631" fmla="*/ 1361461 w 2438912"/>
              <a:gd name="connsiteY631" fmla="*/ 756530 h 897803"/>
              <a:gd name="connsiteX632" fmla="*/ 1364215 w 2438912"/>
              <a:gd name="connsiteY632" fmla="*/ 776319 h 897803"/>
              <a:gd name="connsiteX633" fmla="*/ 1347007 w 2438912"/>
              <a:gd name="connsiteY633" fmla="*/ 776319 h 897803"/>
              <a:gd name="connsiteX634" fmla="*/ 1346147 w 2438912"/>
              <a:gd name="connsiteY634" fmla="*/ 762122 h 897803"/>
              <a:gd name="connsiteX635" fmla="*/ 1324293 w 2438912"/>
              <a:gd name="connsiteY635" fmla="*/ 778469 h 897803"/>
              <a:gd name="connsiteX636" fmla="*/ 1298482 w 2438912"/>
              <a:gd name="connsiteY636" fmla="*/ 745603 h 897803"/>
              <a:gd name="connsiteX637" fmla="*/ 1323691 w 2438912"/>
              <a:gd name="connsiteY637" fmla="*/ 712479 h 897803"/>
              <a:gd name="connsiteX638" fmla="*/ 1345889 w 2438912"/>
              <a:gd name="connsiteY638" fmla="*/ 727105 h 897803"/>
              <a:gd name="connsiteX639" fmla="*/ 1345889 w 2438912"/>
              <a:gd name="connsiteY639" fmla="*/ 697336 h 897803"/>
              <a:gd name="connsiteX640" fmla="*/ 1344942 w 2438912"/>
              <a:gd name="connsiteY640" fmla="*/ 681419 h 897803"/>
              <a:gd name="connsiteX641" fmla="*/ 1362150 w 2438912"/>
              <a:gd name="connsiteY641" fmla="*/ 681419 h 897803"/>
              <a:gd name="connsiteX642" fmla="*/ 1361203 w 2438912"/>
              <a:gd name="connsiteY642" fmla="*/ 697336 h 897803"/>
              <a:gd name="connsiteX643" fmla="*/ 1346319 w 2438912"/>
              <a:gd name="connsiteY643" fmla="*/ 730719 h 897803"/>
              <a:gd name="connsiteX644" fmla="*/ 1330832 w 2438912"/>
              <a:gd name="connsiteY644" fmla="*/ 719964 h 897803"/>
              <a:gd name="connsiteX645" fmla="*/ 1314657 w 2438912"/>
              <a:gd name="connsiteY645" fmla="*/ 746291 h 897803"/>
              <a:gd name="connsiteX646" fmla="*/ 1330832 w 2438912"/>
              <a:gd name="connsiteY646" fmla="*/ 772103 h 897803"/>
              <a:gd name="connsiteX647" fmla="*/ 1346319 w 2438912"/>
              <a:gd name="connsiteY647" fmla="*/ 754895 h 897803"/>
              <a:gd name="connsiteX648" fmla="*/ 1225866 w 2438912"/>
              <a:gd name="connsiteY648" fmla="*/ 745689 h 897803"/>
              <a:gd name="connsiteX649" fmla="*/ 1193189 w 2438912"/>
              <a:gd name="connsiteY649" fmla="*/ 780603 h 897803"/>
              <a:gd name="connsiteX650" fmla="*/ 1158275 w 2438912"/>
              <a:gd name="connsiteY650" fmla="*/ 747926 h 897803"/>
              <a:gd name="connsiteX651" fmla="*/ 1190952 w 2438912"/>
              <a:gd name="connsiteY651" fmla="*/ 713012 h 897803"/>
              <a:gd name="connsiteX652" fmla="*/ 1192053 w 2438912"/>
              <a:gd name="connsiteY652" fmla="*/ 712995 h 897803"/>
              <a:gd name="connsiteX653" fmla="*/ 1226081 w 2438912"/>
              <a:gd name="connsiteY653" fmla="*/ 743211 h 897803"/>
              <a:gd name="connsiteX654" fmla="*/ 1226124 w 2438912"/>
              <a:gd name="connsiteY654" fmla="*/ 746033 h 897803"/>
              <a:gd name="connsiteX655" fmla="*/ 1209089 w 2438912"/>
              <a:gd name="connsiteY655" fmla="*/ 745689 h 897803"/>
              <a:gd name="connsiteX656" fmla="*/ 1191881 w 2438912"/>
              <a:gd name="connsiteY656" fmla="*/ 715318 h 897803"/>
              <a:gd name="connsiteX657" fmla="*/ 1174674 w 2438912"/>
              <a:gd name="connsiteY657" fmla="*/ 745689 h 897803"/>
              <a:gd name="connsiteX658" fmla="*/ 1191881 w 2438912"/>
              <a:gd name="connsiteY658" fmla="*/ 776146 h 897803"/>
              <a:gd name="connsiteX659" fmla="*/ 1209347 w 2438912"/>
              <a:gd name="connsiteY659" fmla="*/ 746033 h 897803"/>
              <a:gd name="connsiteX660" fmla="*/ 1254344 w 2438912"/>
              <a:gd name="connsiteY660" fmla="*/ 681763 h 897803"/>
              <a:gd name="connsiteX661" fmla="*/ 1237137 w 2438912"/>
              <a:gd name="connsiteY661" fmla="*/ 681763 h 897803"/>
              <a:gd name="connsiteX662" fmla="*/ 1238083 w 2438912"/>
              <a:gd name="connsiteY662" fmla="*/ 697680 h 897803"/>
              <a:gd name="connsiteX663" fmla="*/ 1238083 w 2438912"/>
              <a:gd name="connsiteY663" fmla="*/ 760832 h 897803"/>
              <a:gd name="connsiteX664" fmla="*/ 1237137 w 2438912"/>
              <a:gd name="connsiteY664" fmla="*/ 776663 h 897803"/>
              <a:gd name="connsiteX665" fmla="*/ 1254344 w 2438912"/>
              <a:gd name="connsiteY665" fmla="*/ 776663 h 897803"/>
              <a:gd name="connsiteX666" fmla="*/ 1253398 w 2438912"/>
              <a:gd name="connsiteY666" fmla="*/ 760832 h 897803"/>
              <a:gd name="connsiteX667" fmla="*/ 1253398 w 2438912"/>
              <a:gd name="connsiteY667" fmla="*/ 697680 h 897803"/>
              <a:gd name="connsiteX668" fmla="*/ 1254344 w 2438912"/>
              <a:gd name="connsiteY668" fmla="*/ 682107 h 897803"/>
              <a:gd name="connsiteX669" fmla="*/ 1144646 w 2438912"/>
              <a:gd name="connsiteY669" fmla="*/ 682968 h 897803"/>
              <a:gd name="connsiteX670" fmla="*/ 1125288 w 2438912"/>
              <a:gd name="connsiteY670" fmla="*/ 682968 h 897803"/>
              <a:gd name="connsiteX671" fmla="*/ 1126234 w 2438912"/>
              <a:gd name="connsiteY671" fmla="*/ 698885 h 897803"/>
              <a:gd name="connsiteX672" fmla="*/ 1126234 w 2438912"/>
              <a:gd name="connsiteY672" fmla="*/ 726503 h 897803"/>
              <a:gd name="connsiteX673" fmla="*/ 1089324 w 2438912"/>
              <a:gd name="connsiteY673" fmla="*/ 726503 h 897803"/>
              <a:gd name="connsiteX674" fmla="*/ 1089324 w 2438912"/>
              <a:gd name="connsiteY674" fmla="*/ 698885 h 897803"/>
              <a:gd name="connsiteX675" fmla="*/ 1090270 w 2438912"/>
              <a:gd name="connsiteY675" fmla="*/ 682968 h 897803"/>
              <a:gd name="connsiteX676" fmla="*/ 1070740 w 2438912"/>
              <a:gd name="connsiteY676" fmla="*/ 682968 h 897803"/>
              <a:gd name="connsiteX677" fmla="*/ 1071686 w 2438912"/>
              <a:gd name="connsiteY677" fmla="*/ 698885 h 897803"/>
              <a:gd name="connsiteX678" fmla="*/ 1071686 w 2438912"/>
              <a:gd name="connsiteY678" fmla="*/ 760832 h 897803"/>
              <a:gd name="connsiteX679" fmla="*/ 1070740 w 2438912"/>
              <a:gd name="connsiteY679" fmla="*/ 776663 h 897803"/>
              <a:gd name="connsiteX680" fmla="*/ 1090270 w 2438912"/>
              <a:gd name="connsiteY680" fmla="*/ 776663 h 897803"/>
              <a:gd name="connsiteX681" fmla="*/ 1089324 w 2438912"/>
              <a:gd name="connsiteY681" fmla="*/ 760832 h 897803"/>
              <a:gd name="connsiteX682" fmla="*/ 1089324 w 2438912"/>
              <a:gd name="connsiteY682" fmla="*/ 729256 h 897803"/>
              <a:gd name="connsiteX683" fmla="*/ 1126234 w 2438912"/>
              <a:gd name="connsiteY683" fmla="*/ 729256 h 897803"/>
              <a:gd name="connsiteX684" fmla="*/ 1126234 w 2438912"/>
              <a:gd name="connsiteY684" fmla="*/ 760832 h 897803"/>
              <a:gd name="connsiteX685" fmla="*/ 1125288 w 2438912"/>
              <a:gd name="connsiteY685" fmla="*/ 776663 h 897803"/>
              <a:gd name="connsiteX686" fmla="*/ 1144990 w 2438912"/>
              <a:gd name="connsiteY686" fmla="*/ 776663 h 897803"/>
              <a:gd name="connsiteX687" fmla="*/ 1143958 w 2438912"/>
              <a:gd name="connsiteY687" fmla="*/ 760832 h 897803"/>
              <a:gd name="connsiteX688" fmla="*/ 1143958 w 2438912"/>
              <a:gd name="connsiteY688" fmla="*/ 698885 h 897803"/>
              <a:gd name="connsiteX689" fmla="*/ 1144904 w 2438912"/>
              <a:gd name="connsiteY689" fmla="*/ 683312 h 897803"/>
              <a:gd name="connsiteX690" fmla="*/ 1770571 w 2438912"/>
              <a:gd name="connsiteY690" fmla="*/ 757218 h 897803"/>
              <a:gd name="connsiteX691" fmla="*/ 1773324 w 2438912"/>
              <a:gd name="connsiteY691" fmla="*/ 777007 h 897803"/>
              <a:gd name="connsiteX692" fmla="*/ 1756805 w 2438912"/>
              <a:gd name="connsiteY692" fmla="*/ 777007 h 897803"/>
              <a:gd name="connsiteX693" fmla="*/ 1755772 w 2438912"/>
              <a:gd name="connsiteY693" fmla="*/ 758767 h 897803"/>
              <a:gd name="connsiteX694" fmla="*/ 1731510 w 2438912"/>
              <a:gd name="connsiteY694" fmla="*/ 779072 h 897803"/>
              <a:gd name="connsiteX695" fmla="*/ 1713657 w 2438912"/>
              <a:gd name="connsiteY695" fmla="*/ 763628 h 897803"/>
              <a:gd name="connsiteX696" fmla="*/ 1713614 w 2438912"/>
              <a:gd name="connsiteY696" fmla="*/ 762639 h 897803"/>
              <a:gd name="connsiteX697" fmla="*/ 1735812 w 2438912"/>
              <a:gd name="connsiteY697" fmla="*/ 743280 h 897803"/>
              <a:gd name="connsiteX698" fmla="*/ 1756203 w 2438912"/>
              <a:gd name="connsiteY698" fmla="*/ 726072 h 897803"/>
              <a:gd name="connsiteX699" fmla="*/ 1747573 w 2438912"/>
              <a:gd name="connsiteY699" fmla="*/ 715688 h 897803"/>
              <a:gd name="connsiteX700" fmla="*/ 1746136 w 2438912"/>
              <a:gd name="connsiteY700" fmla="*/ 715662 h 897803"/>
              <a:gd name="connsiteX701" fmla="*/ 1731510 w 2438912"/>
              <a:gd name="connsiteY701" fmla="*/ 725728 h 897803"/>
              <a:gd name="connsiteX702" fmla="*/ 1722906 w 2438912"/>
              <a:gd name="connsiteY702" fmla="*/ 731407 h 897803"/>
              <a:gd name="connsiteX703" fmla="*/ 1716711 w 2438912"/>
              <a:gd name="connsiteY703" fmla="*/ 722803 h 897803"/>
              <a:gd name="connsiteX704" fmla="*/ 1745276 w 2438912"/>
              <a:gd name="connsiteY704" fmla="*/ 713683 h 897803"/>
              <a:gd name="connsiteX705" fmla="*/ 1770399 w 2438912"/>
              <a:gd name="connsiteY705" fmla="*/ 735709 h 897803"/>
              <a:gd name="connsiteX706" fmla="*/ 1755772 w 2438912"/>
              <a:gd name="connsiteY706" fmla="*/ 735451 h 897803"/>
              <a:gd name="connsiteX707" fmla="*/ 1742178 w 2438912"/>
              <a:gd name="connsiteY707" fmla="*/ 744054 h 897803"/>
              <a:gd name="connsiteX708" fmla="*/ 1728499 w 2438912"/>
              <a:gd name="connsiteY708" fmla="*/ 759025 h 897803"/>
              <a:gd name="connsiteX709" fmla="*/ 1738075 w 2438912"/>
              <a:gd name="connsiteY709" fmla="*/ 770838 h 897803"/>
              <a:gd name="connsiteX710" fmla="*/ 1739425 w 2438912"/>
              <a:gd name="connsiteY710" fmla="*/ 770898 h 897803"/>
              <a:gd name="connsiteX711" fmla="*/ 1755772 w 2438912"/>
              <a:gd name="connsiteY711" fmla="*/ 748356 h 897803"/>
              <a:gd name="connsiteX712" fmla="*/ 1705354 w 2438912"/>
              <a:gd name="connsiteY712" fmla="*/ 752056 h 897803"/>
              <a:gd name="connsiteX713" fmla="*/ 1707161 w 2438912"/>
              <a:gd name="connsiteY713" fmla="*/ 752056 h 897803"/>
              <a:gd name="connsiteX714" fmla="*/ 1672746 w 2438912"/>
              <a:gd name="connsiteY714" fmla="*/ 779760 h 897803"/>
              <a:gd name="connsiteX715" fmla="*/ 1645042 w 2438912"/>
              <a:gd name="connsiteY715" fmla="*/ 745345 h 897803"/>
              <a:gd name="connsiteX716" fmla="*/ 1675482 w 2438912"/>
              <a:gd name="connsiteY716" fmla="*/ 713003 h 897803"/>
              <a:gd name="connsiteX717" fmla="*/ 1676790 w 2438912"/>
              <a:gd name="connsiteY717" fmla="*/ 712995 h 897803"/>
              <a:gd name="connsiteX718" fmla="*/ 1705423 w 2438912"/>
              <a:gd name="connsiteY718" fmla="*/ 738840 h 897803"/>
              <a:gd name="connsiteX719" fmla="*/ 1705440 w 2438912"/>
              <a:gd name="connsiteY719" fmla="*/ 739322 h 897803"/>
              <a:gd name="connsiteX720" fmla="*/ 1660701 w 2438912"/>
              <a:gd name="connsiteY720" fmla="*/ 739322 h 897803"/>
              <a:gd name="connsiteX721" fmla="*/ 1683329 w 2438912"/>
              <a:gd name="connsiteY721" fmla="*/ 770812 h 897803"/>
              <a:gd name="connsiteX722" fmla="*/ 1705699 w 2438912"/>
              <a:gd name="connsiteY722" fmla="*/ 752056 h 897803"/>
              <a:gd name="connsiteX723" fmla="*/ 1660787 w 2438912"/>
              <a:gd name="connsiteY723" fmla="*/ 737171 h 897803"/>
              <a:gd name="connsiteX724" fmla="*/ 1689609 w 2438912"/>
              <a:gd name="connsiteY724" fmla="*/ 737171 h 897803"/>
              <a:gd name="connsiteX725" fmla="*/ 1676360 w 2438912"/>
              <a:gd name="connsiteY725" fmla="*/ 715662 h 897803"/>
              <a:gd name="connsiteX726" fmla="*/ 1661131 w 2438912"/>
              <a:gd name="connsiteY726" fmla="*/ 737171 h 897803"/>
              <a:gd name="connsiteX727" fmla="*/ 1589375 w 2438912"/>
              <a:gd name="connsiteY727" fmla="*/ 745775 h 897803"/>
              <a:gd name="connsiteX728" fmla="*/ 1563994 w 2438912"/>
              <a:gd name="connsiteY728" fmla="*/ 778728 h 897803"/>
              <a:gd name="connsiteX729" fmla="*/ 1541539 w 2438912"/>
              <a:gd name="connsiteY729" fmla="*/ 761520 h 897803"/>
              <a:gd name="connsiteX730" fmla="*/ 1538355 w 2438912"/>
              <a:gd name="connsiteY730" fmla="*/ 776749 h 897803"/>
              <a:gd name="connsiteX731" fmla="*/ 1526826 w 2438912"/>
              <a:gd name="connsiteY731" fmla="*/ 776749 h 897803"/>
              <a:gd name="connsiteX732" fmla="*/ 1526826 w 2438912"/>
              <a:gd name="connsiteY732" fmla="*/ 697766 h 897803"/>
              <a:gd name="connsiteX733" fmla="*/ 1525794 w 2438912"/>
              <a:gd name="connsiteY733" fmla="*/ 681849 h 897803"/>
              <a:gd name="connsiteX734" fmla="*/ 1543001 w 2438912"/>
              <a:gd name="connsiteY734" fmla="*/ 681849 h 897803"/>
              <a:gd name="connsiteX735" fmla="*/ 1541883 w 2438912"/>
              <a:gd name="connsiteY735" fmla="*/ 697766 h 897803"/>
              <a:gd name="connsiteX736" fmla="*/ 1541883 w 2438912"/>
              <a:gd name="connsiteY736" fmla="*/ 727793 h 897803"/>
              <a:gd name="connsiteX737" fmla="*/ 1564338 w 2438912"/>
              <a:gd name="connsiteY737" fmla="*/ 713081 h 897803"/>
              <a:gd name="connsiteX738" fmla="*/ 1589892 w 2438912"/>
              <a:gd name="connsiteY738" fmla="*/ 746119 h 897803"/>
              <a:gd name="connsiteX739" fmla="*/ 1573631 w 2438912"/>
              <a:gd name="connsiteY739" fmla="*/ 745775 h 897803"/>
              <a:gd name="connsiteX740" fmla="*/ 1557455 w 2438912"/>
              <a:gd name="connsiteY740" fmla="*/ 719964 h 897803"/>
              <a:gd name="connsiteX741" fmla="*/ 1541797 w 2438912"/>
              <a:gd name="connsiteY741" fmla="*/ 730632 h 897803"/>
              <a:gd name="connsiteX742" fmla="*/ 1541797 w 2438912"/>
              <a:gd name="connsiteY742" fmla="*/ 754293 h 897803"/>
              <a:gd name="connsiteX743" fmla="*/ 1557542 w 2438912"/>
              <a:gd name="connsiteY743" fmla="*/ 771500 h 897803"/>
              <a:gd name="connsiteX744" fmla="*/ 1573975 w 2438912"/>
              <a:gd name="connsiteY744" fmla="*/ 746377 h 897803"/>
              <a:gd name="connsiteX745" fmla="*/ 1485184 w 2438912"/>
              <a:gd name="connsiteY745" fmla="*/ 713167 h 897803"/>
              <a:gd name="connsiteX746" fmla="*/ 1479178 w 2438912"/>
              <a:gd name="connsiteY746" fmla="*/ 718123 h 897803"/>
              <a:gd name="connsiteX747" fmla="*/ 1479161 w 2438912"/>
              <a:gd name="connsiteY747" fmla="*/ 718931 h 897803"/>
              <a:gd name="connsiteX748" fmla="*/ 1484151 w 2438912"/>
              <a:gd name="connsiteY748" fmla="*/ 732181 h 897803"/>
              <a:gd name="connsiteX749" fmla="*/ 1480796 w 2438912"/>
              <a:gd name="connsiteY749" fmla="*/ 744829 h 897803"/>
              <a:gd name="connsiteX750" fmla="*/ 1472192 w 2438912"/>
              <a:gd name="connsiteY750" fmla="*/ 767629 h 897803"/>
              <a:gd name="connsiteX751" fmla="*/ 1461265 w 2438912"/>
              <a:gd name="connsiteY751" fmla="*/ 736569 h 897803"/>
              <a:gd name="connsiteX752" fmla="*/ 1457307 w 2438912"/>
              <a:gd name="connsiteY752" fmla="*/ 714716 h 897803"/>
              <a:gd name="connsiteX753" fmla="*/ 1437261 w 2438912"/>
              <a:gd name="connsiteY753" fmla="*/ 714716 h 897803"/>
              <a:gd name="connsiteX754" fmla="*/ 1444230 w 2438912"/>
              <a:gd name="connsiteY754" fmla="*/ 732439 h 897803"/>
              <a:gd name="connsiteX755" fmla="*/ 1459114 w 2438912"/>
              <a:gd name="connsiteY755" fmla="*/ 776405 h 897803"/>
              <a:gd name="connsiteX756" fmla="*/ 1468751 w 2438912"/>
              <a:gd name="connsiteY756" fmla="*/ 776405 h 897803"/>
              <a:gd name="connsiteX757" fmla="*/ 1465567 w 2438912"/>
              <a:gd name="connsiteY757" fmla="*/ 784062 h 897803"/>
              <a:gd name="connsiteX758" fmla="*/ 1450683 w 2438912"/>
              <a:gd name="connsiteY758" fmla="*/ 800667 h 897803"/>
              <a:gd name="connsiteX759" fmla="*/ 1434594 w 2438912"/>
              <a:gd name="connsiteY759" fmla="*/ 792063 h 897803"/>
              <a:gd name="connsiteX760" fmla="*/ 1427366 w 2438912"/>
              <a:gd name="connsiteY760" fmla="*/ 799635 h 897803"/>
              <a:gd name="connsiteX761" fmla="*/ 1444574 w 2438912"/>
              <a:gd name="connsiteY761" fmla="*/ 806002 h 897803"/>
              <a:gd name="connsiteX762" fmla="*/ 1467546 w 2438912"/>
              <a:gd name="connsiteY762" fmla="*/ 785783 h 897803"/>
              <a:gd name="connsiteX763" fmla="*/ 1486646 w 2438912"/>
              <a:gd name="connsiteY763" fmla="*/ 738720 h 897803"/>
              <a:gd name="connsiteX764" fmla="*/ 1491206 w 2438912"/>
              <a:gd name="connsiteY764" fmla="*/ 722287 h 897803"/>
              <a:gd name="connsiteX765" fmla="*/ 1491206 w 2438912"/>
              <a:gd name="connsiteY765" fmla="*/ 716264 h 897803"/>
              <a:gd name="connsiteX766" fmla="*/ 1485528 w 2438912"/>
              <a:gd name="connsiteY766" fmla="*/ 713769 h 897803"/>
              <a:gd name="connsiteX767" fmla="*/ 1834325 w 2438912"/>
              <a:gd name="connsiteY767" fmla="*/ 757562 h 897803"/>
              <a:gd name="connsiteX768" fmla="*/ 1815311 w 2438912"/>
              <a:gd name="connsiteY768" fmla="*/ 746894 h 897803"/>
              <a:gd name="connsiteX769" fmla="*/ 1843531 w 2438912"/>
              <a:gd name="connsiteY769" fmla="*/ 725728 h 897803"/>
              <a:gd name="connsiteX770" fmla="*/ 1829008 w 2438912"/>
              <a:gd name="connsiteY770" fmla="*/ 712582 h 897803"/>
              <a:gd name="connsiteX771" fmla="*/ 1828130 w 2438912"/>
              <a:gd name="connsiteY771" fmla="*/ 712651 h 897803"/>
              <a:gd name="connsiteX772" fmla="*/ 1802319 w 2438912"/>
              <a:gd name="connsiteY772" fmla="*/ 731407 h 897803"/>
              <a:gd name="connsiteX773" fmla="*/ 1802319 w 2438912"/>
              <a:gd name="connsiteY773" fmla="*/ 696992 h 897803"/>
              <a:gd name="connsiteX774" fmla="*/ 1803265 w 2438912"/>
              <a:gd name="connsiteY774" fmla="*/ 681075 h 897803"/>
              <a:gd name="connsiteX775" fmla="*/ 1786058 w 2438912"/>
              <a:gd name="connsiteY775" fmla="*/ 681075 h 897803"/>
              <a:gd name="connsiteX776" fmla="*/ 1787004 w 2438912"/>
              <a:gd name="connsiteY776" fmla="*/ 696992 h 897803"/>
              <a:gd name="connsiteX777" fmla="*/ 1787004 w 2438912"/>
              <a:gd name="connsiteY777" fmla="*/ 760143 h 897803"/>
              <a:gd name="connsiteX778" fmla="*/ 1786058 w 2438912"/>
              <a:gd name="connsiteY778" fmla="*/ 775974 h 897803"/>
              <a:gd name="connsiteX779" fmla="*/ 1803265 w 2438912"/>
              <a:gd name="connsiteY779" fmla="*/ 775974 h 897803"/>
              <a:gd name="connsiteX780" fmla="*/ 1802319 w 2438912"/>
              <a:gd name="connsiteY780" fmla="*/ 760143 h 897803"/>
              <a:gd name="connsiteX781" fmla="*/ 1802319 w 2438912"/>
              <a:gd name="connsiteY781" fmla="*/ 735020 h 897803"/>
              <a:gd name="connsiteX782" fmla="*/ 1819957 w 2438912"/>
              <a:gd name="connsiteY782" fmla="*/ 719275 h 897803"/>
              <a:gd name="connsiteX783" fmla="*/ 1828560 w 2438912"/>
              <a:gd name="connsiteY783" fmla="*/ 726812 h 897803"/>
              <a:gd name="connsiteX784" fmla="*/ 1828560 w 2438912"/>
              <a:gd name="connsiteY784" fmla="*/ 727879 h 897803"/>
              <a:gd name="connsiteX785" fmla="*/ 1809288 w 2438912"/>
              <a:gd name="connsiteY785" fmla="*/ 745689 h 897803"/>
              <a:gd name="connsiteX786" fmla="*/ 1809288 w 2438912"/>
              <a:gd name="connsiteY786" fmla="*/ 747238 h 897803"/>
              <a:gd name="connsiteX787" fmla="*/ 1819957 w 2438912"/>
              <a:gd name="connsiteY787" fmla="*/ 760832 h 897803"/>
              <a:gd name="connsiteX788" fmla="*/ 1840175 w 2438912"/>
              <a:gd name="connsiteY788" fmla="*/ 776405 h 897803"/>
              <a:gd name="connsiteX789" fmla="*/ 1848779 w 2438912"/>
              <a:gd name="connsiteY789" fmla="*/ 775802 h 897803"/>
              <a:gd name="connsiteX790" fmla="*/ 1848779 w 2438912"/>
              <a:gd name="connsiteY790" fmla="*/ 773995 h 897803"/>
              <a:gd name="connsiteX791" fmla="*/ 1834669 w 2438912"/>
              <a:gd name="connsiteY791" fmla="*/ 758165 h 89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Lst>
            <a:rect l="l" t="t" r="r" b="b"/>
            <a:pathLst>
              <a:path w="2438912" h="897803">
                <a:moveTo>
                  <a:pt x="491104" y="520786"/>
                </a:moveTo>
                <a:lnTo>
                  <a:pt x="491104" y="377362"/>
                </a:lnTo>
                <a:cubicBezTo>
                  <a:pt x="491464" y="343704"/>
                  <a:pt x="489740" y="310056"/>
                  <a:pt x="485941" y="276611"/>
                </a:cubicBezTo>
                <a:lnTo>
                  <a:pt x="566042" y="276611"/>
                </a:lnTo>
                <a:cubicBezTo>
                  <a:pt x="562186" y="310052"/>
                  <a:pt x="560405" y="343700"/>
                  <a:pt x="560708" y="377362"/>
                </a:cubicBezTo>
                <a:lnTo>
                  <a:pt x="560708" y="520786"/>
                </a:lnTo>
                <a:cubicBezTo>
                  <a:pt x="560403" y="554476"/>
                  <a:pt x="562184" y="588153"/>
                  <a:pt x="566042" y="621623"/>
                </a:cubicBezTo>
                <a:lnTo>
                  <a:pt x="485941" y="621623"/>
                </a:lnTo>
                <a:cubicBezTo>
                  <a:pt x="489742" y="588150"/>
                  <a:pt x="491466" y="554473"/>
                  <a:pt x="491104" y="520786"/>
                </a:cubicBezTo>
                <a:close/>
                <a:moveTo>
                  <a:pt x="93953" y="467873"/>
                </a:moveTo>
                <a:cubicBezTo>
                  <a:pt x="105996" y="467736"/>
                  <a:pt x="118035" y="468339"/>
                  <a:pt x="130003" y="469680"/>
                </a:cubicBezTo>
                <a:lnTo>
                  <a:pt x="130003" y="428124"/>
                </a:lnTo>
                <a:cubicBezTo>
                  <a:pt x="118035" y="429465"/>
                  <a:pt x="105996" y="430068"/>
                  <a:pt x="93953" y="429931"/>
                </a:cubicBezTo>
                <a:lnTo>
                  <a:pt x="36050" y="429931"/>
                </a:lnTo>
                <a:cubicBezTo>
                  <a:pt x="24008" y="430067"/>
                  <a:pt x="11969" y="429463"/>
                  <a:pt x="0" y="428124"/>
                </a:cubicBezTo>
                <a:lnTo>
                  <a:pt x="0" y="469680"/>
                </a:lnTo>
                <a:cubicBezTo>
                  <a:pt x="11969" y="468341"/>
                  <a:pt x="24008" y="467737"/>
                  <a:pt x="36050" y="467873"/>
                </a:cubicBezTo>
                <a:close/>
                <a:moveTo>
                  <a:pt x="135337" y="615342"/>
                </a:moveTo>
                <a:cubicBezTo>
                  <a:pt x="146004" y="609880"/>
                  <a:pt x="157011" y="605109"/>
                  <a:pt x="168290" y="601060"/>
                </a:cubicBezTo>
                <a:lnTo>
                  <a:pt x="161665" y="586691"/>
                </a:lnTo>
                <a:cubicBezTo>
                  <a:pt x="151659" y="593362"/>
                  <a:pt x="141226" y="599369"/>
                  <a:pt x="130433" y="604673"/>
                </a:cubicBezTo>
                <a:lnTo>
                  <a:pt x="78811" y="631001"/>
                </a:lnTo>
                <a:cubicBezTo>
                  <a:pt x="68138" y="636576"/>
                  <a:pt x="57133" y="641489"/>
                  <a:pt x="45858" y="645713"/>
                </a:cubicBezTo>
                <a:lnTo>
                  <a:pt x="52913" y="659651"/>
                </a:lnTo>
                <a:cubicBezTo>
                  <a:pt x="62967" y="652983"/>
                  <a:pt x="73426" y="646952"/>
                  <a:pt x="84231" y="641583"/>
                </a:cubicBezTo>
                <a:close/>
                <a:moveTo>
                  <a:pt x="113226" y="564236"/>
                </a:moveTo>
                <a:cubicBezTo>
                  <a:pt x="124630" y="560372"/>
                  <a:pt x="136268" y="557240"/>
                  <a:pt x="148071" y="554857"/>
                </a:cubicBezTo>
                <a:lnTo>
                  <a:pt x="143253" y="540059"/>
                </a:lnTo>
                <a:cubicBezTo>
                  <a:pt x="132282" y="545016"/>
                  <a:pt x="121019" y="549297"/>
                  <a:pt x="109526" y="552879"/>
                </a:cubicBezTo>
                <a:lnTo>
                  <a:pt x="54462" y="570774"/>
                </a:lnTo>
                <a:cubicBezTo>
                  <a:pt x="43055" y="574627"/>
                  <a:pt x="31417" y="577759"/>
                  <a:pt x="19617" y="580152"/>
                </a:cubicBezTo>
                <a:lnTo>
                  <a:pt x="24435" y="595037"/>
                </a:lnTo>
                <a:cubicBezTo>
                  <a:pt x="35485" y="590037"/>
                  <a:pt x="46836" y="585726"/>
                  <a:pt x="58420" y="582131"/>
                </a:cubicBezTo>
                <a:close/>
                <a:moveTo>
                  <a:pt x="564236" y="784578"/>
                </a:moveTo>
                <a:cubicBezTo>
                  <a:pt x="560390" y="773316"/>
                  <a:pt x="557258" y="761821"/>
                  <a:pt x="554857" y="750163"/>
                </a:cubicBezTo>
                <a:lnTo>
                  <a:pt x="540059" y="754981"/>
                </a:lnTo>
                <a:cubicBezTo>
                  <a:pt x="545016" y="765951"/>
                  <a:pt x="549297" y="777213"/>
                  <a:pt x="552879" y="788708"/>
                </a:cubicBezTo>
                <a:lnTo>
                  <a:pt x="570860" y="843772"/>
                </a:lnTo>
                <a:cubicBezTo>
                  <a:pt x="574644" y="855198"/>
                  <a:pt x="577775" y="866830"/>
                  <a:pt x="580239" y="878617"/>
                </a:cubicBezTo>
                <a:lnTo>
                  <a:pt x="595037" y="873799"/>
                </a:lnTo>
                <a:cubicBezTo>
                  <a:pt x="590050" y="862864"/>
                  <a:pt x="585740" y="851627"/>
                  <a:pt x="582131" y="840159"/>
                </a:cubicBezTo>
                <a:close/>
                <a:moveTo>
                  <a:pt x="519754" y="796882"/>
                </a:moveTo>
                <a:cubicBezTo>
                  <a:pt x="517626" y="785017"/>
                  <a:pt x="516247" y="773040"/>
                  <a:pt x="515624" y="761004"/>
                </a:cubicBezTo>
                <a:lnTo>
                  <a:pt x="487404" y="765736"/>
                </a:lnTo>
                <a:cubicBezTo>
                  <a:pt x="490741" y="777325"/>
                  <a:pt x="493356" y="789104"/>
                  <a:pt x="495233" y="801011"/>
                </a:cubicBezTo>
                <a:lnTo>
                  <a:pt x="504783" y="858140"/>
                </a:lnTo>
                <a:cubicBezTo>
                  <a:pt x="506868" y="869979"/>
                  <a:pt x="508247" y="881930"/>
                  <a:pt x="508913" y="893932"/>
                </a:cubicBezTo>
                <a:lnTo>
                  <a:pt x="537048" y="889286"/>
                </a:lnTo>
                <a:cubicBezTo>
                  <a:pt x="533791" y="877688"/>
                  <a:pt x="531206" y="865910"/>
                  <a:pt x="529304" y="854011"/>
                </a:cubicBezTo>
                <a:close/>
                <a:moveTo>
                  <a:pt x="378050" y="796882"/>
                </a:moveTo>
                <a:lnTo>
                  <a:pt x="368156" y="854011"/>
                </a:lnTo>
                <a:cubicBezTo>
                  <a:pt x="366254" y="865910"/>
                  <a:pt x="363669" y="877688"/>
                  <a:pt x="360412" y="889286"/>
                </a:cubicBezTo>
                <a:lnTo>
                  <a:pt x="388547" y="893932"/>
                </a:lnTo>
                <a:cubicBezTo>
                  <a:pt x="389212" y="881930"/>
                  <a:pt x="390592" y="869979"/>
                  <a:pt x="392676" y="858140"/>
                </a:cubicBezTo>
                <a:lnTo>
                  <a:pt x="402571" y="801011"/>
                </a:lnTo>
                <a:cubicBezTo>
                  <a:pt x="404448" y="789104"/>
                  <a:pt x="407063" y="777325"/>
                  <a:pt x="410400" y="765736"/>
                </a:cubicBezTo>
                <a:lnTo>
                  <a:pt x="382180" y="761004"/>
                </a:lnTo>
                <a:cubicBezTo>
                  <a:pt x="381557" y="773040"/>
                  <a:pt x="380178" y="785017"/>
                  <a:pt x="378050" y="796882"/>
                </a:cubicBezTo>
                <a:close/>
                <a:moveTo>
                  <a:pt x="100922" y="519754"/>
                </a:moveTo>
                <a:cubicBezTo>
                  <a:pt x="112755" y="517631"/>
                  <a:pt x="124709" y="516252"/>
                  <a:pt x="136714" y="515624"/>
                </a:cubicBezTo>
                <a:lnTo>
                  <a:pt x="132068" y="487404"/>
                </a:lnTo>
                <a:cubicBezTo>
                  <a:pt x="120491" y="490751"/>
                  <a:pt x="108707" y="493338"/>
                  <a:pt x="96792" y="495147"/>
                </a:cubicBezTo>
                <a:lnTo>
                  <a:pt x="39663" y="504783"/>
                </a:lnTo>
                <a:cubicBezTo>
                  <a:pt x="27796" y="506869"/>
                  <a:pt x="15816" y="508248"/>
                  <a:pt x="3786" y="508913"/>
                </a:cubicBezTo>
                <a:lnTo>
                  <a:pt x="8518" y="537048"/>
                </a:lnTo>
                <a:cubicBezTo>
                  <a:pt x="20105" y="533741"/>
                  <a:pt x="31886" y="531155"/>
                  <a:pt x="43793" y="529304"/>
                </a:cubicBezTo>
                <a:close/>
                <a:moveTo>
                  <a:pt x="615342" y="762380"/>
                </a:moveTo>
                <a:cubicBezTo>
                  <a:pt x="609695" y="751746"/>
                  <a:pt x="604724" y="740768"/>
                  <a:pt x="600458" y="729514"/>
                </a:cubicBezTo>
                <a:lnTo>
                  <a:pt x="586519" y="736569"/>
                </a:lnTo>
                <a:cubicBezTo>
                  <a:pt x="593206" y="746584"/>
                  <a:pt x="599242" y="757012"/>
                  <a:pt x="604587" y="767801"/>
                </a:cubicBezTo>
                <a:lnTo>
                  <a:pt x="630399" y="819423"/>
                </a:lnTo>
                <a:cubicBezTo>
                  <a:pt x="636008" y="830084"/>
                  <a:pt x="640921" y="841088"/>
                  <a:pt x="645111" y="852376"/>
                </a:cubicBezTo>
                <a:lnTo>
                  <a:pt x="659049" y="845321"/>
                </a:lnTo>
                <a:cubicBezTo>
                  <a:pt x="652381" y="835272"/>
                  <a:pt x="646350" y="824809"/>
                  <a:pt x="640981" y="814003"/>
                </a:cubicBezTo>
                <a:close/>
                <a:moveTo>
                  <a:pt x="333740" y="784578"/>
                </a:moveTo>
                <a:lnTo>
                  <a:pt x="315845" y="839728"/>
                </a:lnTo>
                <a:cubicBezTo>
                  <a:pt x="312236" y="851197"/>
                  <a:pt x="307927" y="862434"/>
                  <a:pt x="302939" y="873369"/>
                </a:cubicBezTo>
                <a:lnTo>
                  <a:pt x="317737" y="878187"/>
                </a:lnTo>
                <a:cubicBezTo>
                  <a:pt x="320160" y="866391"/>
                  <a:pt x="323292" y="854759"/>
                  <a:pt x="327116" y="843342"/>
                </a:cubicBezTo>
                <a:lnTo>
                  <a:pt x="345097" y="788278"/>
                </a:lnTo>
                <a:cubicBezTo>
                  <a:pt x="348641" y="776774"/>
                  <a:pt x="352923" y="765504"/>
                  <a:pt x="357917" y="754551"/>
                </a:cubicBezTo>
                <a:lnTo>
                  <a:pt x="343119" y="749733"/>
                </a:lnTo>
                <a:cubicBezTo>
                  <a:pt x="340736" y="761537"/>
                  <a:pt x="337604" y="773178"/>
                  <a:pt x="333740" y="784578"/>
                </a:cubicBezTo>
                <a:close/>
                <a:moveTo>
                  <a:pt x="297346" y="729514"/>
                </a:moveTo>
                <a:cubicBezTo>
                  <a:pt x="292968" y="740776"/>
                  <a:pt x="287881" y="751755"/>
                  <a:pt x="282118" y="762380"/>
                </a:cubicBezTo>
                <a:lnTo>
                  <a:pt x="255790" y="814003"/>
                </a:lnTo>
                <a:cubicBezTo>
                  <a:pt x="250486" y="824827"/>
                  <a:pt x="244479" y="835289"/>
                  <a:pt x="237808" y="845321"/>
                </a:cubicBezTo>
                <a:lnTo>
                  <a:pt x="251746" y="852376"/>
                </a:lnTo>
                <a:cubicBezTo>
                  <a:pt x="255936" y="841088"/>
                  <a:pt x="260850" y="830084"/>
                  <a:pt x="266459" y="819423"/>
                </a:cubicBezTo>
                <a:lnTo>
                  <a:pt x="292700" y="767801"/>
                </a:lnTo>
                <a:cubicBezTo>
                  <a:pt x="298046" y="757012"/>
                  <a:pt x="304082" y="746584"/>
                  <a:pt x="310768" y="736569"/>
                </a:cubicBezTo>
                <a:close/>
                <a:moveTo>
                  <a:pt x="167343" y="665158"/>
                </a:moveTo>
                <a:cubicBezTo>
                  <a:pt x="177083" y="658051"/>
                  <a:pt x="187255" y="651555"/>
                  <a:pt x="197801" y="645713"/>
                </a:cubicBezTo>
                <a:lnTo>
                  <a:pt x="181196" y="622397"/>
                </a:lnTo>
                <a:cubicBezTo>
                  <a:pt x="172308" y="630476"/>
                  <a:pt x="162911" y="637978"/>
                  <a:pt x="153061" y="644853"/>
                </a:cubicBezTo>
                <a:lnTo>
                  <a:pt x="105568" y="678494"/>
                </a:lnTo>
                <a:cubicBezTo>
                  <a:pt x="95997" y="685583"/>
                  <a:pt x="85997" y="692079"/>
                  <a:pt x="75627" y="697938"/>
                </a:cubicBezTo>
                <a:lnTo>
                  <a:pt x="92232" y="721168"/>
                </a:lnTo>
                <a:cubicBezTo>
                  <a:pt x="101165" y="713132"/>
                  <a:pt x="110589" y="705664"/>
                  <a:pt x="120453" y="698799"/>
                </a:cubicBezTo>
                <a:close/>
                <a:moveTo>
                  <a:pt x="411863" y="276181"/>
                </a:moveTo>
                <a:lnTo>
                  <a:pt x="331934" y="276181"/>
                </a:lnTo>
                <a:cubicBezTo>
                  <a:pt x="335750" y="309769"/>
                  <a:pt x="337474" y="343561"/>
                  <a:pt x="337096" y="377362"/>
                </a:cubicBezTo>
                <a:lnTo>
                  <a:pt x="337096" y="520786"/>
                </a:lnTo>
                <a:cubicBezTo>
                  <a:pt x="337458" y="554473"/>
                  <a:pt x="335734" y="588150"/>
                  <a:pt x="331934" y="621623"/>
                </a:cubicBezTo>
                <a:lnTo>
                  <a:pt x="411863" y="621623"/>
                </a:lnTo>
                <a:cubicBezTo>
                  <a:pt x="408062" y="588150"/>
                  <a:pt x="406338" y="554473"/>
                  <a:pt x="406701" y="520786"/>
                </a:cubicBezTo>
                <a:lnTo>
                  <a:pt x="406701" y="377362"/>
                </a:lnTo>
                <a:cubicBezTo>
                  <a:pt x="406323" y="343561"/>
                  <a:pt x="408047" y="309769"/>
                  <a:pt x="411863" y="276181"/>
                </a:cubicBezTo>
                <a:close/>
                <a:moveTo>
                  <a:pt x="238153" y="689162"/>
                </a:moveTo>
                <a:lnTo>
                  <a:pt x="208728" y="659737"/>
                </a:lnTo>
                <a:cubicBezTo>
                  <a:pt x="201255" y="669167"/>
                  <a:pt x="193180" y="678106"/>
                  <a:pt x="184551" y="686495"/>
                </a:cubicBezTo>
                <a:lnTo>
                  <a:pt x="143597" y="727535"/>
                </a:lnTo>
                <a:cubicBezTo>
                  <a:pt x="135147" y="736096"/>
                  <a:pt x="126214" y="744175"/>
                  <a:pt x="116839" y="751712"/>
                </a:cubicBezTo>
                <a:lnTo>
                  <a:pt x="146178" y="781051"/>
                </a:lnTo>
                <a:cubicBezTo>
                  <a:pt x="153663" y="771629"/>
                  <a:pt x="161708" y="762664"/>
                  <a:pt x="170269" y="754207"/>
                </a:cubicBezTo>
                <a:lnTo>
                  <a:pt x="211309" y="712909"/>
                </a:lnTo>
                <a:cubicBezTo>
                  <a:pt x="219755" y="704417"/>
                  <a:pt x="228720" y="696458"/>
                  <a:pt x="238153" y="689076"/>
                </a:cubicBezTo>
                <a:close/>
                <a:moveTo>
                  <a:pt x="275321" y="716866"/>
                </a:moveTo>
                <a:lnTo>
                  <a:pt x="252091" y="700261"/>
                </a:lnTo>
                <a:cubicBezTo>
                  <a:pt x="246247" y="710809"/>
                  <a:pt x="239753" y="720979"/>
                  <a:pt x="232646" y="730719"/>
                </a:cubicBezTo>
                <a:lnTo>
                  <a:pt x="199005" y="777867"/>
                </a:lnTo>
                <a:cubicBezTo>
                  <a:pt x="192116" y="787710"/>
                  <a:pt x="184646" y="797131"/>
                  <a:pt x="176636" y="806088"/>
                </a:cubicBezTo>
                <a:lnTo>
                  <a:pt x="199866" y="822693"/>
                </a:lnTo>
                <a:cubicBezTo>
                  <a:pt x="205691" y="812162"/>
                  <a:pt x="212186" y="802018"/>
                  <a:pt x="219310" y="792322"/>
                </a:cubicBezTo>
                <a:lnTo>
                  <a:pt x="252951" y="745173"/>
                </a:lnTo>
                <a:cubicBezTo>
                  <a:pt x="259816" y="735261"/>
                  <a:pt x="267287" y="725771"/>
                  <a:pt x="275321" y="716780"/>
                </a:cubicBezTo>
                <a:close/>
                <a:moveTo>
                  <a:pt x="469680" y="0"/>
                </a:moveTo>
                <a:lnTo>
                  <a:pt x="428382" y="0"/>
                </a:lnTo>
                <a:cubicBezTo>
                  <a:pt x="429721" y="11969"/>
                  <a:pt x="430325" y="24008"/>
                  <a:pt x="430189" y="36050"/>
                </a:cubicBezTo>
                <a:lnTo>
                  <a:pt x="430189" y="93953"/>
                </a:lnTo>
                <a:cubicBezTo>
                  <a:pt x="430326" y="105996"/>
                  <a:pt x="429723" y="118035"/>
                  <a:pt x="428382" y="130003"/>
                </a:cubicBezTo>
                <a:lnTo>
                  <a:pt x="469680" y="130003"/>
                </a:lnTo>
                <a:cubicBezTo>
                  <a:pt x="468339" y="118035"/>
                  <a:pt x="467736" y="105996"/>
                  <a:pt x="467873" y="93953"/>
                </a:cubicBezTo>
                <a:lnTo>
                  <a:pt x="467873" y="36050"/>
                </a:lnTo>
                <a:cubicBezTo>
                  <a:pt x="467737" y="24008"/>
                  <a:pt x="468341" y="11969"/>
                  <a:pt x="469680" y="0"/>
                </a:cubicBezTo>
                <a:close/>
                <a:moveTo>
                  <a:pt x="469680" y="767801"/>
                </a:moveTo>
                <a:lnTo>
                  <a:pt x="428382" y="767801"/>
                </a:lnTo>
                <a:cubicBezTo>
                  <a:pt x="429721" y="779743"/>
                  <a:pt x="430325" y="791754"/>
                  <a:pt x="430189" y="803765"/>
                </a:cubicBezTo>
                <a:lnTo>
                  <a:pt x="430189" y="861754"/>
                </a:lnTo>
                <a:cubicBezTo>
                  <a:pt x="430322" y="873799"/>
                  <a:pt x="429718" y="885836"/>
                  <a:pt x="428382" y="897804"/>
                </a:cubicBezTo>
                <a:lnTo>
                  <a:pt x="469680" y="897804"/>
                </a:lnTo>
                <a:cubicBezTo>
                  <a:pt x="468344" y="885836"/>
                  <a:pt x="467740" y="873799"/>
                  <a:pt x="467873" y="861754"/>
                </a:cubicBezTo>
                <a:lnTo>
                  <a:pt x="467873" y="803765"/>
                </a:lnTo>
                <a:cubicBezTo>
                  <a:pt x="467737" y="791754"/>
                  <a:pt x="468341" y="779743"/>
                  <a:pt x="469680" y="767801"/>
                </a:cubicBezTo>
                <a:close/>
                <a:moveTo>
                  <a:pt x="730633" y="232646"/>
                </a:moveTo>
                <a:cubicBezTo>
                  <a:pt x="720893" y="239753"/>
                  <a:pt x="710724" y="246247"/>
                  <a:pt x="700175" y="252091"/>
                </a:cubicBezTo>
                <a:lnTo>
                  <a:pt x="716781" y="275321"/>
                </a:lnTo>
                <a:cubicBezTo>
                  <a:pt x="725746" y="267290"/>
                  <a:pt x="735201" y="259819"/>
                  <a:pt x="745087" y="252951"/>
                </a:cubicBezTo>
                <a:lnTo>
                  <a:pt x="792236" y="219310"/>
                </a:lnTo>
                <a:cubicBezTo>
                  <a:pt x="801949" y="212205"/>
                  <a:pt x="812093" y="205711"/>
                  <a:pt x="822607" y="199866"/>
                </a:cubicBezTo>
                <a:lnTo>
                  <a:pt x="806002" y="176635"/>
                </a:lnTo>
                <a:cubicBezTo>
                  <a:pt x="797045" y="184646"/>
                  <a:pt x="787624" y="192116"/>
                  <a:pt x="777781" y="199005"/>
                </a:cubicBezTo>
                <a:close/>
                <a:moveTo>
                  <a:pt x="659651" y="208728"/>
                </a:moveTo>
                <a:lnTo>
                  <a:pt x="689076" y="238066"/>
                </a:lnTo>
                <a:cubicBezTo>
                  <a:pt x="696596" y="228671"/>
                  <a:pt x="704666" y="219736"/>
                  <a:pt x="713253" y="211309"/>
                </a:cubicBezTo>
                <a:lnTo>
                  <a:pt x="754207" y="170355"/>
                </a:lnTo>
                <a:cubicBezTo>
                  <a:pt x="762690" y="161762"/>
                  <a:pt x="771681" y="153688"/>
                  <a:pt x="781137" y="146178"/>
                </a:cubicBezTo>
                <a:lnTo>
                  <a:pt x="751798" y="116753"/>
                </a:lnTo>
                <a:cubicBezTo>
                  <a:pt x="744304" y="126196"/>
                  <a:pt x="736234" y="135161"/>
                  <a:pt x="727621" y="143597"/>
                </a:cubicBezTo>
                <a:lnTo>
                  <a:pt x="686495" y="184551"/>
                </a:lnTo>
                <a:cubicBezTo>
                  <a:pt x="678064" y="193161"/>
                  <a:pt x="669098" y="201235"/>
                  <a:pt x="659651" y="208728"/>
                </a:cubicBezTo>
                <a:close/>
                <a:moveTo>
                  <a:pt x="564236" y="113226"/>
                </a:moveTo>
                <a:lnTo>
                  <a:pt x="582131" y="58075"/>
                </a:lnTo>
                <a:cubicBezTo>
                  <a:pt x="585732" y="46661"/>
                  <a:pt x="590042" y="35483"/>
                  <a:pt x="595037" y="24607"/>
                </a:cubicBezTo>
                <a:lnTo>
                  <a:pt x="580239" y="19789"/>
                </a:lnTo>
                <a:cubicBezTo>
                  <a:pt x="577762" y="31428"/>
                  <a:pt x="574631" y="42917"/>
                  <a:pt x="570860" y="54204"/>
                </a:cubicBezTo>
                <a:lnTo>
                  <a:pt x="552879" y="109354"/>
                </a:lnTo>
                <a:cubicBezTo>
                  <a:pt x="549360" y="120901"/>
                  <a:pt x="545136" y="132222"/>
                  <a:pt x="540231" y="143253"/>
                </a:cubicBezTo>
                <a:lnTo>
                  <a:pt x="555030" y="147985"/>
                </a:lnTo>
                <a:cubicBezTo>
                  <a:pt x="557367" y="136218"/>
                  <a:pt x="560442" y="124608"/>
                  <a:pt x="564236" y="113226"/>
                </a:cubicBezTo>
                <a:close/>
                <a:moveTo>
                  <a:pt x="600458" y="168290"/>
                </a:moveTo>
                <a:cubicBezTo>
                  <a:pt x="604684" y="157015"/>
                  <a:pt x="609596" y="146010"/>
                  <a:pt x="615170" y="135337"/>
                </a:cubicBezTo>
                <a:lnTo>
                  <a:pt x="640981" y="83715"/>
                </a:lnTo>
                <a:cubicBezTo>
                  <a:pt x="646367" y="72947"/>
                  <a:pt x="652399" y="62518"/>
                  <a:pt x="659049" y="52483"/>
                </a:cubicBezTo>
                <a:lnTo>
                  <a:pt x="645111" y="45428"/>
                </a:lnTo>
                <a:cubicBezTo>
                  <a:pt x="640921" y="56718"/>
                  <a:pt x="636008" y="67725"/>
                  <a:pt x="630399" y="78380"/>
                </a:cubicBezTo>
                <a:lnTo>
                  <a:pt x="604587" y="130003"/>
                </a:lnTo>
                <a:cubicBezTo>
                  <a:pt x="599204" y="140771"/>
                  <a:pt x="593170" y="151200"/>
                  <a:pt x="586519" y="161235"/>
                </a:cubicBezTo>
                <a:close/>
                <a:moveTo>
                  <a:pt x="622311" y="181023"/>
                </a:moveTo>
                <a:lnTo>
                  <a:pt x="645541" y="197543"/>
                </a:lnTo>
                <a:cubicBezTo>
                  <a:pt x="651409" y="187037"/>
                  <a:pt x="657896" y="176895"/>
                  <a:pt x="664986" y="167171"/>
                </a:cubicBezTo>
                <a:lnTo>
                  <a:pt x="698627" y="120023"/>
                </a:lnTo>
                <a:cubicBezTo>
                  <a:pt x="705467" y="110139"/>
                  <a:pt x="712909" y="100686"/>
                  <a:pt x="720910" y="91716"/>
                </a:cubicBezTo>
                <a:lnTo>
                  <a:pt x="697680" y="75197"/>
                </a:lnTo>
                <a:cubicBezTo>
                  <a:pt x="691812" y="85702"/>
                  <a:pt x="685325" y="95844"/>
                  <a:pt x="678236" y="105568"/>
                </a:cubicBezTo>
                <a:lnTo>
                  <a:pt x="644595" y="152717"/>
                </a:lnTo>
                <a:cubicBezTo>
                  <a:pt x="637807" y="162596"/>
                  <a:pt x="630424" y="172049"/>
                  <a:pt x="622483" y="181023"/>
                </a:cubicBezTo>
                <a:close/>
                <a:moveTo>
                  <a:pt x="96792" y="402571"/>
                </a:moveTo>
                <a:cubicBezTo>
                  <a:pt x="108691" y="404463"/>
                  <a:pt x="120470" y="407049"/>
                  <a:pt x="132068" y="410314"/>
                </a:cubicBezTo>
                <a:lnTo>
                  <a:pt x="136714" y="382180"/>
                </a:lnTo>
                <a:cubicBezTo>
                  <a:pt x="124709" y="381552"/>
                  <a:pt x="112755" y="380172"/>
                  <a:pt x="100922" y="378050"/>
                </a:cubicBezTo>
                <a:lnTo>
                  <a:pt x="43793" y="368758"/>
                </a:lnTo>
                <a:cubicBezTo>
                  <a:pt x="31894" y="366865"/>
                  <a:pt x="20116" y="364279"/>
                  <a:pt x="8518" y="361014"/>
                </a:cubicBezTo>
                <a:lnTo>
                  <a:pt x="3786" y="389149"/>
                </a:lnTo>
                <a:cubicBezTo>
                  <a:pt x="15820" y="389772"/>
                  <a:pt x="27802" y="391151"/>
                  <a:pt x="39663" y="393278"/>
                </a:cubicBezTo>
                <a:close/>
                <a:moveTo>
                  <a:pt x="1464793" y="621623"/>
                </a:moveTo>
                <a:lnTo>
                  <a:pt x="1544894" y="621623"/>
                </a:lnTo>
                <a:cubicBezTo>
                  <a:pt x="1541100" y="588091"/>
                  <a:pt x="1539370" y="554358"/>
                  <a:pt x="1539732" y="520614"/>
                </a:cubicBezTo>
                <a:cubicBezTo>
                  <a:pt x="1539732" y="450752"/>
                  <a:pt x="1565543" y="398441"/>
                  <a:pt x="1605292" y="398441"/>
                </a:cubicBezTo>
                <a:cubicBezTo>
                  <a:pt x="1638331" y="398441"/>
                  <a:pt x="1643063" y="441460"/>
                  <a:pt x="1643063" y="470282"/>
                </a:cubicBezTo>
                <a:lnTo>
                  <a:pt x="1643063" y="520614"/>
                </a:lnTo>
                <a:cubicBezTo>
                  <a:pt x="1643424" y="554358"/>
                  <a:pt x="1641695" y="588091"/>
                  <a:pt x="1637901" y="621623"/>
                </a:cubicBezTo>
                <a:lnTo>
                  <a:pt x="1718002" y="621623"/>
                </a:lnTo>
                <a:cubicBezTo>
                  <a:pt x="1714208" y="588091"/>
                  <a:pt x="1712478" y="554358"/>
                  <a:pt x="1712840" y="520614"/>
                </a:cubicBezTo>
                <a:lnTo>
                  <a:pt x="1712840" y="492394"/>
                </a:lnTo>
                <a:cubicBezTo>
                  <a:pt x="1712840" y="427349"/>
                  <a:pt x="1705096" y="380029"/>
                  <a:pt x="1633857" y="380029"/>
                </a:cubicBezTo>
                <a:cubicBezTo>
                  <a:pt x="1581374" y="380029"/>
                  <a:pt x="1555649" y="402485"/>
                  <a:pt x="1540592" y="442062"/>
                </a:cubicBezTo>
                <a:cubicBezTo>
                  <a:pt x="1541366" y="424854"/>
                  <a:pt x="1542743" y="407647"/>
                  <a:pt x="1544894" y="387600"/>
                </a:cubicBezTo>
                <a:lnTo>
                  <a:pt x="1464793" y="387600"/>
                </a:lnTo>
                <a:cubicBezTo>
                  <a:pt x="1468587" y="421132"/>
                  <a:pt x="1470316" y="454864"/>
                  <a:pt x="1469955" y="488608"/>
                </a:cubicBezTo>
                <a:lnTo>
                  <a:pt x="1469955" y="520614"/>
                </a:lnTo>
                <a:cubicBezTo>
                  <a:pt x="1470402" y="554352"/>
                  <a:pt x="1468759" y="588086"/>
                  <a:pt x="1465051" y="621623"/>
                </a:cubicBezTo>
                <a:close/>
                <a:moveTo>
                  <a:pt x="784578" y="333568"/>
                </a:moveTo>
                <a:cubicBezTo>
                  <a:pt x="773178" y="337431"/>
                  <a:pt x="761537" y="340564"/>
                  <a:pt x="749733" y="342946"/>
                </a:cubicBezTo>
                <a:lnTo>
                  <a:pt x="754551" y="357745"/>
                </a:lnTo>
                <a:cubicBezTo>
                  <a:pt x="765521" y="352758"/>
                  <a:pt x="776783" y="348449"/>
                  <a:pt x="788278" y="344839"/>
                </a:cubicBezTo>
                <a:lnTo>
                  <a:pt x="843342" y="326943"/>
                </a:lnTo>
                <a:cubicBezTo>
                  <a:pt x="854622" y="323147"/>
                  <a:pt x="866116" y="320016"/>
                  <a:pt x="877757" y="317565"/>
                </a:cubicBezTo>
                <a:lnTo>
                  <a:pt x="872939" y="302767"/>
                </a:lnTo>
                <a:cubicBezTo>
                  <a:pt x="862004" y="307754"/>
                  <a:pt x="850767" y="312064"/>
                  <a:pt x="839298" y="315672"/>
                </a:cubicBezTo>
                <a:close/>
                <a:moveTo>
                  <a:pt x="762467" y="282720"/>
                </a:moveTo>
                <a:cubicBezTo>
                  <a:pt x="751789" y="288205"/>
                  <a:pt x="740785" y="293033"/>
                  <a:pt x="729514" y="297174"/>
                </a:cubicBezTo>
                <a:lnTo>
                  <a:pt x="736569" y="311026"/>
                </a:lnTo>
                <a:cubicBezTo>
                  <a:pt x="746601" y="304401"/>
                  <a:pt x="757029" y="298395"/>
                  <a:pt x="767801" y="293045"/>
                </a:cubicBezTo>
                <a:lnTo>
                  <a:pt x="819424" y="266803"/>
                </a:lnTo>
                <a:cubicBezTo>
                  <a:pt x="830092" y="261204"/>
                  <a:pt x="841097" y="256262"/>
                  <a:pt x="852376" y="252005"/>
                </a:cubicBezTo>
                <a:lnTo>
                  <a:pt x="845321" y="238152"/>
                </a:lnTo>
                <a:cubicBezTo>
                  <a:pt x="835263" y="244791"/>
                  <a:pt x="824810" y="250797"/>
                  <a:pt x="814003" y="256134"/>
                </a:cubicBezTo>
                <a:close/>
                <a:moveTo>
                  <a:pt x="796882" y="378308"/>
                </a:moveTo>
                <a:cubicBezTo>
                  <a:pt x="785017" y="380436"/>
                  <a:pt x="773041" y="381815"/>
                  <a:pt x="761004" y="382438"/>
                </a:cubicBezTo>
                <a:lnTo>
                  <a:pt x="765736" y="410572"/>
                </a:lnTo>
                <a:cubicBezTo>
                  <a:pt x="777334" y="407307"/>
                  <a:pt x="789113" y="404722"/>
                  <a:pt x="801011" y="402829"/>
                </a:cubicBezTo>
                <a:lnTo>
                  <a:pt x="858571" y="393020"/>
                </a:lnTo>
                <a:cubicBezTo>
                  <a:pt x="870401" y="390898"/>
                  <a:pt x="882360" y="389519"/>
                  <a:pt x="894362" y="388891"/>
                </a:cubicBezTo>
                <a:lnTo>
                  <a:pt x="889716" y="360756"/>
                </a:lnTo>
                <a:cubicBezTo>
                  <a:pt x="878119" y="364021"/>
                  <a:pt x="866340" y="366607"/>
                  <a:pt x="854441" y="368500"/>
                </a:cubicBezTo>
                <a:close/>
                <a:moveTo>
                  <a:pt x="184551" y="211309"/>
                </a:moveTo>
                <a:cubicBezTo>
                  <a:pt x="193138" y="219736"/>
                  <a:pt x="201211" y="228671"/>
                  <a:pt x="208728" y="238066"/>
                </a:cubicBezTo>
                <a:lnTo>
                  <a:pt x="238153" y="208728"/>
                </a:lnTo>
                <a:cubicBezTo>
                  <a:pt x="228710" y="201235"/>
                  <a:pt x="219745" y="193161"/>
                  <a:pt x="211309" y="184551"/>
                </a:cubicBezTo>
                <a:lnTo>
                  <a:pt x="170269" y="143597"/>
                </a:lnTo>
                <a:cubicBezTo>
                  <a:pt x="161659" y="135161"/>
                  <a:pt x="153584" y="126196"/>
                  <a:pt x="146092" y="116753"/>
                </a:cubicBezTo>
                <a:lnTo>
                  <a:pt x="116753" y="146178"/>
                </a:lnTo>
                <a:cubicBezTo>
                  <a:pt x="126149" y="153694"/>
                  <a:pt x="135084" y="161767"/>
                  <a:pt x="143511" y="170355"/>
                </a:cubicBezTo>
                <a:close/>
                <a:moveTo>
                  <a:pt x="153061" y="252951"/>
                </a:moveTo>
                <a:cubicBezTo>
                  <a:pt x="162947" y="259819"/>
                  <a:pt x="172401" y="267290"/>
                  <a:pt x="181368" y="275321"/>
                </a:cubicBezTo>
                <a:lnTo>
                  <a:pt x="197973" y="252091"/>
                </a:lnTo>
                <a:cubicBezTo>
                  <a:pt x="187427" y="246247"/>
                  <a:pt x="177255" y="239753"/>
                  <a:pt x="167516" y="232646"/>
                </a:cubicBezTo>
                <a:lnTo>
                  <a:pt x="120367" y="199005"/>
                </a:lnTo>
                <a:cubicBezTo>
                  <a:pt x="110524" y="192116"/>
                  <a:pt x="101100" y="184646"/>
                  <a:pt x="92146" y="176635"/>
                </a:cubicBezTo>
                <a:lnTo>
                  <a:pt x="75627" y="199866"/>
                </a:lnTo>
                <a:cubicBezTo>
                  <a:pt x="86144" y="205711"/>
                  <a:pt x="96287" y="212205"/>
                  <a:pt x="105999" y="219310"/>
                </a:cubicBezTo>
                <a:close/>
                <a:moveTo>
                  <a:pt x="519754" y="100922"/>
                </a:moveTo>
                <a:lnTo>
                  <a:pt x="529304" y="43793"/>
                </a:lnTo>
                <a:cubicBezTo>
                  <a:pt x="531197" y="31894"/>
                  <a:pt x="533783" y="20116"/>
                  <a:pt x="537048" y="8518"/>
                </a:cubicBezTo>
                <a:lnTo>
                  <a:pt x="508913" y="3786"/>
                </a:lnTo>
                <a:cubicBezTo>
                  <a:pt x="508248" y="15816"/>
                  <a:pt x="506869" y="27796"/>
                  <a:pt x="504783" y="39663"/>
                </a:cubicBezTo>
                <a:lnTo>
                  <a:pt x="495233" y="96792"/>
                </a:lnTo>
                <a:cubicBezTo>
                  <a:pt x="493346" y="108700"/>
                  <a:pt x="490732" y="120480"/>
                  <a:pt x="487404" y="132068"/>
                </a:cubicBezTo>
                <a:lnTo>
                  <a:pt x="515624" y="136714"/>
                </a:lnTo>
                <a:cubicBezTo>
                  <a:pt x="516247" y="124708"/>
                  <a:pt x="517626" y="112754"/>
                  <a:pt x="519754" y="100922"/>
                </a:cubicBezTo>
                <a:close/>
                <a:moveTo>
                  <a:pt x="232646" y="167171"/>
                </a:moveTo>
                <a:cubicBezTo>
                  <a:pt x="239732" y="176895"/>
                  <a:pt x="246225" y="187037"/>
                  <a:pt x="252091" y="197543"/>
                </a:cubicBezTo>
                <a:lnTo>
                  <a:pt x="275321" y="181023"/>
                </a:lnTo>
                <a:cubicBezTo>
                  <a:pt x="267290" y="172057"/>
                  <a:pt x="259819" y="162603"/>
                  <a:pt x="252951" y="152717"/>
                </a:cubicBezTo>
                <a:lnTo>
                  <a:pt x="219310" y="105568"/>
                </a:lnTo>
                <a:cubicBezTo>
                  <a:pt x="212224" y="95844"/>
                  <a:pt x="205731" y="85702"/>
                  <a:pt x="199866" y="75197"/>
                </a:cubicBezTo>
                <a:lnTo>
                  <a:pt x="176636" y="91716"/>
                </a:lnTo>
                <a:cubicBezTo>
                  <a:pt x="184666" y="100683"/>
                  <a:pt x="192137" y="110137"/>
                  <a:pt x="199005" y="120023"/>
                </a:cubicBezTo>
                <a:close/>
                <a:moveTo>
                  <a:pt x="130003" y="293045"/>
                </a:moveTo>
                <a:cubicBezTo>
                  <a:pt x="140907" y="298400"/>
                  <a:pt x="151481" y="304404"/>
                  <a:pt x="161665" y="311026"/>
                </a:cubicBezTo>
                <a:lnTo>
                  <a:pt x="168720" y="297174"/>
                </a:lnTo>
                <a:cubicBezTo>
                  <a:pt x="157305" y="293049"/>
                  <a:pt x="146157" y="288221"/>
                  <a:pt x="135337" y="282720"/>
                </a:cubicBezTo>
                <a:lnTo>
                  <a:pt x="83715" y="256392"/>
                </a:lnTo>
                <a:cubicBezTo>
                  <a:pt x="72912" y="251055"/>
                  <a:pt x="62452" y="245049"/>
                  <a:pt x="52397" y="238411"/>
                </a:cubicBezTo>
                <a:lnTo>
                  <a:pt x="45342" y="252263"/>
                </a:lnTo>
                <a:cubicBezTo>
                  <a:pt x="56617" y="256520"/>
                  <a:pt x="67622" y="261462"/>
                  <a:pt x="78294" y="267061"/>
                </a:cubicBezTo>
                <a:close/>
                <a:moveTo>
                  <a:pt x="282118" y="135337"/>
                </a:moveTo>
                <a:cubicBezTo>
                  <a:pt x="287691" y="146010"/>
                  <a:pt x="292604" y="157015"/>
                  <a:pt x="296830" y="168290"/>
                </a:cubicBezTo>
                <a:lnTo>
                  <a:pt x="310768" y="161235"/>
                </a:lnTo>
                <a:cubicBezTo>
                  <a:pt x="304118" y="151200"/>
                  <a:pt x="298084" y="140771"/>
                  <a:pt x="292700" y="130003"/>
                </a:cubicBezTo>
                <a:lnTo>
                  <a:pt x="266459" y="78380"/>
                </a:lnTo>
                <a:cubicBezTo>
                  <a:pt x="260850" y="67725"/>
                  <a:pt x="255936" y="56718"/>
                  <a:pt x="251746" y="45428"/>
                </a:cubicBezTo>
                <a:lnTo>
                  <a:pt x="237808" y="52483"/>
                </a:lnTo>
                <a:cubicBezTo>
                  <a:pt x="244638" y="62487"/>
                  <a:pt x="250816" y="72919"/>
                  <a:pt x="256306" y="83715"/>
                </a:cubicBezTo>
                <a:close/>
                <a:moveTo>
                  <a:pt x="377706" y="100922"/>
                </a:moveTo>
                <a:cubicBezTo>
                  <a:pt x="379938" y="112662"/>
                  <a:pt x="381432" y="124529"/>
                  <a:pt x="382180" y="136456"/>
                </a:cubicBezTo>
                <a:lnTo>
                  <a:pt x="410400" y="131810"/>
                </a:lnTo>
                <a:cubicBezTo>
                  <a:pt x="407072" y="120222"/>
                  <a:pt x="404457" y="108442"/>
                  <a:pt x="402571" y="96534"/>
                </a:cubicBezTo>
                <a:lnTo>
                  <a:pt x="393020" y="39405"/>
                </a:lnTo>
                <a:cubicBezTo>
                  <a:pt x="390935" y="27538"/>
                  <a:pt x="389556" y="15558"/>
                  <a:pt x="388891" y="3528"/>
                </a:cubicBezTo>
                <a:lnTo>
                  <a:pt x="360756" y="8260"/>
                </a:lnTo>
                <a:cubicBezTo>
                  <a:pt x="364021" y="19858"/>
                  <a:pt x="366607" y="31636"/>
                  <a:pt x="368500" y="43535"/>
                </a:cubicBezTo>
                <a:close/>
                <a:moveTo>
                  <a:pt x="333740" y="113226"/>
                </a:moveTo>
                <a:cubicBezTo>
                  <a:pt x="337579" y="124491"/>
                  <a:pt x="340710" y="135985"/>
                  <a:pt x="343119" y="147641"/>
                </a:cubicBezTo>
                <a:lnTo>
                  <a:pt x="357917" y="142909"/>
                </a:lnTo>
                <a:cubicBezTo>
                  <a:pt x="352923" y="131954"/>
                  <a:pt x="348641" y="120688"/>
                  <a:pt x="345097" y="109182"/>
                </a:cubicBezTo>
                <a:lnTo>
                  <a:pt x="327116" y="54032"/>
                </a:lnTo>
                <a:cubicBezTo>
                  <a:pt x="323306" y="42757"/>
                  <a:pt x="320175" y="31265"/>
                  <a:pt x="317737" y="19617"/>
                </a:cubicBezTo>
                <a:lnTo>
                  <a:pt x="302767" y="24607"/>
                </a:lnTo>
                <a:cubicBezTo>
                  <a:pt x="307768" y="35540"/>
                  <a:pt x="312079" y="46775"/>
                  <a:pt x="315673" y="58248"/>
                </a:cubicBezTo>
                <a:close/>
                <a:moveTo>
                  <a:pt x="110042" y="344839"/>
                </a:moveTo>
                <a:cubicBezTo>
                  <a:pt x="121538" y="348449"/>
                  <a:pt x="132801" y="352758"/>
                  <a:pt x="143769" y="357745"/>
                </a:cubicBezTo>
                <a:lnTo>
                  <a:pt x="148071" y="342946"/>
                </a:lnTo>
                <a:cubicBezTo>
                  <a:pt x="136268" y="340564"/>
                  <a:pt x="124630" y="337431"/>
                  <a:pt x="113226" y="333568"/>
                </a:cubicBezTo>
                <a:lnTo>
                  <a:pt x="58420" y="315672"/>
                </a:lnTo>
                <a:cubicBezTo>
                  <a:pt x="46953" y="312064"/>
                  <a:pt x="35718" y="307754"/>
                  <a:pt x="24779" y="302767"/>
                </a:cubicBezTo>
                <a:lnTo>
                  <a:pt x="19961" y="317565"/>
                </a:lnTo>
                <a:cubicBezTo>
                  <a:pt x="31751" y="319999"/>
                  <a:pt x="43387" y="323131"/>
                  <a:pt x="54806" y="326943"/>
                </a:cubicBezTo>
                <a:close/>
                <a:moveTo>
                  <a:pt x="804367" y="429931"/>
                </a:moveTo>
                <a:cubicBezTo>
                  <a:pt x="792322" y="430068"/>
                  <a:pt x="780285" y="429465"/>
                  <a:pt x="768317" y="428124"/>
                </a:cubicBezTo>
                <a:lnTo>
                  <a:pt x="768317" y="469680"/>
                </a:lnTo>
                <a:cubicBezTo>
                  <a:pt x="780285" y="468339"/>
                  <a:pt x="792322" y="467736"/>
                  <a:pt x="804367" y="467873"/>
                </a:cubicBezTo>
                <a:lnTo>
                  <a:pt x="862270" y="467873"/>
                </a:lnTo>
                <a:cubicBezTo>
                  <a:pt x="874316" y="467737"/>
                  <a:pt x="886352" y="468341"/>
                  <a:pt x="898320" y="469680"/>
                </a:cubicBezTo>
                <a:lnTo>
                  <a:pt x="898320" y="428124"/>
                </a:lnTo>
                <a:cubicBezTo>
                  <a:pt x="886352" y="429463"/>
                  <a:pt x="874316" y="430067"/>
                  <a:pt x="862270" y="429931"/>
                </a:cubicBezTo>
                <a:close/>
                <a:moveTo>
                  <a:pt x="1331778" y="583078"/>
                </a:moveTo>
                <a:cubicBezTo>
                  <a:pt x="1323648" y="591842"/>
                  <a:pt x="1312239" y="596829"/>
                  <a:pt x="1300289" y="596844"/>
                </a:cubicBezTo>
                <a:cubicBezTo>
                  <a:pt x="1279640" y="596844"/>
                  <a:pt x="1260195" y="583852"/>
                  <a:pt x="1260195" y="552018"/>
                </a:cubicBezTo>
                <a:cubicBezTo>
                  <a:pt x="1260195" y="487834"/>
                  <a:pt x="1325326" y="494545"/>
                  <a:pt x="1350793" y="457377"/>
                </a:cubicBezTo>
                <a:lnTo>
                  <a:pt x="1350793" y="529304"/>
                </a:lnTo>
                <a:cubicBezTo>
                  <a:pt x="1350234" y="560176"/>
                  <a:pt x="1352101" y="591044"/>
                  <a:pt x="1356385" y="621623"/>
                </a:cubicBezTo>
                <a:lnTo>
                  <a:pt x="1429173" y="621623"/>
                </a:lnTo>
                <a:cubicBezTo>
                  <a:pt x="1420569" y="586691"/>
                  <a:pt x="1420569" y="562515"/>
                  <a:pt x="1420569" y="520614"/>
                </a:cubicBezTo>
                <a:lnTo>
                  <a:pt x="1420569" y="469594"/>
                </a:lnTo>
                <a:cubicBezTo>
                  <a:pt x="1420569" y="404722"/>
                  <a:pt x="1395446" y="380029"/>
                  <a:pt x="1325928" y="380029"/>
                </a:cubicBezTo>
                <a:cubicBezTo>
                  <a:pt x="1282909" y="380029"/>
                  <a:pt x="1221994" y="397236"/>
                  <a:pt x="1193430" y="423048"/>
                </a:cubicBezTo>
                <a:cubicBezTo>
                  <a:pt x="1197129" y="439137"/>
                  <a:pt x="1205303" y="454021"/>
                  <a:pt x="1223801" y="454021"/>
                </a:cubicBezTo>
                <a:cubicBezTo>
                  <a:pt x="1265960" y="454021"/>
                  <a:pt x="1264411" y="390697"/>
                  <a:pt x="1315345" y="390697"/>
                </a:cubicBezTo>
                <a:cubicBezTo>
                  <a:pt x="1338059" y="390697"/>
                  <a:pt x="1351051" y="404377"/>
                  <a:pt x="1351051" y="424080"/>
                </a:cubicBezTo>
                <a:cubicBezTo>
                  <a:pt x="1351051" y="498245"/>
                  <a:pt x="1184568" y="457635"/>
                  <a:pt x="1184568" y="559245"/>
                </a:cubicBezTo>
                <a:cubicBezTo>
                  <a:pt x="1184568" y="610868"/>
                  <a:pt x="1219671" y="629538"/>
                  <a:pt x="1263464" y="629538"/>
                </a:cubicBezTo>
                <a:cubicBezTo>
                  <a:pt x="1320163" y="629538"/>
                  <a:pt x="1336597" y="591251"/>
                  <a:pt x="1331778" y="583078"/>
                </a:cubicBezTo>
                <a:close/>
                <a:moveTo>
                  <a:pt x="1147400" y="275149"/>
                </a:moveTo>
                <a:lnTo>
                  <a:pt x="1067298" y="275149"/>
                </a:lnTo>
                <a:cubicBezTo>
                  <a:pt x="1071067" y="308710"/>
                  <a:pt x="1072762" y="342472"/>
                  <a:pt x="1072375" y="376243"/>
                </a:cubicBezTo>
                <a:lnTo>
                  <a:pt x="1072375" y="520614"/>
                </a:lnTo>
                <a:cubicBezTo>
                  <a:pt x="1072762" y="554356"/>
                  <a:pt x="1071067" y="588089"/>
                  <a:pt x="1067298" y="621623"/>
                </a:cubicBezTo>
                <a:lnTo>
                  <a:pt x="1147400" y="621623"/>
                </a:lnTo>
                <a:cubicBezTo>
                  <a:pt x="1143562" y="588096"/>
                  <a:pt x="1141833" y="554359"/>
                  <a:pt x="1142237" y="520614"/>
                </a:cubicBezTo>
                <a:lnTo>
                  <a:pt x="1142237" y="376243"/>
                </a:lnTo>
                <a:cubicBezTo>
                  <a:pt x="1141833" y="342470"/>
                  <a:pt x="1143562" y="308705"/>
                  <a:pt x="1147400" y="275149"/>
                </a:cubicBezTo>
                <a:close/>
                <a:moveTo>
                  <a:pt x="2035997" y="520614"/>
                </a:moveTo>
                <a:cubicBezTo>
                  <a:pt x="2034845" y="554506"/>
                  <a:pt x="2037727" y="588415"/>
                  <a:pt x="2044601" y="621623"/>
                </a:cubicBezTo>
                <a:lnTo>
                  <a:pt x="1971813" y="621623"/>
                </a:lnTo>
                <a:cubicBezTo>
                  <a:pt x="1969043" y="602491"/>
                  <a:pt x="1967374" y="583215"/>
                  <a:pt x="1966823" y="563891"/>
                </a:cubicBezTo>
                <a:cubicBezTo>
                  <a:pt x="1954434" y="601748"/>
                  <a:pt x="1926988" y="629538"/>
                  <a:pt x="1874505" y="629538"/>
                </a:cubicBezTo>
                <a:cubicBezTo>
                  <a:pt x="1814278" y="629538"/>
                  <a:pt x="1752675" y="595123"/>
                  <a:pt x="1752675" y="504956"/>
                </a:cubicBezTo>
                <a:cubicBezTo>
                  <a:pt x="1752675" y="414788"/>
                  <a:pt x="1814536" y="380029"/>
                  <a:pt x="1874505" y="380029"/>
                </a:cubicBezTo>
                <a:cubicBezTo>
                  <a:pt x="1928708" y="380029"/>
                  <a:pt x="1953745" y="408077"/>
                  <a:pt x="1966393" y="446794"/>
                </a:cubicBezTo>
                <a:lnTo>
                  <a:pt x="1966393" y="376243"/>
                </a:lnTo>
                <a:cubicBezTo>
                  <a:pt x="1966754" y="342471"/>
                  <a:pt x="1965025" y="308709"/>
                  <a:pt x="1961231" y="275149"/>
                </a:cubicBezTo>
                <a:lnTo>
                  <a:pt x="2036169" y="275149"/>
                </a:lnTo>
                <a:close/>
                <a:moveTo>
                  <a:pt x="1966221" y="500740"/>
                </a:moveTo>
                <a:cubicBezTo>
                  <a:pt x="1966221" y="436900"/>
                  <a:pt x="1934301" y="400075"/>
                  <a:pt x="1896530" y="400075"/>
                </a:cubicBezTo>
                <a:cubicBezTo>
                  <a:pt x="1848951" y="400075"/>
                  <a:pt x="1829851" y="445417"/>
                  <a:pt x="1829851" y="504956"/>
                </a:cubicBezTo>
                <a:cubicBezTo>
                  <a:pt x="1829851" y="564494"/>
                  <a:pt x="1848951" y="609663"/>
                  <a:pt x="1896530" y="609663"/>
                </a:cubicBezTo>
                <a:cubicBezTo>
                  <a:pt x="1934301" y="609663"/>
                  <a:pt x="1966221" y="572839"/>
                  <a:pt x="1966221" y="508999"/>
                </a:cubicBezTo>
                <a:close/>
                <a:moveTo>
                  <a:pt x="2433750" y="376243"/>
                </a:moveTo>
                <a:cubicBezTo>
                  <a:pt x="2433389" y="342471"/>
                  <a:pt x="2435118" y="308709"/>
                  <a:pt x="2438912" y="275149"/>
                </a:cubicBezTo>
                <a:lnTo>
                  <a:pt x="2358811" y="275149"/>
                </a:lnTo>
                <a:cubicBezTo>
                  <a:pt x="2362605" y="308709"/>
                  <a:pt x="2364335" y="342471"/>
                  <a:pt x="2363973" y="376243"/>
                </a:cubicBezTo>
                <a:lnTo>
                  <a:pt x="2363973" y="520614"/>
                </a:lnTo>
                <a:cubicBezTo>
                  <a:pt x="2364335" y="554358"/>
                  <a:pt x="2362605" y="588091"/>
                  <a:pt x="2358811" y="621623"/>
                </a:cubicBezTo>
                <a:lnTo>
                  <a:pt x="2438912" y="621623"/>
                </a:lnTo>
                <a:cubicBezTo>
                  <a:pt x="2435118" y="588091"/>
                  <a:pt x="2433389" y="554358"/>
                  <a:pt x="2433750" y="520614"/>
                </a:cubicBezTo>
                <a:close/>
                <a:moveTo>
                  <a:pt x="665158" y="730632"/>
                </a:moveTo>
                <a:cubicBezTo>
                  <a:pt x="658051" y="720893"/>
                  <a:pt x="651555" y="710723"/>
                  <a:pt x="645713" y="700175"/>
                </a:cubicBezTo>
                <a:lnTo>
                  <a:pt x="622483" y="716780"/>
                </a:lnTo>
                <a:cubicBezTo>
                  <a:pt x="630510" y="725746"/>
                  <a:pt x="637987" y="735201"/>
                  <a:pt x="644853" y="745087"/>
                </a:cubicBezTo>
                <a:lnTo>
                  <a:pt x="678494" y="792236"/>
                </a:lnTo>
                <a:cubicBezTo>
                  <a:pt x="685618" y="801932"/>
                  <a:pt x="692114" y="812076"/>
                  <a:pt x="697938" y="822607"/>
                </a:cubicBezTo>
                <a:lnTo>
                  <a:pt x="721168" y="806002"/>
                </a:lnTo>
                <a:cubicBezTo>
                  <a:pt x="713158" y="797045"/>
                  <a:pt x="705690" y="787624"/>
                  <a:pt x="698799" y="777781"/>
                </a:cubicBezTo>
                <a:close/>
                <a:moveTo>
                  <a:pt x="2313641" y="469594"/>
                </a:moveTo>
                <a:cubicBezTo>
                  <a:pt x="2313641" y="404722"/>
                  <a:pt x="2288604" y="380029"/>
                  <a:pt x="2219000" y="380029"/>
                </a:cubicBezTo>
                <a:cubicBezTo>
                  <a:pt x="2175981" y="380029"/>
                  <a:pt x="2115066" y="397236"/>
                  <a:pt x="2086502" y="423048"/>
                </a:cubicBezTo>
                <a:cubicBezTo>
                  <a:pt x="2090201" y="439137"/>
                  <a:pt x="2098375" y="454021"/>
                  <a:pt x="2116873" y="454021"/>
                </a:cubicBezTo>
                <a:cubicBezTo>
                  <a:pt x="2159118" y="454021"/>
                  <a:pt x="2157483" y="390697"/>
                  <a:pt x="2208417" y="390697"/>
                </a:cubicBezTo>
                <a:cubicBezTo>
                  <a:pt x="2231131" y="390697"/>
                  <a:pt x="2244123" y="404377"/>
                  <a:pt x="2244123" y="424080"/>
                </a:cubicBezTo>
                <a:cubicBezTo>
                  <a:pt x="2244123" y="498245"/>
                  <a:pt x="2077640" y="457635"/>
                  <a:pt x="2077640" y="559245"/>
                </a:cubicBezTo>
                <a:cubicBezTo>
                  <a:pt x="2077640" y="610868"/>
                  <a:pt x="2112743" y="629538"/>
                  <a:pt x="2156536" y="629538"/>
                </a:cubicBezTo>
                <a:cubicBezTo>
                  <a:pt x="2213924" y="629538"/>
                  <a:pt x="2230357" y="591251"/>
                  <a:pt x="2225366" y="583078"/>
                </a:cubicBezTo>
                <a:cubicBezTo>
                  <a:pt x="2217236" y="591842"/>
                  <a:pt x="2205827" y="596829"/>
                  <a:pt x="2193877" y="596844"/>
                </a:cubicBezTo>
                <a:cubicBezTo>
                  <a:pt x="2173314" y="596844"/>
                  <a:pt x="2153783" y="583852"/>
                  <a:pt x="2153783" y="552018"/>
                </a:cubicBezTo>
                <a:cubicBezTo>
                  <a:pt x="2153783" y="487834"/>
                  <a:pt x="2218914" y="494545"/>
                  <a:pt x="2244381" y="457377"/>
                </a:cubicBezTo>
                <a:lnTo>
                  <a:pt x="2244381" y="529304"/>
                </a:lnTo>
                <a:cubicBezTo>
                  <a:pt x="2243865" y="560175"/>
                  <a:pt x="2245732" y="591040"/>
                  <a:pt x="2249973" y="621623"/>
                </a:cubicBezTo>
                <a:lnTo>
                  <a:pt x="2322761" y="621623"/>
                </a:lnTo>
                <a:cubicBezTo>
                  <a:pt x="2314157" y="586691"/>
                  <a:pt x="2314157" y="562515"/>
                  <a:pt x="2314157" y="520614"/>
                </a:cubicBezTo>
                <a:close/>
                <a:moveTo>
                  <a:pt x="745087" y="644853"/>
                </a:moveTo>
                <a:cubicBezTo>
                  <a:pt x="735175" y="637987"/>
                  <a:pt x="725720" y="630485"/>
                  <a:pt x="716781" y="622397"/>
                </a:cubicBezTo>
                <a:lnTo>
                  <a:pt x="700175" y="645713"/>
                </a:lnTo>
                <a:cubicBezTo>
                  <a:pt x="710724" y="651555"/>
                  <a:pt x="720893" y="658051"/>
                  <a:pt x="730633" y="665158"/>
                </a:cubicBezTo>
                <a:lnTo>
                  <a:pt x="777781" y="698799"/>
                </a:lnTo>
                <a:cubicBezTo>
                  <a:pt x="787641" y="705664"/>
                  <a:pt x="797071" y="713132"/>
                  <a:pt x="806002" y="721168"/>
                </a:cubicBezTo>
                <a:lnTo>
                  <a:pt x="822607" y="697938"/>
                </a:lnTo>
                <a:cubicBezTo>
                  <a:pt x="812093" y="692096"/>
                  <a:pt x="801949" y="685600"/>
                  <a:pt x="792236" y="678494"/>
                </a:cubicBezTo>
                <a:close/>
                <a:moveTo>
                  <a:pt x="767801" y="604673"/>
                </a:moveTo>
                <a:cubicBezTo>
                  <a:pt x="756995" y="599388"/>
                  <a:pt x="746567" y="593381"/>
                  <a:pt x="736569" y="586691"/>
                </a:cubicBezTo>
                <a:lnTo>
                  <a:pt x="729514" y="601060"/>
                </a:lnTo>
                <a:cubicBezTo>
                  <a:pt x="740802" y="605249"/>
                  <a:pt x="751807" y="610163"/>
                  <a:pt x="762467" y="615772"/>
                </a:cubicBezTo>
                <a:lnTo>
                  <a:pt x="814089" y="641583"/>
                </a:lnTo>
                <a:cubicBezTo>
                  <a:pt x="824896" y="646952"/>
                  <a:pt x="835358" y="652983"/>
                  <a:pt x="845407" y="659651"/>
                </a:cubicBezTo>
                <a:lnTo>
                  <a:pt x="852462" y="645713"/>
                </a:lnTo>
                <a:cubicBezTo>
                  <a:pt x="841191" y="641489"/>
                  <a:pt x="830187" y="636576"/>
                  <a:pt x="819510" y="631001"/>
                </a:cubicBezTo>
                <a:close/>
                <a:moveTo>
                  <a:pt x="788278" y="553051"/>
                </a:moveTo>
                <a:cubicBezTo>
                  <a:pt x="776783" y="549469"/>
                  <a:pt x="765521" y="545188"/>
                  <a:pt x="754551" y="540231"/>
                </a:cubicBezTo>
                <a:lnTo>
                  <a:pt x="749733" y="555029"/>
                </a:lnTo>
                <a:cubicBezTo>
                  <a:pt x="761537" y="557412"/>
                  <a:pt x="773178" y="560544"/>
                  <a:pt x="784578" y="564408"/>
                </a:cubicBezTo>
                <a:lnTo>
                  <a:pt x="839728" y="582303"/>
                </a:lnTo>
                <a:cubicBezTo>
                  <a:pt x="851197" y="585912"/>
                  <a:pt x="862434" y="590222"/>
                  <a:pt x="873369" y="595209"/>
                </a:cubicBezTo>
                <a:lnTo>
                  <a:pt x="878187" y="580325"/>
                </a:lnTo>
                <a:cubicBezTo>
                  <a:pt x="866529" y="577914"/>
                  <a:pt x="855035" y="574782"/>
                  <a:pt x="843772" y="570946"/>
                </a:cubicBezTo>
                <a:close/>
                <a:moveTo>
                  <a:pt x="801011" y="495319"/>
                </a:moveTo>
                <a:cubicBezTo>
                  <a:pt x="789095" y="493510"/>
                  <a:pt x="777317" y="490924"/>
                  <a:pt x="765736" y="487576"/>
                </a:cubicBezTo>
                <a:lnTo>
                  <a:pt x="761004" y="515796"/>
                </a:lnTo>
                <a:cubicBezTo>
                  <a:pt x="773041" y="516419"/>
                  <a:pt x="785017" y="517798"/>
                  <a:pt x="796882" y="519926"/>
                </a:cubicBezTo>
                <a:lnTo>
                  <a:pt x="854011" y="529476"/>
                </a:lnTo>
                <a:cubicBezTo>
                  <a:pt x="865918" y="531327"/>
                  <a:pt x="877697" y="533913"/>
                  <a:pt x="889286" y="537220"/>
                </a:cubicBezTo>
                <a:lnTo>
                  <a:pt x="893932" y="509085"/>
                </a:lnTo>
                <a:cubicBezTo>
                  <a:pt x="881930" y="508415"/>
                  <a:pt x="869979" y="507036"/>
                  <a:pt x="858141" y="504956"/>
                </a:cubicBezTo>
                <a:close/>
                <a:moveTo>
                  <a:pt x="713253" y="686581"/>
                </a:moveTo>
                <a:cubicBezTo>
                  <a:pt x="704623" y="678192"/>
                  <a:pt x="696544" y="669253"/>
                  <a:pt x="689076" y="659823"/>
                </a:cubicBezTo>
                <a:lnTo>
                  <a:pt x="659651" y="689248"/>
                </a:lnTo>
                <a:cubicBezTo>
                  <a:pt x="669081" y="696570"/>
                  <a:pt x="678046" y="704477"/>
                  <a:pt x="686495" y="712909"/>
                </a:cubicBezTo>
                <a:lnTo>
                  <a:pt x="727449" y="753863"/>
                </a:lnTo>
                <a:cubicBezTo>
                  <a:pt x="736036" y="762286"/>
                  <a:pt x="744106" y="771225"/>
                  <a:pt x="751626" y="780620"/>
                </a:cubicBezTo>
                <a:lnTo>
                  <a:pt x="781137" y="751626"/>
                </a:lnTo>
                <a:cubicBezTo>
                  <a:pt x="771759" y="744089"/>
                  <a:pt x="762828" y="736010"/>
                  <a:pt x="754379" y="727449"/>
                </a:cubicBezTo>
                <a:close/>
                <a:moveTo>
                  <a:pt x="1959854" y="715318"/>
                </a:moveTo>
                <a:lnTo>
                  <a:pt x="1942646" y="715318"/>
                </a:lnTo>
                <a:cubicBezTo>
                  <a:pt x="1943343" y="720566"/>
                  <a:pt x="1943662" y="725857"/>
                  <a:pt x="1943593" y="731149"/>
                </a:cubicBezTo>
                <a:lnTo>
                  <a:pt x="1943593" y="761176"/>
                </a:lnTo>
                <a:cubicBezTo>
                  <a:pt x="1943662" y="766467"/>
                  <a:pt x="1943343" y="771758"/>
                  <a:pt x="1942646" y="777007"/>
                </a:cubicBezTo>
                <a:lnTo>
                  <a:pt x="1959854" y="777007"/>
                </a:lnTo>
                <a:cubicBezTo>
                  <a:pt x="1959157" y="771758"/>
                  <a:pt x="1958839" y="766467"/>
                  <a:pt x="1958908" y="761176"/>
                </a:cubicBezTo>
                <a:lnTo>
                  <a:pt x="1958908" y="731149"/>
                </a:lnTo>
                <a:cubicBezTo>
                  <a:pt x="1958839" y="725857"/>
                  <a:pt x="1959157" y="720566"/>
                  <a:pt x="1959854" y="715318"/>
                </a:cubicBezTo>
                <a:close/>
                <a:moveTo>
                  <a:pt x="2031868" y="733644"/>
                </a:moveTo>
                <a:cubicBezTo>
                  <a:pt x="2031868" y="720566"/>
                  <a:pt x="2025415" y="713339"/>
                  <a:pt x="2014660" y="713339"/>
                </a:cubicBezTo>
                <a:cubicBezTo>
                  <a:pt x="2004912" y="713786"/>
                  <a:pt x="1996024" y="719086"/>
                  <a:pt x="1991000" y="727449"/>
                </a:cubicBezTo>
                <a:cubicBezTo>
                  <a:pt x="1991077" y="723388"/>
                  <a:pt x="1991395" y="719336"/>
                  <a:pt x="1991946" y="715318"/>
                </a:cubicBezTo>
                <a:lnTo>
                  <a:pt x="1974739" y="715318"/>
                </a:lnTo>
                <a:cubicBezTo>
                  <a:pt x="1975435" y="720566"/>
                  <a:pt x="1975754" y="725857"/>
                  <a:pt x="1975685" y="731149"/>
                </a:cubicBezTo>
                <a:lnTo>
                  <a:pt x="1975685" y="761176"/>
                </a:lnTo>
                <a:cubicBezTo>
                  <a:pt x="1975754" y="766467"/>
                  <a:pt x="1975435" y="771758"/>
                  <a:pt x="1974739" y="777007"/>
                </a:cubicBezTo>
                <a:lnTo>
                  <a:pt x="1991946" y="777007"/>
                </a:lnTo>
                <a:cubicBezTo>
                  <a:pt x="1991249" y="771758"/>
                  <a:pt x="1990931" y="766467"/>
                  <a:pt x="1991000" y="761176"/>
                </a:cubicBezTo>
                <a:lnTo>
                  <a:pt x="1991000" y="731149"/>
                </a:lnTo>
                <a:cubicBezTo>
                  <a:pt x="1993951" y="724971"/>
                  <a:pt x="1999930" y="720790"/>
                  <a:pt x="2006745" y="720136"/>
                </a:cubicBezTo>
                <a:cubicBezTo>
                  <a:pt x="2013111" y="720136"/>
                  <a:pt x="2016725" y="724610"/>
                  <a:pt x="2016725" y="733730"/>
                </a:cubicBezTo>
                <a:lnTo>
                  <a:pt x="2016725" y="761262"/>
                </a:lnTo>
                <a:cubicBezTo>
                  <a:pt x="2016794" y="766553"/>
                  <a:pt x="2016475" y="771845"/>
                  <a:pt x="2015779" y="777093"/>
                </a:cubicBezTo>
                <a:lnTo>
                  <a:pt x="2032986" y="777093"/>
                </a:lnTo>
                <a:cubicBezTo>
                  <a:pt x="2032212" y="771853"/>
                  <a:pt x="2031868" y="766562"/>
                  <a:pt x="2031954" y="761262"/>
                </a:cubicBezTo>
                <a:close/>
                <a:moveTo>
                  <a:pt x="2127972" y="733644"/>
                </a:moveTo>
                <a:cubicBezTo>
                  <a:pt x="2127972" y="720566"/>
                  <a:pt x="2121433" y="713339"/>
                  <a:pt x="2110764" y="713339"/>
                </a:cubicBezTo>
                <a:cubicBezTo>
                  <a:pt x="2100999" y="713743"/>
                  <a:pt x="2092103" y="719052"/>
                  <a:pt x="2087104" y="727449"/>
                </a:cubicBezTo>
                <a:cubicBezTo>
                  <a:pt x="2087138" y="723388"/>
                  <a:pt x="2087457" y="719336"/>
                  <a:pt x="2088050" y="715318"/>
                </a:cubicBezTo>
                <a:lnTo>
                  <a:pt x="2070843" y="715318"/>
                </a:lnTo>
                <a:cubicBezTo>
                  <a:pt x="2071540" y="720566"/>
                  <a:pt x="2071858" y="725857"/>
                  <a:pt x="2071789" y="731149"/>
                </a:cubicBezTo>
                <a:lnTo>
                  <a:pt x="2071789" y="761176"/>
                </a:lnTo>
                <a:cubicBezTo>
                  <a:pt x="2071858" y="766467"/>
                  <a:pt x="2071540" y="771758"/>
                  <a:pt x="2070843" y="777007"/>
                </a:cubicBezTo>
                <a:lnTo>
                  <a:pt x="2088050" y="777007"/>
                </a:lnTo>
                <a:cubicBezTo>
                  <a:pt x="2087310" y="771767"/>
                  <a:pt x="2086992" y="766467"/>
                  <a:pt x="2087104" y="761176"/>
                </a:cubicBezTo>
                <a:lnTo>
                  <a:pt x="2087104" y="731149"/>
                </a:lnTo>
                <a:cubicBezTo>
                  <a:pt x="2090003" y="724963"/>
                  <a:pt x="2095957" y="720773"/>
                  <a:pt x="2102763" y="720136"/>
                </a:cubicBezTo>
                <a:cubicBezTo>
                  <a:pt x="2109130" y="720136"/>
                  <a:pt x="2112743" y="724610"/>
                  <a:pt x="2112743" y="733730"/>
                </a:cubicBezTo>
                <a:lnTo>
                  <a:pt x="2112743" y="761262"/>
                </a:lnTo>
                <a:cubicBezTo>
                  <a:pt x="2112855" y="766553"/>
                  <a:pt x="2112537" y="771853"/>
                  <a:pt x="2111797" y="777093"/>
                </a:cubicBezTo>
                <a:lnTo>
                  <a:pt x="2129004" y="777093"/>
                </a:lnTo>
                <a:cubicBezTo>
                  <a:pt x="2128307" y="771845"/>
                  <a:pt x="2127989" y="766553"/>
                  <a:pt x="2128058" y="761262"/>
                </a:cubicBezTo>
                <a:close/>
                <a:moveTo>
                  <a:pt x="1941614" y="697508"/>
                </a:moveTo>
                <a:lnTo>
                  <a:pt x="1951336" y="706972"/>
                </a:lnTo>
                <a:lnTo>
                  <a:pt x="1961059" y="697508"/>
                </a:lnTo>
                <a:lnTo>
                  <a:pt x="1951336" y="688044"/>
                </a:lnTo>
                <a:close/>
                <a:moveTo>
                  <a:pt x="2236035" y="771242"/>
                </a:moveTo>
                <a:cubicBezTo>
                  <a:pt x="2230443" y="771242"/>
                  <a:pt x="2227432" y="766166"/>
                  <a:pt x="2227432" y="757906"/>
                </a:cubicBezTo>
                <a:lnTo>
                  <a:pt x="2227432" y="718071"/>
                </a:lnTo>
                <a:lnTo>
                  <a:pt x="2247909" y="718071"/>
                </a:lnTo>
                <a:lnTo>
                  <a:pt x="2247909" y="715318"/>
                </a:lnTo>
                <a:lnTo>
                  <a:pt x="2213493" y="715318"/>
                </a:lnTo>
                <a:cubicBezTo>
                  <a:pt x="2224721" y="712788"/>
                  <a:pt x="2232181" y="702128"/>
                  <a:pt x="2230701" y="690711"/>
                </a:cubicBezTo>
                <a:lnTo>
                  <a:pt x="2215386" y="690711"/>
                </a:lnTo>
                <a:cubicBezTo>
                  <a:pt x="2215386" y="707402"/>
                  <a:pt x="2214784" y="715318"/>
                  <a:pt x="2204029" y="715318"/>
                </a:cubicBezTo>
                <a:lnTo>
                  <a:pt x="2202653" y="715318"/>
                </a:lnTo>
                <a:lnTo>
                  <a:pt x="2202653" y="718071"/>
                </a:lnTo>
                <a:lnTo>
                  <a:pt x="2212117" y="718071"/>
                </a:lnTo>
                <a:lnTo>
                  <a:pt x="2212117" y="759455"/>
                </a:lnTo>
                <a:cubicBezTo>
                  <a:pt x="2212117" y="771586"/>
                  <a:pt x="2218570" y="779072"/>
                  <a:pt x="2229324" y="779072"/>
                </a:cubicBezTo>
                <a:cubicBezTo>
                  <a:pt x="2240079" y="779072"/>
                  <a:pt x="2248683" y="769608"/>
                  <a:pt x="2250662" y="751712"/>
                </a:cubicBezTo>
                <a:lnTo>
                  <a:pt x="2248769" y="751712"/>
                </a:lnTo>
                <a:cubicBezTo>
                  <a:pt x="2247306" y="764531"/>
                  <a:pt x="2242832" y="771242"/>
                  <a:pt x="2236035" y="771242"/>
                </a:cubicBezTo>
                <a:close/>
                <a:moveTo>
                  <a:pt x="2347884" y="734418"/>
                </a:moveTo>
                <a:lnTo>
                  <a:pt x="2347884" y="731149"/>
                </a:lnTo>
                <a:cubicBezTo>
                  <a:pt x="2347816" y="725857"/>
                  <a:pt x="2348134" y="720566"/>
                  <a:pt x="2348831" y="715318"/>
                </a:cubicBezTo>
                <a:lnTo>
                  <a:pt x="2331623" y="715318"/>
                </a:lnTo>
                <a:cubicBezTo>
                  <a:pt x="2332363" y="720557"/>
                  <a:pt x="2332682" y="725857"/>
                  <a:pt x="2332570" y="731149"/>
                </a:cubicBezTo>
                <a:lnTo>
                  <a:pt x="2332570" y="761176"/>
                </a:lnTo>
                <a:cubicBezTo>
                  <a:pt x="2332682" y="766467"/>
                  <a:pt x="2332363" y="771767"/>
                  <a:pt x="2331623" y="777007"/>
                </a:cubicBezTo>
                <a:lnTo>
                  <a:pt x="2348831" y="777007"/>
                </a:lnTo>
                <a:cubicBezTo>
                  <a:pt x="2348134" y="771758"/>
                  <a:pt x="2347816" y="766467"/>
                  <a:pt x="2347884" y="761176"/>
                </a:cubicBezTo>
                <a:lnTo>
                  <a:pt x="2347884" y="738720"/>
                </a:lnTo>
                <a:cubicBezTo>
                  <a:pt x="2350087" y="730082"/>
                  <a:pt x="2358527" y="724550"/>
                  <a:pt x="2367329" y="725986"/>
                </a:cubicBezTo>
                <a:cubicBezTo>
                  <a:pt x="2371459" y="726176"/>
                  <a:pt x="2374960" y="722984"/>
                  <a:pt x="2375150" y="718854"/>
                </a:cubicBezTo>
                <a:cubicBezTo>
                  <a:pt x="2375158" y="718708"/>
                  <a:pt x="2375158" y="718561"/>
                  <a:pt x="2375158" y="718415"/>
                </a:cubicBezTo>
                <a:cubicBezTo>
                  <a:pt x="2375072" y="716832"/>
                  <a:pt x="2374659" y="715275"/>
                  <a:pt x="2373954" y="713855"/>
                </a:cubicBezTo>
                <a:cubicBezTo>
                  <a:pt x="2361392" y="713425"/>
                  <a:pt x="2350345" y="722106"/>
                  <a:pt x="2347798" y="734418"/>
                </a:cubicBezTo>
                <a:close/>
                <a:moveTo>
                  <a:pt x="2435729" y="751626"/>
                </a:moveTo>
                <a:lnTo>
                  <a:pt x="2437536" y="751626"/>
                </a:lnTo>
                <a:cubicBezTo>
                  <a:pt x="2434877" y="768670"/>
                  <a:pt x="2418909" y="780336"/>
                  <a:pt x="2401873" y="777678"/>
                </a:cubicBezTo>
                <a:cubicBezTo>
                  <a:pt x="2385939" y="775200"/>
                  <a:pt x="2374522" y="761004"/>
                  <a:pt x="2375502" y="744915"/>
                </a:cubicBezTo>
                <a:cubicBezTo>
                  <a:pt x="2374934" y="727630"/>
                  <a:pt x="2388486" y="713150"/>
                  <a:pt x="2405771" y="712582"/>
                </a:cubicBezTo>
                <a:cubicBezTo>
                  <a:pt x="2406235" y="712565"/>
                  <a:pt x="2406700" y="712556"/>
                  <a:pt x="2407164" y="712565"/>
                </a:cubicBezTo>
                <a:cubicBezTo>
                  <a:pt x="2422255" y="711790"/>
                  <a:pt x="2435109" y="723405"/>
                  <a:pt x="2435884" y="738496"/>
                </a:cubicBezTo>
                <a:cubicBezTo>
                  <a:pt x="2435892" y="738625"/>
                  <a:pt x="2435892" y="738763"/>
                  <a:pt x="2435901" y="738892"/>
                </a:cubicBezTo>
                <a:lnTo>
                  <a:pt x="2391075" y="738892"/>
                </a:lnTo>
                <a:cubicBezTo>
                  <a:pt x="2391075" y="754981"/>
                  <a:pt x="2399679" y="770382"/>
                  <a:pt x="2413789" y="770382"/>
                </a:cubicBezTo>
                <a:cubicBezTo>
                  <a:pt x="2424372" y="769900"/>
                  <a:pt x="2433328" y="762398"/>
                  <a:pt x="2435643" y="752056"/>
                </a:cubicBezTo>
                <a:close/>
                <a:moveTo>
                  <a:pt x="2391247" y="736741"/>
                </a:moveTo>
                <a:lnTo>
                  <a:pt x="2420070" y="736741"/>
                </a:lnTo>
                <a:cubicBezTo>
                  <a:pt x="2419640" y="722459"/>
                  <a:pt x="2414994" y="715232"/>
                  <a:pt x="2406820" y="715232"/>
                </a:cubicBezTo>
                <a:cubicBezTo>
                  <a:pt x="2398647" y="715232"/>
                  <a:pt x="2391764" y="723922"/>
                  <a:pt x="2391161" y="737171"/>
                </a:cubicBezTo>
                <a:close/>
                <a:moveTo>
                  <a:pt x="2195856" y="756788"/>
                </a:moveTo>
                <a:cubicBezTo>
                  <a:pt x="2195494" y="763499"/>
                  <a:pt x="2196423" y="770218"/>
                  <a:pt x="2198609" y="776577"/>
                </a:cubicBezTo>
                <a:lnTo>
                  <a:pt x="2182176" y="776577"/>
                </a:lnTo>
                <a:cubicBezTo>
                  <a:pt x="2181470" y="770520"/>
                  <a:pt x="2181126" y="764428"/>
                  <a:pt x="2181143" y="758337"/>
                </a:cubicBezTo>
                <a:cubicBezTo>
                  <a:pt x="2178639" y="769848"/>
                  <a:pt x="2168651" y="778203"/>
                  <a:pt x="2156880" y="778642"/>
                </a:cubicBezTo>
                <a:cubicBezTo>
                  <a:pt x="2147735" y="779356"/>
                  <a:pt x="2139750" y="772524"/>
                  <a:pt x="2139036" y="763378"/>
                </a:cubicBezTo>
                <a:cubicBezTo>
                  <a:pt x="2139002" y="762991"/>
                  <a:pt x="2138985" y="762596"/>
                  <a:pt x="2138985" y="762208"/>
                </a:cubicBezTo>
                <a:cubicBezTo>
                  <a:pt x="2138985" y="750163"/>
                  <a:pt x="2149998" y="746463"/>
                  <a:pt x="2161182" y="742850"/>
                </a:cubicBezTo>
                <a:cubicBezTo>
                  <a:pt x="2170991" y="739753"/>
                  <a:pt x="2181573" y="736741"/>
                  <a:pt x="2181573" y="725642"/>
                </a:cubicBezTo>
                <a:cubicBezTo>
                  <a:pt x="2182055" y="720394"/>
                  <a:pt x="2178192" y="715739"/>
                  <a:pt x="2172944" y="715258"/>
                </a:cubicBezTo>
                <a:cubicBezTo>
                  <a:pt x="2172462" y="715215"/>
                  <a:pt x="2171989" y="715206"/>
                  <a:pt x="2171507" y="715232"/>
                </a:cubicBezTo>
                <a:cubicBezTo>
                  <a:pt x="2165226" y="715843"/>
                  <a:pt x="2159694" y="719645"/>
                  <a:pt x="2156880" y="725298"/>
                </a:cubicBezTo>
                <a:cubicBezTo>
                  <a:pt x="2155254" y="728611"/>
                  <a:pt x="2151968" y="730787"/>
                  <a:pt x="2148277" y="730977"/>
                </a:cubicBezTo>
                <a:cubicBezTo>
                  <a:pt x="2144319" y="730977"/>
                  <a:pt x="2142168" y="728223"/>
                  <a:pt x="2141996" y="722373"/>
                </a:cubicBezTo>
                <a:cubicBezTo>
                  <a:pt x="2150531" y="716772"/>
                  <a:pt x="2160442" y="713614"/>
                  <a:pt x="2170647" y="713253"/>
                </a:cubicBezTo>
                <a:cubicBezTo>
                  <a:pt x="2185617" y="713253"/>
                  <a:pt x="2195684" y="720996"/>
                  <a:pt x="2195684" y="735279"/>
                </a:cubicBezTo>
                <a:close/>
                <a:moveTo>
                  <a:pt x="2181143" y="735020"/>
                </a:moveTo>
                <a:cubicBezTo>
                  <a:pt x="2178734" y="739322"/>
                  <a:pt x="2173744" y="740957"/>
                  <a:pt x="2167549" y="743624"/>
                </a:cubicBezTo>
                <a:cubicBezTo>
                  <a:pt x="2159462" y="747324"/>
                  <a:pt x="2153869" y="750851"/>
                  <a:pt x="2153869" y="758595"/>
                </a:cubicBezTo>
                <a:cubicBezTo>
                  <a:pt x="2153250" y="764506"/>
                  <a:pt x="2157535" y="769797"/>
                  <a:pt x="2163445" y="770408"/>
                </a:cubicBezTo>
                <a:cubicBezTo>
                  <a:pt x="2163893" y="770459"/>
                  <a:pt x="2164349" y="770477"/>
                  <a:pt x="2164796" y="770468"/>
                </a:cubicBezTo>
                <a:cubicBezTo>
                  <a:pt x="2172195" y="770468"/>
                  <a:pt x="2181143" y="763757"/>
                  <a:pt x="2181143" y="747926"/>
                </a:cubicBezTo>
                <a:close/>
                <a:moveTo>
                  <a:pt x="2316567" y="714888"/>
                </a:moveTo>
                <a:lnTo>
                  <a:pt x="2299359" y="714888"/>
                </a:lnTo>
                <a:cubicBezTo>
                  <a:pt x="2300056" y="720136"/>
                  <a:pt x="2300374" y="725427"/>
                  <a:pt x="2300306" y="730719"/>
                </a:cubicBezTo>
                <a:lnTo>
                  <a:pt x="2300306" y="761004"/>
                </a:lnTo>
                <a:cubicBezTo>
                  <a:pt x="2297329" y="767044"/>
                  <a:pt x="2291435" y="771113"/>
                  <a:pt x="2284733" y="771758"/>
                </a:cubicBezTo>
                <a:cubicBezTo>
                  <a:pt x="2278366" y="771758"/>
                  <a:pt x="2274838" y="767199"/>
                  <a:pt x="2274838" y="758251"/>
                </a:cubicBezTo>
                <a:lnTo>
                  <a:pt x="2274838" y="730719"/>
                </a:lnTo>
                <a:cubicBezTo>
                  <a:pt x="2274769" y="725427"/>
                  <a:pt x="2275088" y="720136"/>
                  <a:pt x="2275785" y="714888"/>
                </a:cubicBezTo>
                <a:lnTo>
                  <a:pt x="2258577" y="714888"/>
                </a:lnTo>
                <a:cubicBezTo>
                  <a:pt x="2259317" y="720127"/>
                  <a:pt x="2259635" y="725427"/>
                  <a:pt x="2259523" y="730719"/>
                </a:cubicBezTo>
                <a:lnTo>
                  <a:pt x="2259523" y="758079"/>
                </a:lnTo>
                <a:cubicBezTo>
                  <a:pt x="2259523" y="771328"/>
                  <a:pt x="2266062" y="778469"/>
                  <a:pt x="2276731" y="778469"/>
                </a:cubicBezTo>
                <a:cubicBezTo>
                  <a:pt x="2286376" y="778117"/>
                  <a:pt x="2295195" y="772946"/>
                  <a:pt x="2300219" y="764703"/>
                </a:cubicBezTo>
                <a:cubicBezTo>
                  <a:pt x="2300176" y="768678"/>
                  <a:pt x="2299858" y="772645"/>
                  <a:pt x="2299273" y="776577"/>
                </a:cubicBezTo>
                <a:lnTo>
                  <a:pt x="2316481" y="776577"/>
                </a:lnTo>
                <a:cubicBezTo>
                  <a:pt x="2315741" y="771337"/>
                  <a:pt x="2315422" y="766037"/>
                  <a:pt x="2315534" y="760746"/>
                </a:cubicBezTo>
                <a:lnTo>
                  <a:pt x="2315534" y="730719"/>
                </a:lnTo>
                <a:cubicBezTo>
                  <a:pt x="2315440" y="725565"/>
                  <a:pt x="2315758" y="720420"/>
                  <a:pt x="2316481" y="715318"/>
                </a:cubicBezTo>
                <a:close/>
                <a:moveTo>
                  <a:pt x="1867019" y="723491"/>
                </a:moveTo>
                <a:cubicBezTo>
                  <a:pt x="1867019" y="718329"/>
                  <a:pt x="1871579" y="714888"/>
                  <a:pt x="1877688" y="714888"/>
                </a:cubicBezTo>
                <a:cubicBezTo>
                  <a:pt x="1884029" y="715258"/>
                  <a:pt x="1889656" y="719095"/>
                  <a:pt x="1892314" y="724868"/>
                </a:cubicBezTo>
                <a:cubicBezTo>
                  <a:pt x="1893777" y="727879"/>
                  <a:pt x="1896720" y="729910"/>
                  <a:pt x="1900058" y="730202"/>
                </a:cubicBezTo>
                <a:cubicBezTo>
                  <a:pt x="1904015" y="730202"/>
                  <a:pt x="1906166" y="727019"/>
                  <a:pt x="1906253" y="722975"/>
                </a:cubicBezTo>
                <a:cubicBezTo>
                  <a:pt x="1898655" y="716187"/>
                  <a:pt x="1888821" y="712453"/>
                  <a:pt x="1878634" y="712479"/>
                </a:cubicBezTo>
                <a:cubicBezTo>
                  <a:pt x="1865212" y="712479"/>
                  <a:pt x="1855920" y="718673"/>
                  <a:pt x="1855920" y="728998"/>
                </a:cubicBezTo>
                <a:cubicBezTo>
                  <a:pt x="1855920" y="750249"/>
                  <a:pt x="1895240" y="750593"/>
                  <a:pt x="1895240" y="766338"/>
                </a:cubicBezTo>
                <a:cubicBezTo>
                  <a:pt x="1895240" y="772189"/>
                  <a:pt x="1889991" y="775630"/>
                  <a:pt x="1883366" y="775630"/>
                </a:cubicBezTo>
                <a:cubicBezTo>
                  <a:pt x="1876742" y="775630"/>
                  <a:pt x="1869256" y="771242"/>
                  <a:pt x="1866159" y="760057"/>
                </a:cubicBezTo>
                <a:cubicBezTo>
                  <a:pt x="1864946" y="756891"/>
                  <a:pt x="1861977" y="754732"/>
                  <a:pt x="1858588" y="754551"/>
                </a:cubicBezTo>
                <a:cubicBezTo>
                  <a:pt x="1855869" y="754611"/>
                  <a:pt x="1853443" y="756263"/>
                  <a:pt x="1852393" y="758767"/>
                </a:cubicBezTo>
                <a:cubicBezTo>
                  <a:pt x="1856652" y="771294"/>
                  <a:pt x="1868895" y="779313"/>
                  <a:pt x="1882076" y="778211"/>
                </a:cubicBezTo>
                <a:cubicBezTo>
                  <a:pt x="1895240" y="778211"/>
                  <a:pt x="1907887" y="771845"/>
                  <a:pt x="1907887" y="760057"/>
                </a:cubicBezTo>
                <a:cubicBezTo>
                  <a:pt x="1907543" y="739753"/>
                  <a:pt x="1866933" y="739322"/>
                  <a:pt x="1866933" y="724180"/>
                </a:cubicBezTo>
                <a:close/>
                <a:moveTo>
                  <a:pt x="1617510" y="733730"/>
                </a:moveTo>
                <a:lnTo>
                  <a:pt x="1617510" y="730460"/>
                </a:lnTo>
                <a:cubicBezTo>
                  <a:pt x="1617441" y="725169"/>
                  <a:pt x="1617759" y="719878"/>
                  <a:pt x="1618456" y="714629"/>
                </a:cubicBezTo>
                <a:lnTo>
                  <a:pt x="1601249" y="714629"/>
                </a:lnTo>
                <a:cubicBezTo>
                  <a:pt x="1601946" y="719878"/>
                  <a:pt x="1602264" y="725169"/>
                  <a:pt x="1602195" y="730460"/>
                </a:cubicBezTo>
                <a:lnTo>
                  <a:pt x="1602195" y="760488"/>
                </a:lnTo>
                <a:cubicBezTo>
                  <a:pt x="1602264" y="765779"/>
                  <a:pt x="1601946" y="771070"/>
                  <a:pt x="1601249" y="776319"/>
                </a:cubicBezTo>
                <a:lnTo>
                  <a:pt x="1618456" y="776319"/>
                </a:lnTo>
                <a:cubicBezTo>
                  <a:pt x="1617759" y="771070"/>
                  <a:pt x="1617441" y="765779"/>
                  <a:pt x="1617510" y="760488"/>
                </a:cubicBezTo>
                <a:lnTo>
                  <a:pt x="1617510" y="738720"/>
                </a:lnTo>
                <a:cubicBezTo>
                  <a:pt x="1619712" y="730082"/>
                  <a:pt x="1628153" y="724550"/>
                  <a:pt x="1636954" y="725986"/>
                </a:cubicBezTo>
                <a:cubicBezTo>
                  <a:pt x="1641033" y="726227"/>
                  <a:pt x="1644534" y="723113"/>
                  <a:pt x="1644775" y="719035"/>
                </a:cubicBezTo>
                <a:cubicBezTo>
                  <a:pt x="1644784" y="718828"/>
                  <a:pt x="1644792" y="718622"/>
                  <a:pt x="1644784" y="718415"/>
                </a:cubicBezTo>
                <a:cubicBezTo>
                  <a:pt x="1644741" y="716823"/>
                  <a:pt x="1644328" y="715258"/>
                  <a:pt x="1643579" y="713855"/>
                </a:cubicBezTo>
                <a:cubicBezTo>
                  <a:pt x="1631448" y="713597"/>
                  <a:pt x="1622758" y="719275"/>
                  <a:pt x="1617768" y="734418"/>
                </a:cubicBezTo>
                <a:close/>
                <a:moveTo>
                  <a:pt x="1268627" y="696820"/>
                </a:moveTo>
                <a:lnTo>
                  <a:pt x="1278349" y="706284"/>
                </a:lnTo>
                <a:lnTo>
                  <a:pt x="1288071" y="696820"/>
                </a:lnTo>
                <a:lnTo>
                  <a:pt x="1278349" y="687355"/>
                </a:lnTo>
                <a:close/>
                <a:moveTo>
                  <a:pt x="1432959" y="776319"/>
                </a:moveTo>
                <a:lnTo>
                  <a:pt x="1416526" y="776319"/>
                </a:lnTo>
                <a:cubicBezTo>
                  <a:pt x="1415820" y="770261"/>
                  <a:pt x="1415476" y="764170"/>
                  <a:pt x="1415493" y="758079"/>
                </a:cubicBezTo>
                <a:cubicBezTo>
                  <a:pt x="1412989" y="769590"/>
                  <a:pt x="1403000" y="777945"/>
                  <a:pt x="1391231" y="778383"/>
                </a:cubicBezTo>
                <a:cubicBezTo>
                  <a:pt x="1382085" y="779098"/>
                  <a:pt x="1374100" y="772266"/>
                  <a:pt x="1373386" y="763120"/>
                </a:cubicBezTo>
                <a:cubicBezTo>
                  <a:pt x="1373352" y="762733"/>
                  <a:pt x="1373335" y="762337"/>
                  <a:pt x="1373335" y="761950"/>
                </a:cubicBezTo>
                <a:cubicBezTo>
                  <a:pt x="1373335" y="749905"/>
                  <a:pt x="1384347" y="746205"/>
                  <a:pt x="1395532" y="742592"/>
                </a:cubicBezTo>
                <a:cubicBezTo>
                  <a:pt x="1405341" y="739494"/>
                  <a:pt x="1415923" y="736483"/>
                  <a:pt x="1415923" y="725384"/>
                </a:cubicBezTo>
                <a:cubicBezTo>
                  <a:pt x="1416405" y="720136"/>
                  <a:pt x="1412542" y="715481"/>
                  <a:pt x="1407294" y="714999"/>
                </a:cubicBezTo>
                <a:cubicBezTo>
                  <a:pt x="1406812" y="714956"/>
                  <a:pt x="1406339" y="714948"/>
                  <a:pt x="1405857" y="714974"/>
                </a:cubicBezTo>
                <a:cubicBezTo>
                  <a:pt x="1399576" y="715584"/>
                  <a:pt x="1394044" y="719387"/>
                  <a:pt x="1391231" y="725040"/>
                </a:cubicBezTo>
                <a:cubicBezTo>
                  <a:pt x="1389604" y="728352"/>
                  <a:pt x="1386318" y="730529"/>
                  <a:pt x="1382627" y="730719"/>
                </a:cubicBezTo>
                <a:cubicBezTo>
                  <a:pt x="1378669" y="730719"/>
                  <a:pt x="1376518" y="727965"/>
                  <a:pt x="1376346" y="722115"/>
                </a:cubicBezTo>
                <a:cubicBezTo>
                  <a:pt x="1384890" y="716522"/>
                  <a:pt x="1394793" y="713373"/>
                  <a:pt x="1404997" y="712995"/>
                </a:cubicBezTo>
                <a:cubicBezTo>
                  <a:pt x="1419967" y="712995"/>
                  <a:pt x="1430034" y="720738"/>
                  <a:pt x="1430034" y="735020"/>
                </a:cubicBezTo>
                <a:lnTo>
                  <a:pt x="1430034" y="756874"/>
                </a:lnTo>
                <a:cubicBezTo>
                  <a:pt x="1429758" y="763731"/>
                  <a:pt x="1430842" y="770571"/>
                  <a:pt x="1433217" y="777007"/>
                </a:cubicBezTo>
                <a:close/>
                <a:moveTo>
                  <a:pt x="1415751" y="734762"/>
                </a:moveTo>
                <a:cubicBezTo>
                  <a:pt x="1413342" y="739064"/>
                  <a:pt x="1408438" y="740699"/>
                  <a:pt x="1402157" y="743366"/>
                </a:cubicBezTo>
                <a:cubicBezTo>
                  <a:pt x="1394070" y="747066"/>
                  <a:pt x="1388477" y="750593"/>
                  <a:pt x="1388477" y="758337"/>
                </a:cubicBezTo>
                <a:cubicBezTo>
                  <a:pt x="1387858" y="764247"/>
                  <a:pt x="1392143" y="769539"/>
                  <a:pt x="1398053" y="770150"/>
                </a:cubicBezTo>
                <a:cubicBezTo>
                  <a:pt x="1398501" y="770201"/>
                  <a:pt x="1398957" y="770218"/>
                  <a:pt x="1399404" y="770210"/>
                </a:cubicBezTo>
                <a:cubicBezTo>
                  <a:pt x="1406803" y="770210"/>
                  <a:pt x="1415751" y="763499"/>
                  <a:pt x="1415751" y="747668"/>
                </a:cubicBezTo>
                <a:close/>
                <a:moveTo>
                  <a:pt x="1287125" y="714629"/>
                </a:moveTo>
                <a:lnTo>
                  <a:pt x="1269917" y="714629"/>
                </a:lnTo>
                <a:cubicBezTo>
                  <a:pt x="1270614" y="719878"/>
                  <a:pt x="1270932" y="725169"/>
                  <a:pt x="1270864" y="730460"/>
                </a:cubicBezTo>
                <a:lnTo>
                  <a:pt x="1270864" y="760488"/>
                </a:lnTo>
                <a:cubicBezTo>
                  <a:pt x="1270932" y="765779"/>
                  <a:pt x="1270614" y="771070"/>
                  <a:pt x="1269917" y="776319"/>
                </a:cubicBezTo>
                <a:lnTo>
                  <a:pt x="1287125" y="776319"/>
                </a:lnTo>
                <a:cubicBezTo>
                  <a:pt x="1286428" y="771070"/>
                  <a:pt x="1286110" y="765779"/>
                  <a:pt x="1286178" y="760488"/>
                </a:cubicBezTo>
                <a:lnTo>
                  <a:pt x="1286178" y="730460"/>
                </a:lnTo>
                <a:cubicBezTo>
                  <a:pt x="1286144" y="725393"/>
                  <a:pt x="1286454" y="720334"/>
                  <a:pt x="1287125" y="715318"/>
                </a:cubicBezTo>
                <a:close/>
                <a:moveTo>
                  <a:pt x="1361461" y="756530"/>
                </a:moveTo>
                <a:cubicBezTo>
                  <a:pt x="1361100" y="763241"/>
                  <a:pt x="1362038" y="769960"/>
                  <a:pt x="1364215" y="776319"/>
                </a:cubicBezTo>
                <a:lnTo>
                  <a:pt x="1347007" y="776319"/>
                </a:lnTo>
                <a:cubicBezTo>
                  <a:pt x="1346491" y="770812"/>
                  <a:pt x="1346233" y="767199"/>
                  <a:pt x="1346147" y="762122"/>
                </a:cubicBezTo>
                <a:cubicBezTo>
                  <a:pt x="1343101" y="771681"/>
                  <a:pt x="1334325" y="778246"/>
                  <a:pt x="1324293" y="778469"/>
                </a:cubicBezTo>
                <a:cubicBezTo>
                  <a:pt x="1309495" y="778469"/>
                  <a:pt x="1298482" y="764789"/>
                  <a:pt x="1298482" y="745603"/>
                </a:cubicBezTo>
                <a:cubicBezTo>
                  <a:pt x="1298482" y="727793"/>
                  <a:pt x="1308204" y="712479"/>
                  <a:pt x="1323691" y="712479"/>
                </a:cubicBezTo>
                <a:cubicBezTo>
                  <a:pt x="1333224" y="712874"/>
                  <a:pt x="1341759" y="718501"/>
                  <a:pt x="1345889" y="727105"/>
                </a:cubicBezTo>
                <a:lnTo>
                  <a:pt x="1345889" y="697336"/>
                </a:lnTo>
                <a:cubicBezTo>
                  <a:pt x="1345957" y="692010"/>
                  <a:pt x="1345639" y="686693"/>
                  <a:pt x="1344942" y="681419"/>
                </a:cubicBezTo>
                <a:lnTo>
                  <a:pt x="1362150" y="681419"/>
                </a:lnTo>
                <a:cubicBezTo>
                  <a:pt x="1361453" y="686693"/>
                  <a:pt x="1361135" y="692010"/>
                  <a:pt x="1361203" y="697336"/>
                </a:cubicBezTo>
                <a:close/>
                <a:moveTo>
                  <a:pt x="1346319" y="730719"/>
                </a:moveTo>
                <a:cubicBezTo>
                  <a:pt x="1343497" y="724584"/>
                  <a:pt x="1337569" y="720471"/>
                  <a:pt x="1330832" y="719964"/>
                </a:cubicBezTo>
                <a:cubicBezTo>
                  <a:pt x="1320852" y="719964"/>
                  <a:pt x="1314657" y="731665"/>
                  <a:pt x="1314657" y="746291"/>
                </a:cubicBezTo>
                <a:cubicBezTo>
                  <a:pt x="1314657" y="760918"/>
                  <a:pt x="1321970" y="772103"/>
                  <a:pt x="1330832" y="772103"/>
                </a:cubicBezTo>
                <a:cubicBezTo>
                  <a:pt x="1338059" y="772103"/>
                  <a:pt x="1344856" y="765478"/>
                  <a:pt x="1346319" y="754895"/>
                </a:cubicBezTo>
                <a:close/>
                <a:moveTo>
                  <a:pt x="1225866" y="745689"/>
                </a:moveTo>
                <a:cubicBezTo>
                  <a:pt x="1226485" y="764351"/>
                  <a:pt x="1211850" y="779984"/>
                  <a:pt x="1193189" y="780603"/>
                </a:cubicBezTo>
                <a:cubicBezTo>
                  <a:pt x="1174527" y="781223"/>
                  <a:pt x="1158894" y="766588"/>
                  <a:pt x="1158275" y="747926"/>
                </a:cubicBezTo>
                <a:cubicBezTo>
                  <a:pt x="1157664" y="729264"/>
                  <a:pt x="1172290" y="713631"/>
                  <a:pt x="1190952" y="713012"/>
                </a:cubicBezTo>
                <a:cubicBezTo>
                  <a:pt x="1191322" y="713003"/>
                  <a:pt x="1191683" y="712995"/>
                  <a:pt x="1192053" y="712995"/>
                </a:cubicBezTo>
                <a:cubicBezTo>
                  <a:pt x="1209794" y="711945"/>
                  <a:pt x="1225031" y="725470"/>
                  <a:pt x="1226081" y="743211"/>
                </a:cubicBezTo>
                <a:cubicBezTo>
                  <a:pt x="1226133" y="744149"/>
                  <a:pt x="1226150" y="745095"/>
                  <a:pt x="1226124" y="746033"/>
                </a:cubicBezTo>
                <a:close/>
                <a:moveTo>
                  <a:pt x="1209089" y="745689"/>
                </a:moveTo>
                <a:cubicBezTo>
                  <a:pt x="1209089" y="724954"/>
                  <a:pt x="1203066" y="715318"/>
                  <a:pt x="1191881" y="715318"/>
                </a:cubicBezTo>
                <a:cubicBezTo>
                  <a:pt x="1180696" y="715318"/>
                  <a:pt x="1174674" y="724954"/>
                  <a:pt x="1174674" y="745689"/>
                </a:cubicBezTo>
                <a:cubicBezTo>
                  <a:pt x="1174674" y="766424"/>
                  <a:pt x="1180696" y="776146"/>
                  <a:pt x="1191881" y="776146"/>
                </a:cubicBezTo>
                <a:cubicBezTo>
                  <a:pt x="1203066" y="776146"/>
                  <a:pt x="1209433" y="766768"/>
                  <a:pt x="1209347" y="746033"/>
                </a:cubicBezTo>
                <a:close/>
                <a:moveTo>
                  <a:pt x="1254344" y="681763"/>
                </a:moveTo>
                <a:lnTo>
                  <a:pt x="1237137" y="681763"/>
                </a:lnTo>
                <a:cubicBezTo>
                  <a:pt x="1237834" y="687037"/>
                  <a:pt x="1238152" y="692354"/>
                  <a:pt x="1238083" y="697680"/>
                </a:cubicBezTo>
                <a:lnTo>
                  <a:pt x="1238083" y="760832"/>
                </a:lnTo>
                <a:cubicBezTo>
                  <a:pt x="1238152" y="766123"/>
                  <a:pt x="1237834" y="771414"/>
                  <a:pt x="1237137" y="776663"/>
                </a:cubicBezTo>
                <a:lnTo>
                  <a:pt x="1254344" y="776663"/>
                </a:lnTo>
                <a:cubicBezTo>
                  <a:pt x="1253648" y="771414"/>
                  <a:pt x="1253329" y="766123"/>
                  <a:pt x="1253398" y="760832"/>
                </a:cubicBezTo>
                <a:lnTo>
                  <a:pt x="1253398" y="697680"/>
                </a:lnTo>
                <a:cubicBezTo>
                  <a:pt x="1253346" y="692475"/>
                  <a:pt x="1253665" y="687269"/>
                  <a:pt x="1254344" y="682107"/>
                </a:cubicBezTo>
                <a:close/>
                <a:moveTo>
                  <a:pt x="1144646" y="682968"/>
                </a:moveTo>
                <a:lnTo>
                  <a:pt x="1125288" y="682968"/>
                </a:lnTo>
                <a:cubicBezTo>
                  <a:pt x="1125993" y="688242"/>
                  <a:pt x="1126312" y="693559"/>
                  <a:pt x="1126234" y="698885"/>
                </a:cubicBezTo>
                <a:lnTo>
                  <a:pt x="1126234" y="726503"/>
                </a:lnTo>
                <a:lnTo>
                  <a:pt x="1089324" y="726503"/>
                </a:lnTo>
                <a:lnTo>
                  <a:pt x="1089324" y="698885"/>
                </a:lnTo>
                <a:cubicBezTo>
                  <a:pt x="1089247" y="693559"/>
                  <a:pt x="1089565" y="688242"/>
                  <a:pt x="1090270" y="682968"/>
                </a:cubicBezTo>
                <a:lnTo>
                  <a:pt x="1070740" y="682968"/>
                </a:lnTo>
                <a:cubicBezTo>
                  <a:pt x="1071445" y="688242"/>
                  <a:pt x="1071764" y="693559"/>
                  <a:pt x="1071686" y="698885"/>
                </a:cubicBezTo>
                <a:lnTo>
                  <a:pt x="1071686" y="760832"/>
                </a:lnTo>
                <a:cubicBezTo>
                  <a:pt x="1071764" y="766123"/>
                  <a:pt x="1071454" y="771414"/>
                  <a:pt x="1070740" y="776663"/>
                </a:cubicBezTo>
                <a:lnTo>
                  <a:pt x="1090270" y="776663"/>
                </a:lnTo>
                <a:cubicBezTo>
                  <a:pt x="1089556" y="771414"/>
                  <a:pt x="1089247" y="766123"/>
                  <a:pt x="1089324" y="760832"/>
                </a:cubicBezTo>
                <a:lnTo>
                  <a:pt x="1089324" y="729256"/>
                </a:lnTo>
                <a:lnTo>
                  <a:pt x="1126234" y="729256"/>
                </a:lnTo>
                <a:lnTo>
                  <a:pt x="1126234" y="760832"/>
                </a:lnTo>
                <a:cubicBezTo>
                  <a:pt x="1126312" y="766123"/>
                  <a:pt x="1126002" y="771414"/>
                  <a:pt x="1125288" y="776663"/>
                </a:cubicBezTo>
                <a:lnTo>
                  <a:pt x="1144990" y="776663"/>
                </a:lnTo>
                <a:cubicBezTo>
                  <a:pt x="1144208" y="771423"/>
                  <a:pt x="1143855" y="766132"/>
                  <a:pt x="1143958" y="760832"/>
                </a:cubicBezTo>
                <a:lnTo>
                  <a:pt x="1143958" y="698885"/>
                </a:lnTo>
                <a:cubicBezTo>
                  <a:pt x="1143855" y="693679"/>
                  <a:pt x="1144165" y="688465"/>
                  <a:pt x="1144904" y="683312"/>
                </a:cubicBezTo>
                <a:close/>
                <a:moveTo>
                  <a:pt x="1770571" y="757218"/>
                </a:moveTo>
                <a:cubicBezTo>
                  <a:pt x="1770210" y="763929"/>
                  <a:pt x="1771139" y="770649"/>
                  <a:pt x="1773324" y="777007"/>
                </a:cubicBezTo>
                <a:lnTo>
                  <a:pt x="1756805" y="777007"/>
                </a:lnTo>
                <a:cubicBezTo>
                  <a:pt x="1756099" y="770950"/>
                  <a:pt x="1755755" y="764858"/>
                  <a:pt x="1755772" y="758767"/>
                </a:cubicBezTo>
                <a:cubicBezTo>
                  <a:pt x="1753269" y="770279"/>
                  <a:pt x="1743280" y="778633"/>
                  <a:pt x="1731510" y="779072"/>
                </a:cubicBezTo>
                <a:cubicBezTo>
                  <a:pt x="1722312" y="779734"/>
                  <a:pt x="1714320" y="772825"/>
                  <a:pt x="1713657" y="763628"/>
                </a:cubicBezTo>
                <a:cubicBezTo>
                  <a:pt x="1713631" y="763301"/>
                  <a:pt x="1713614" y="762965"/>
                  <a:pt x="1713614" y="762639"/>
                </a:cubicBezTo>
                <a:cubicBezTo>
                  <a:pt x="1713614" y="750593"/>
                  <a:pt x="1724627" y="746894"/>
                  <a:pt x="1735812" y="743280"/>
                </a:cubicBezTo>
                <a:cubicBezTo>
                  <a:pt x="1745706" y="740183"/>
                  <a:pt x="1756203" y="737171"/>
                  <a:pt x="1756203" y="726072"/>
                </a:cubicBezTo>
                <a:cubicBezTo>
                  <a:pt x="1756684" y="720824"/>
                  <a:pt x="1752821" y="716170"/>
                  <a:pt x="1747573" y="715688"/>
                </a:cubicBezTo>
                <a:cubicBezTo>
                  <a:pt x="1747091" y="715645"/>
                  <a:pt x="1746618" y="715636"/>
                  <a:pt x="1746136" y="715662"/>
                </a:cubicBezTo>
                <a:cubicBezTo>
                  <a:pt x="1739855" y="716273"/>
                  <a:pt x="1734323" y="720076"/>
                  <a:pt x="1731510" y="725728"/>
                </a:cubicBezTo>
                <a:cubicBezTo>
                  <a:pt x="1729901" y="729058"/>
                  <a:pt x="1726597" y="731235"/>
                  <a:pt x="1722906" y="731407"/>
                </a:cubicBezTo>
                <a:cubicBezTo>
                  <a:pt x="1718948" y="731407"/>
                  <a:pt x="1716797" y="728654"/>
                  <a:pt x="1716711" y="722803"/>
                </a:cubicBezTo>
                <a:cubicBezTo>
                  <a:pt x="1725212" y="717202"/>
                  <a:pt x="1735098" y="714044"/>
                  <a:pt x="1745276" y="713683"/>
                </a:cubicBezTo>
                <a:cubicBezTo>
                  <a:pt x="1760246" y="713683"/>
                  <a:pt x="1770399" y="721426"/>
                  <a:pt x="1770399" y="735709"/>
                </a:cubicBezTo>
                <a:close/>
                <a:moveTo>
                  <a:pt x="1755772" y="735451"/>
                </a:moveTo>
                <a:cubicBezTo>
                  <a:pt x="1753363" y="739753"/>
                  <a:pt x="1748459" y="741387"/>
                  <a:pt x="1742178" y="744054"/>
                </a:cubicBezTo>
                <a:cubicBezTo>
                  <a:pt x="1734177" y="747754"/>
                  <a:pt x="1728499" y="751282"/>
                  <a:pt x="1728499" y="759025"/>
                </a:cubicBezTo>
                <a:cubicBezTo>
                  <a:pt x="1727879" y="764936"/>
                  <a:pt x="1732164" y="770227"/>
                  <a:pt x="1738075" y="770838"/>
                </a:cubicBezTo>
                <a:cubicBezTo>
                  <a:pt x="1738522" y="770890"/>
                  <a:pt x="1738978" y="770907"/>
                  <a:pt x="1739425" y="770898"/>
                </a:cubicBezTo>
                <a:cubicBezTo>
                  <a:pt x="1746911" y="770898"/>
                  <a:pt x="1755772" y="764187"/>
                  <a:pt x="1755772" y="748356"/>
                </a:cubicBezTo>
                <a:close/>
                <a:moveTo>
                  <a:pt x="1705354" y="752056"/>
                </a:moveTo>
                <a:lnTo>
                  <a:pt x="1707161" y="752056"/>
                </a:lnTo>
                <a:cubicBezTo>
                  <a:pt x="1705311" y="769212"/>
                  <a:pt x="1689902" y="781610"/>
                  <a:pt x="1672746" y="779760"/>
                </a:cubicBezTo>
                <a:cubicBezTo>
                  <a:pt x="1655590" y="777910"/>
                  <a:pt x="1643192" y="762501"/>
                  <a:pt x="1645042" y="745345"/>
                </a:cubicBezTo>
                <a:cubicBezTo>
                  <a:pt x="1644517" y="728008"/>
                  <a:pt x="1658145" y="713528"/>
                  <a:pt x="1675482" y="713003"/>
                </a:cubicBezTo>
                <a:cubicBezTo>
                  <a:pt x="1675921" y="712995"/>
                  <a:pt x="1676351" y="712986"/>
                  <a:pt x="1676790" y="712995"/>
                </a:cubicBezTo>
                <a:cubicBezTo>
                  <a:pt x="1691829" y="712229"/>
                  <a:pt x="1704649" y="723801"/>
                  <a:pt x="1705423" y="738840"/>
                </a:cubicBezTo>
                <a:cubicBezTo>
                  <a:pt x="1705432" y="739004"/>
                  <a:pt x="1705432" y="739159"/>
                  <a:pt x="1705440" y="739322"/>
                </a:cubicBezTo>
                <a:lnTo>
                  <a:pt x="1660701" y="739322"/>
                </a:lnTo>
                <a:cubicBezTo>
                  <a:pt x="1660701" y="755411"/>
                  <a:pt x="1669304" y="770812"/>
                  <a:pt x="1683329" y="770812"/>
                </a:cubicBezTo>
                <a:cubicBezTo>
                  <a:pt x="1694221" y="770485"/>
                  <a:pt x="1703479" y="762725"/>
                  <a:pt x="1705699" y="752056"/>
                </a:cubicBezTo>
                <a:close/>
                <a:moveTo>
                  <a:pt x="1660787" y="737171"/>
                </a:moveTo>
                <a:lnTo>
                  <a:pt x="1689609" y="737171"/>
                </a:lnTo>
                <a:cubicBezTo>
                  <a:pt x="1689609" y="722889"/>
                  <a:pt x="1684533" y="715662"/>
                  <a:pt x="1676360" y="715662"/>
                </a:cubicBezTo>
                <a:cubicBezTo>
                  <a:pt x="1668186" y="715662"/>
                  <a:pt x="1661733" y="723922"/>
                  <a:pt x="1661131" y="737171"/>
                </a:cubicBezTo>
                <a:close/>
                <a:moveTo>
                  <a:pt x="1589375" y="745775"/>
                </a:moveTo>
                <a:cubicBezTo>
                  <a:pt x="1589375" y="762294"/>
                  <a:pt x="1580772" y="778728"/>
                  <a:pt x="1563994" y="778728"/>
                </a:cubicBezTo>
                <a:cubicBezTo>
                  <a:pt x="1553523" y="778590"/>
                  <a:pt x="1544395" y="771595"/>
                  <a:pt x="1541539" y="761520"/>
                </a:cubicBezTo>
                <a:lnTo>
                  <a:pt x="1538355" y="776749"/>
                </a:lnTo>
                <a:lnTo>
                  <a:pt x="1526826" y="776749"/>
                </a:lnTo>
                <a:lnTo>
                  <a:pt x="1526826" y="697766"/>
                </a:lnTo>
                <a:cubicBezTo>
                  <a:pt x="1526912" y="692440"/>
                  <a:pt x="1526568" y="687115"/>
                  <a:pt x="1525794" y="681849"/>
                </a:cubicBezTo>
                <a:lnTo>
                  <a:pt x="1543001" y="681849"/>
                </a:lnTo>
                <a:cubicBezTo>
                  <a:pt x="1542158" y="687115"/>
                  <a:pt x="1541779" y="692440"/>
                  <a:pt x="1541883" y="697766"/>
                </a:cubicBezTo>
                <a:lnTo>
                  <a:pt x="1541883" y="727793"/>
                </a:lnTo>
                <a:cubicBezTo>
                  <a:pt x="1546030" y="719078"/>
                  <a:pt x="1554694" y="713399"/>
                  <a:pt x="1564338" y="713081"/>
                </a:cubicBezTo>
                <a:cubicBezTo>
                  <a:pt x="1581288" y="713339"/>
                  <a:pt x="1589892" y="730116"/>
                  <a:pt x="1589892" y="746119"/>
                </a:cubicBezTo>
                <a:close/>
                <a:moveTo>
                  <a:pt x="1573631" y="745775"/>
                </a:moveTo>
                <a:cubicBezTo>
                  <a:pt x="1573631" y="732956"/>
                  <a:pt x="1568210" y="719964"/>
                  <a:pt x="1557455" y="719964"/>
                </a:cubicBezTo>
                <a:cubicBezTo>
                  <a:pt x="1550702" y="720446"/>
                  <a:pt x="1544722" y="724524"/>
                  <a:pt x="1541797" y="730632"/>
                </a:cubicBezTo>
                <a:lnTo>
                  <a:pt x="1541797" y="754293"/>
                </a:lnTo>
                <a:cubicBezTo>
                  <a:pt x="1543259" y="764962"/>
                  <a:pt x="1550400" y="771500"/>
                  <a:pt x="1557542" y="771500"/>
                </a:cubicBezTo>
                <a:cubicBezTo>
                  <a:pt x="1568554" y="772189"/>
                  <a:pt x="1573975" y="759197"/>
                  <a:pt x="1573975" y="746377"/>
                </a:cubicBezTo>
                <a:close/>
                <a:moveTo>
                  <a:pt x="1485184" y="713167"/>
                </a:moveTo>
                <a:cubicBezTo>
                  <a:pt x="1482155" y="712874"/>
                  <a:pt x="1479471" y="715094"/>
                  <a:pt x="1479178" y="718123"/>
                </a:cubicBezTo>
                <a:cubicBezTo>
                  <a:pt x="1479152" y="718389"/>
                  <a:pt x="1479144" y="718665"/>
                  <a:pt x="1479161" y="718931"/>
                </a:cubicBezTo>
                <a:cubicBezTo>
                  <a:pt x="1479161" y="724180"/>
                  <a:pt x="1484151" y="726072"/>
                  <a:pt x="1484151" y="732181"/>
                </a:cubicBezTo>
                <a:cubicBezTo>
                  <a:pt x="1483816" y="736569"/>
                  <a:pt x="1482680" y="740854"/>
                  <a:pt x="1480796" y="744829"/>
                </a:cubicBezTo>
                <a:lnTo>
                  <a:pt x="1472192" y="767629"/>
                </a:lnTo>
                <a:lnTo>
                  <a:pt x="1461265" y="736569"/>
                </a:lnTo>
                <a:cubicBezTo>
                  <a:pt x="1458693" y="729566"/>
                  <a:pt x="1457351" y="722175"/>
                  <a:pt x="1457307" y="714716"/>
                </a:cubicBezTo>
                <a:lnTo>
                  <a:pt x="1437261" y="714716"/>
                </a:lnTo>
                <a:cubicBezTo>
                  <a:pt x="1439962" y="720463"/>
                  <a:pt x="1442294" y="726382"/>
                  <a:pt x="1444230" y="732439"/>
                </a:cubicBezTo>
                <a:lnTo>
                  <a:pt x="1459114" y="776405"/>
                </a:lnTo>
                <a:lnTo>
                  <a:pt x="1468751" y="776405"/>
                </a:lnTo>
                <a:lnTo>
                  <a:pt x="1465567" y="784062"/>
                </a:lnTo>
                <a:cubicBezTo>
                  <a:pt x="1460921" y="796365"/>
                  <a:pt x="1456963" y="800667"/>
                  <a:pt x="1450683" y="800667"/>
                </a:cubicBezTo>
                <a:cubicBezTo>
                  <a:pt x="1442767" y="800667"/>
                  <a:pt x="1441649" y="792063"/>
                  <a:pt x="1434594" y="792063"/>
                </a:cubicBezTo>
                <a:cubicBezTo>
                  <a:pt x="1430894" y="792063"/>
                  <a:pt x="1428227" y="794473"/>
                  <a:pt x="1427366" y="799635"/>
                </a:cubicBezTo>
                <a:cubicBezTo>
                  <a:pt x="1432193" y="803679"/>
                  <a:pt x="1438276" y="805933"/>
                  <a:pt x="1444574" y="806002"/>
                </a:cubicBezTo>
                <a:cubicBezTo>
                  <a:pt x="1455501" y="806002"/>
                  <a:pt x="1461781" y="800581"/>
                  <a:pt x="1467546" y="785783"/>
                </a:cubicBezTo>
                <a:lnTo>
                  <a:pt x="1486646" y="738720"/>
                </a:lnTo>
                <a:cubicBezTo>
                  <a:pt x="1489038" y="733523"/>
                  <a:pt x="1490578" y="727974"/>
                  <a:pt x="1491206" y="722287"/>
                </a:cubicBezTo>
                <a:cubicBezTo>
                  <a:pt x="1491430" y="720282"/>
                  <a:pt x="1491430" y="718269"/>
                  <a:pt x="1491206" y="716264"/>
                </a:cubicBezTo>
                <a:cubicBezTo>
                  <a:pt x="1489692" y="714758"/>
                  <a:pt x="1487662" y="713864"/>
                  <a:pt x="1485528" y="713769"/>
                </a:cubicBezTo>
                <a:close/>
                <a:moveTo>
                  <a:pt x="1834325" y="757562"/>
                </a:moveTo>
                <a:cubicBezTo>
                  <a:pt x="1830505" y="750705"/>
                  <a:pt x="1823149" y="746584"/>
                  <a:pt x="1815311" y="746894"/>
                </a:cubicBezTo>
                <a:cubicBezTo>
                  <a:pt x="1834927" y="744743"/>
                  <a:pt x="1843531" y="734504"/>
                  <a:pt x="1843531" y="725728"/>
                </a:cubicBezTo>
                <a:cubicBezTo>
                  <a:pt x="1843152" y="718088"/>
                  <a:pt x="1836648" y="712203"/>
                  <a:pt x="1829008" y="712582"/>
                </a:cubicBezTo>
                <a:cubicBezTo>
                  <a:pt x="1828715" y="712590"/>
                  <a:pt x="1828423" y="712616"/>
                  <a:pt x="1828130" y="712651"/>
                </a:cubicBezTo>
                <a:cubicBezTo>
                  <a:pt x="1816653" y="713477"/>
                  <a:pt x="1806647" y="720747"/>
                  <a:pt x="1802319" y="731407"/>
                </a:cubicBezTo>
                <a:lnTo>
                  <a:pt x="1802319" y="696992"/>
                </a:lnTo>
                <a:cubicBezTo>
                  <a:pt x="1802250" y="691666"/>
                  <a:pt x="1802560" y="686349"/>
                  <a:pt x="1803265" y="681075"/>
                </a:cubicBezTo>
                <a:lnTo>
                  <a:pt x="1786058" y="681075"/>
                </a:lnTo>
                <a:cubicBezTo>
                  <a:pt x="1786763" y="686349"/>
                  <a:pt x="1787073" y="691666"/>
                  <a:pt x="1787004" y="696992"/>
                </a:cubicBezTo>
                <a:lnTo>
                  <a:pt x="1787004" y="760143"/>
                </a:lnTo>
                <a:cubicBezTo>
                  <a:pt x="1787073" y="765435"/>
                  <a:pt x="1786755" y="770726"/>
                  <a:pt x="1786058" y="775974"/>
                </a:cubicBezTo>
                <a:lnTo>
                  <a:pt x="1803265" y="775974"/>
                </a:lnTo>
                <a:cubicBezTo>
                  <a:pt x="1802568" y="770726"/>
                  <a:pt x="1802250" y="765435"/>
                  <a:pt x="1802319" y="760143"/>
                </a:cubicBezTo>
                <a:lnTo>
                  <a:pt x="1802319" y="735020"/>
                </a:lnTo>
                <a:cubicBezTo>
                  <a:pt x="1804022" y="726417"/>
                  <a:pt x="1811224" y="719990"/>
                  <a:pt x="1819957" y="719275"/>
                </a:cubicBezTo>
                <a:cubicBezTo>
                  <a:pt x="1824413" y="718983"/>
                  <a:pt x="1828268" y="722356"/>
                  <a:pt x="1828560" y="726812"/>
                </a:cubicBezTo>
                <a:cubicBezTo>
                  <a:pt x="1828586" y="727165"/>
                  <a:pt x="1828586" y="727527"/>
                  <a:pt x="1828560" y="727879"/>
                </a:cubicBezTo>
                <a:cubicBezTo>
                  <a:pt x="1827287" y="737696"/>
                  <a:pt x="1819174" y="745190"/>
                  <a:pt x="1809288" y="745689"/>
                </a:cubicBezTo>
                <a:lnTo>
                  <a:pt x="1809288" y="747238"/>
                </a:lnTo>
                <a:cubicBezTo>
                  <a:pt x="1814966" y="748098"/>
                  <a:pt x="1816343" y="753088"/>
                  <a:pt x="1819957" y="760832"/>
                </a:cubicBezTo>
                <a:cubicBezTo>
                  <a:pt x="1824861" y="770640"/>
                  <a:pt x="1828560" y="776146"/>
                  <a:pt x="1840175" y="776405"/>
                </a:cubicBezTo>
                <a:cubicBezTo>
                  <a:pt x="1841724" y="776405"/>
                  <a:pt x="1843531" y="776405"/>
                  <a:pt x="1848779" y="775802"/>
                </a:cubicBezTo>
                <a:lnTo>
                  <a:pt x="1848779" y="773995"/>
                </a:lnTo>
                <a:cubicBezTo>
                  <a:pt x="1841208" y="774340"/>
                  <a:pt x="1840434" y="767629"/>
                  <a:pt x="1834669" y="758165"/>
                </a:cubicBezTo>
                <a:close/>
              </a:path>
            </a:pathLst>
          </a:custGeom>
          <a:solidFill>
            <a:srgbClr val="FFFAE9"/>
          </a:solidFill>
          <a:ln w="8595" cap="flat">
            <a:noFill/>
            <a:prstDash val="solid"/>
            <a:miter/>
          </a:ln>
        </p:spPr>
        <p:txBody>
          <a:bodyPr rtlCol="0" anchor="ctr"/>
          <a:lstStyle/>
          <a:p>
            <a:endParaRPr lang="nl-NL" sz="1050"/>
          </a:p>
        </p:txBody>
      </p:sp>
    </p:spTree>
    <p:extLst>
      <p:ext uri="{BB962C8B-B14F-4D97-AF65-F5344CB8AC3E}">
        <p14:creationId xmlns:p14="http://schemas.microsoft.com/office/powerpoint/2010/main" val="283854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_5">
    <p:spTree>
      <p:nvGrpSpPr>
        <p:cNvPr id="1" name=""/>
        <p:cNvGrpSpPr/>
        <p:nvPr/>
      </p:nvGrpSpPr>
      <p:grpSpPr>
        <a:xfrm>
          <a:off x="0" y="0"/>
          <a:ext cx="0" cy="0"/>
          <a:chOff x="0" y="0"/>
          <a:chExt cx="0" cy="0"/>
        </a:xfrm>
      </p:grpSpPr>
      <p:sp>
        <p:nvSpPr>
          <p:cNvPr id="6" name="Sand logo cover">
            <a:extLst>
              <a:ext uri="{FF2B5EF4-FFF2-40B4-BE49-F238E27FC236}">
                <a16:creationId xmlns:a16="http://schemas.microsoft.com/office/drawing/2014/main" id="{43F4569A-0B17-D1D4-E22A-B937862278F3}"/>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2" name="Placeholder for Photo">
            <a:extLst>
              <a:ext uri="{FF2B5EF4-FFF2-40B4-BE49-F238E27FC236}">
                <a16:creationId xmlns:a16="http://schemas.microsoft.com/office/drawing/2014/main" id="{2E370861-C93A-AFA8-E1DD-5EBBFF54951A}"/>
              </a:ext>
            </a:extLst>
          </p:cNvPr>
          <p:cNvSpPr>
            <a:spLocks noGrp="1"/>
          </p:cNvSpPr>
          <p:nvPr>
            <p:ph type="pic" sz="quarter" idx="17" hasCustomPrompt="1"/>
          </p:nvPr>
        </p:nvSpPr>
        <p:spPr>
          <a:xfrm>
            <a:off x="4786315" y="210600"/>
            <a:ext cx="4357685" cy="4932900"/>
          </a:xfrm>
          <a:custGeom>
            <a:avLst/>
            <a:gdLst>
              <a:gd name="connsiteX0" fmla="*/ 4900673 w 5810247"/>
              <a:gd name="connsiteY0" fmla="*/ 778053 h 6577200"/>
              <a:gd name="connsiteX1" fmla="*/ 4901969 w 5810247"/>
              <a:gd name="connsiteY1" fmla="*/ 803850 h 6577200"/>
              <a:gd name="connsiteX2" fmla="*/ 4901969 w 5810247"/>
              <a:gd name="connsiteY2" fmla="*/ 845445 h 6577200"/>
              <a:gd name="connsiteX3" fmla="*/ 4900673 w 5810247"/>
              <a:gd name="connsiteY3" fmla="*/ 871304 h 6577200"/>
              <a:gd name="connsiteX4" fmla="*/ 4930296 w 5810247"/>
              <a:gd name="connsiteY4" fmla="*/ 871304 h 6577200"/>
              <a:gd name="connsiteX5" fmla="*/ 4929000 w 5810247"/>
              <a:gd name="connsiteY5" fmla="*/ 845445 h 6577200"/>
              <a:gd name="connsiteX6" fmla="*/ 4929000 w 5810247"/>
              <a:gd name="connsiteY6" fmla="*/ 803850 h 6577200"/>
              <a:gd name="connsiteX7" fmla="*/ 4930296 w 5810247"/>
              <a:gd name="connsiteY7" fmla="*/ 778053 h 6577200"/>
              <a:gd name="connsiteX8" fmla="*/ 4963375 w 5810247"/>
              <a:gd name="connsiteY8" fmla="*/ 773178 h 6577200"/>
              <a:gd name="connsiteX9" fmla="*/ 4943133 w 5810247"/>
              <a:gd name="connsiteY9" fmla="*/ 776572 h 6577200"/>
              <a:gd name="connsiteX10" fmla="*/ 4948749 w 5810247"/>
              <a:gd name="connsiteY10" fmla="*/ 801875 h 6577200"/>
              <a:gd name="connsiteX11" fmla="*/ 4955599 w 5810247"/>
              <a:gd name="connsiteY11" fmla="*/ 842853 h 6577200"/>
              <a:gd name="connsiteX12" fmla="*/ 4958561 w 5810247"/>
              <a:gd name="connsiteY12" fmla="*/ 868526 h 6577200"/>
              <a:gd name="connsiteX13" fmla="*/ 4978742 w 5810247"/>
              <a:gd name="connsiteY13" fmla="*/ 865194 h 6577200"/>
              <a:gd name="connsiteX14" fmla="*/ 4973188 w 5810247"/>
              <a:gd name="connsiteY14" fmla="*/ 839891 h 6577200"/>
              <a:gd name="connsiteX15" fmla="*/ 4966337 w 5810247"/>
              <a:gd name="connsiteY15" fmla="*/ 798913 h 6577200"/>
              <a:gd name="connsiteX16" fmla="*/ 4963375 w 5810247"/>
              <a:gd name="connsiteY16" fmla="*/ 773178 h 6577200"/>
              <a:gd name="connsiteX17" fmla="*/ 4867533 w 5810247"/>
              <a:gd name="connsiteY17" fmla="*/ 773178 h 6577200"/>
              <a:gd name="connsiteX18" fmla="*/ 4864570 w 5810247"/>
              <a:gd name="connsiteY18" fmla="*/ 798913 h 6577200"/>
              <a:gd name="connsiteX19" fmla="*/ 4857473 w 5810247"/>
              <a:gd name="connsiteY19" fmla="*/ 839891 h 6577200"/>
              <a:gd name="connsiteX20" fmla="*/ 4851919 w 5810247"/>
              <a:gd name="connsiteY20" fmla="*/ 865194 h 6577200"/>
              <a:gd name="connsiteX21" fmla="*/ 4872100 w 5810247"/>
              <a:gd name="connsiteY21" fmla="*/ 868526 h 6577200"/>
              <a:gd name="connsiteX22" fmla="*/ 4875062 w 5810247"/>
              <a:gd name="connsiteY22" fmla="*/ 842853 h 6577200"/>
              <a:gd name="connsiteX23" fmla="*/ 4882159 w 5810247"/>
              <a:gd name="connsiteY23" fmla="*/ 801875 h 6577200"/>
              <a:gd name="connsiteX24" fmla="*/ 4887775 w 5810247"/>
              <a:gd name="connsiteY24" fmla="*/ 776572 h 6577200"/>
              <a:gd name="connsiteX25" fmla="*/ 4991517 w 5810247"/>
              <a:gd name="connsiteY25" fmla="*/ 765402 h 6577200"/>
              <a:gd name="connsiteX26" fmla="*/ 4980902 w 5810247"/>
              <a:gd name="connsiteY26" fmla="*/ 768858 h 6577200"/>
              <a:gd name="connsiteX27" fmla="*/ 4990097 w 5810247"/>
              <a:gd name="connsiteY27" fmla="*/ 793050 h 6577200"/>
              <a:gd name="connsiteX28" fmla="*/ 5002996 w 5810247"/>
              <a:gd name="connsiteY28" fmla="*/ 832547 h 6577200"/>
              <a:gd name="connsiteX29" fmla="*/ 5009722 w 5810247"/>
              <a:gd name="connsiteY29" fmla="*/ 857541 h 6577200"/>
              <a:gd name="connsiteX30" fmla="*/ 5020337 w 5810247"/>
              <a:gd name="connsiteY30" fmla="*/ 854085 h 6577200"/>
              <a:gd name="connsiteX31" fmla="*/ 5011080 w 5810247"/>
              <a:gd name="connsiteY31" fmla="*/ 829955 h 6577200"/>
              <a:gd name="connsiteX32" fmla="*/ 4998244 w 5810247"/>
              <a:gd name="connsiteY32" fmla="*/ 790087 h 6577200"/>
              <a:gd name="connsiteX33" fmla="*/ 4991517 w 5810247"/>
              <a:gd name="connsiteY33" fmla="*/ 765402 h 6577200"/>
              <a:gd name="connsiteX34" fmla="*/ 4839514 w 5810247"/>
              <a:gd name="connsiteY34" fmla="*/ 765093 h 6577200"/>
              <a:gd name="connsiteX35" fmla="*/ 4832788 w 5810247"/>
              <a:gd name="connsiteY35" fmla="*/ 790087 h 6577200"/>
              <a:gd name="connsiteX36" fmla="*/ 4819951 w 5810247"/>
              <a:gd name="connsiteY36" fmla="*/ 829646 h 6577200"/>
              <a:gd name="connsiteX37" fmla="*/ 4810694 w 5810247"/>
              <a:gd name="connsiteY37" fmla="*/ 853777 h 6577200"/>
              <a:gd name="connsiteX38" fmla="*/ 4821309 w 5810247"/>
              <a:gd name="connsiteY38" fmla="*/ 857233 h 6577200"/>
              <a:gd name="connsiteX39" fmla="*/ 4828036 w 5810247"/>
              <a:gd name="connsiteY39" fmla="*/ 832238 h 6577200"/>
              <a:gd name="connsiteX40" fmla="*/ 4840934 w 5810247"/>
              <a:gd name="connsiteY40" fmla="*/ 792741 h 6577200"/>
              <a:gd name="connsiteX41" fmla="*/ 4850129 w 5810247"/>
              <a:gd name="connsiteY41" fmla="*/ 768549 h 6577200"/>
              <a:gd name="connsiteX42" fmla="*/ 5024102 w 5810247"/>
              <a:gd name="connsiteY42" fmla="*/ 750590 h 6577200"/>
              <a:gd name="connsiteX43" fmla="*/ 5014104 w 5810247"/>
              <a:gd name="connsiteY43" fmla="*/ 755651 h 6577200"/>
              <a:gd name="connsiteX44" fmla="*/ 5027064 w 5810247"/>
              <a:gd name="connsiteY44" fmla="*/ 778053 h 6577200"/>
              <a:gd name="connsiteX45" fmla="*/ 5045578 w 5810247"/>
              <a:gd name="connsiteY45" fmla="*/ 815082 h 6577200"/>
              <a:gd name="connsiteX46" fmla="*/ 5056132 w 5810247"/>
              <a:gd name="connsiteY46" fmla="*/ 838718 h 6577200"/>
              <a:gd name="connsiteX47" fmla="*/ 5066129 w 5810247"/>
              <a:gd name="connsiteY47" fmla="*/ 833658 h 6577200"/>
              <a:gd name="connsiteX48" fmla="*/ 5053169 w 5810247"/>
              <a:gd name="connsiteY48" fmla="*/ 811194 h 6577200"/>
              <a:gd name="connsiteX49" fmla="*/ 5034655 w 5810247"/>
              <a:gd name="connsiteY49" fmla="*/ 774165 h 6577200"/>
              <a:gd name="connsiteX50" fmla="*/ 5024102 w 5810247"/>
              <a:gd name="connsiteY50" fmla="*/ 750590 h 6577200"/>
              <a:gd name="connsiteX51" fmla="*/ 4806559 w 5810247"/>
              <a:gd name="connsiteY51" fmla="*/ 750590 h 6577200"/>
              <a:gd name="connsiteX52" fmla="*/ 4795759 w 5810247"/>
              <a:gd name="connsiteY52" fmla="*/ 774165 h 6577200"/>
              <a:gd name="connsiteX53" fmla="*/ 4776874 w 5810247"/>
              <a:gd name="connsiteY53" fmla="*/ 811194 h 6577200"/>
              <a:gd name="connsiteX54" fmla="*/ 4763976 w 5810247"/>
              <a:gd name="connsiteY54" fmla="*/ 833658 h 6577200"/>
              <a:gd name="connsiteX55" fmla="*/ 4773974 w 5810247"/>
              <a:gd name="connsiteY55" fmla="*/ 838718 h 6577200"/>
              <a:gd name="connsiteX56" fmla="*/ 4784527 w 5810247"/>
              <a:gd name="connsiteY56" fmla="*/ 815082 h 6577200"/>
              <a:gd name="connsiteX57" fmla="*/ 4803350 w 5810247"/>
              <a:gd name="connsiteY57" fmla="*/ 778053 h 6577200"/>
              <a:gd name="connsiteX58" fmla="*/ 4816310 w 5810247"/>
              <a:gd name="connsiteY58" fmla="*/ 755651 h 6577200"/>
              <a:gd name="connsiteX59" fmla="*/ 5056440 w 5810247"/>
              <a:gd name="connsiteY59" fmla="*/ 729546 h 6577200"/>
              <a:gd name="connsiteX60" fmla="*/ 5039777 w 5810247"/>
              <a:gd name="connsiteY60" fmla="*/ 741457 h 6577200"/>
              <a:gd name="connsiteX61" fmla="*/ 5055823 w 5810247"/>
              <a:gd name="connsiteY61" fmla="*/ 761761 h 6577200"/>
              <a:gd name="connsiteX62" fmla="*/ 5079953 w 5810247"/>
              <a:gd name="connsiteY62" fmla="*/ 795580 h 6577200"/>
              <a:gd name="connsiteX63" fmla="*/ 5093901 w 5810247"/>
              <a:gd name="connsiteY63" fmla="*/ 817365 h 6577200"/>
              <a:gd name="connsiteX64" fmla="*/ 5110564 w 5810247"/>
              <a:gd name="connsiteY64" fmla="*/ 805454 h 6577200"/>
              <a:gd name="connsiteX65" fmla="*/ 5094518 w 5810247"/>
              <a:gd name="connsiteY65" fmla="*/ 785212 h 6577200"/>
              <a:gd name="connsiteX66" fmla="*/ 5070388 w 5810247"/>
              <a:gd name="connsiteY66" fmla="*/ 751393 h 6577200"/>
              <a:gd name="connsiteX67" fmla="*/ 5056440 w 5810247"/>
              <a:gd name="connsiteY67" fmla="*/ 729546 h 6577200"/>
              <a:gd name="connsiteX68" fmla="*/ 4774097 w 5810247"/>
              <a:gd name="connsiteY68" fmla="*/ 729361 h 6577200"/>
              <a:gd name="connsiteX69" fmla="*/ 4760150 w 5810247"/>
              <a:gd name="connsiteY69" fmla="*/ 751207 h 6577200"/>
              <a:gd name="connsiteX70" fmla="*/ 4736020 w 5810247"/>
              <a:gd name="connsiteY70" fmla="*/ 785027 h 6577200"/>
              <a:gd name="connsiteX71" fmla="*/ 4719974 w 5810247"/>
              <a:gd name="connsiteY71" fmla="*/ 805269 h 6577200"/>
              <a:gd name="connsiteX72" fmla="*/ 4736637 w 5810247"/>
              <a:gd name="connsiteY72" fmla="*/ 817180 h 6577200"/>
              <a:gd name="connsiteX73" fmla="*/ 4750584 w 5810247"/>
              <a:gd name="connsiteY73" fmla="*/ 795395 h 6577200"/>
              <a:gd name="connsiteX74" fmla="*/ 4774714 w 5810247"/>
              <a:gd name="connsiteY74" fmla="*/ 761575 h 6577200"/>
              <a:gd name="connsiteX75" fmla="*/ 4790884 w 5810247"/>
              <a:gd name="connsiteY75" fmla="*/ 741457 h 6577200"/>
              <a:gd name="connsiteX76" fmla="*/ 4790760 w 5810247"/>
              <a:gd name="connsiteY76" fmla="*/ 741271 h 6577200"/>
              <a:gd name="connsiteX77" fmla="*/ 5087544 w 5810247"/>
              <a:gd name="connsiteY77" fmla="*/ 700478 h 6577200"/>
              <a:gd name="connsiteX78" fmla="*/ 5066438 w 5810247"/>
              <a:gd name="connsiteY78" fmla="*/ 721585 h 6577200"/>
              <a:gd name="connsiteX79" fmla="*/ 5085816 w 5810247"/>
              <a:gd name="connsiteY79" fmla="*/ 738679 h 6577200"/>
              <a:gd name="connsiteX80" fmla="*/ 5115192 w 5810247"/>
              <a:gd name="connsiteY80" fmla="*/ 768055 h 6577200"/>
              <a:gd name="connsiteX81" fmla="*/ 5132534 w 5810247"/>
              <a:gd name="connsiteY81" fmla="*/ 787249 h 6577200"/>
              <a:gd name="connsiteX82" fmla="*/ 5153702 w 5810247"/>
              <a:gd name="connsiteY82" fmla="*/ 766451 h 6577200"/>
              <a:gd name="connsiteX83" fmla="*/ 5134509 w 5810247"/>
              <a:gd name="connsiteY83" fmla="*/ 749109 h 6577200"/>
              <a:gd name="connsiteX84" fmla="*/ 5104886 w 5810247"/>
              <a:gd name="connsiteY84" fmla="*/ 719671 h 6577200"/>
              <a:gd name="connsiteX85" fmla="*/ 5087544 w 5810247"/>
              <a:gd name="connsiteY85" fmla="*/ 700478 h 6577200"/>
              <a:gd name="connsiteX86" fmla="*/ 4742993 w 5810247"/>
              <a:gd name="connsiteY86" fmla="*/ 700478 h 6577200"/>
              <a:gd name="connsiteX87" fmla="*/ 4725652 w 5810247"/>
              <a:gd name="connsiteY87" fmla="*/ 719671 h 6577200"/>
              <a:gd name="connsiteX88" fmla="*/ 4696276 w 5810247"/>
              <a:gd name="connsiteY88" fmla="*/ 749109 h 6577200"/>
              <a:gd name="connsiteX89" fmla="*/ 4677082 w 5810247"/>
              <a:gd name="connsiteY89" fmla="*/ 766451 h 6577200"/>
              <a:gd name="connsiteX90" fmla="*/ 4698127 w 5810247"/>
              <a:gd name="connsiteY90" fmla="*/ 787495 h 6577200"/>
              <a:gd name="connsiteX91" fmla="*/ 4715530 w 5810247"/>
              <a:gd name="connsiteY91" fmla="*/ 768302 h 6577200"/>
              <a:gd name="connsiteX92" fmla="*/ 4744968 w 5810247"/>
              <a:gd name="connsiteY92" fmla="*/ 738679 h 6577200"/>
              <a:gd name="connsiteX93" fmla="*/ 4764223 w 5810247"/>
              <a:gd name="connsiteY93" fmla="*/ 721585 h 6577200"/>
              <a:gd name="connsiteX94" fmla="*/ 4764100 w 5810247"/>
              <a:gd name="connsiteY94" fmla="*/ 721585 h 6577200"/>
              <a:gd name="connsiteX95" fmla="*/ 4723121 w 5810247"/>
              <a:gd name="connsiteY95" fmla="*/ 673756 h 6577200"/>
              <a:gd name="connsiteX96" fmla="*/ 4703188 w 5810247"/>
              <a:gd name="connsiteY96" fmla="*/ 689863 h 6577200"/>
              <a:gd name="connsiteX97" fmla="*/ 4669121 w 5810247"/>
              <a:gd name="connsiteY97" fmla="*/ 713994 h 6577200"/>
              <a:gd name="connsiteX98" fmla="*/ 4647645 w 5810247"/>
              <a:gd name="connsiteY98" fmla="*/ 727941 h 6577200"/>
              <a:gd name="connsiteX99" fmla="*/ 4659556 w 5810247"/>
              <a:gd name="connsiteY99" fmla="*/ 744604 h 6577200"/>
              <a:gd name="connsiteX100" fmla="*/ 4679798 w 5810247"/>
              <a:gd name="connsiteY100" fmla="*/ 728558 h 6577200"/>
              <a:gd name="connsiteX101" fmla="*/ 4713185 w 5810247"/>
              <a:gd name="connsiteY101" fmla="*/ 704428 h 6577200"/>
              <a:gd name="connsiteX102" fmla="*/ 4735032 w 5810247"/>
              <a:gd name="connsiteY102" fmla="*/ 690481 h 6577200"/>
              <a:gd name="connsiteX103" fmla="*/ 5107416 w 5810247"/>
              <a:gd name="connsiteY103" fmla="*/ 673571 h 6577200"/>
              <a:gd name="connsiteX104" fmla="*/ 5095505 w 5810247"/>
              <a:gd name="connsiteY104" fmla="*/ 690295 h 6577200"/>
              <a:gd name="connsiteX105" fmla="*/ 5117352 w 5810247"/>
              <a:gd name="connsiteY105" fmla="*/ 704243 h 6577200"/>
              <a:gd name="connsiteX106" fmla="*/ 5151172 w 5810247"/>
              <a:gd name="connsiteY106" fmla="*/ 728373 h 6577200"/>
              <a:gd name="connsiteX107" fmla="*/ 5171414 w 5810247"/>
              <a:gd name="connsiteY107" fmla="*/ 744419 h 6577200"/>
              <a:gd name="connsiteX108" fmla="*/ 5183325 w 5810247"/>
              <a:gd name="connsiteY108" fmla="*/ 727756 h 6577200"/>
              <a:gd name="connsiteX109" fmla="*/ 5161540 w 5810247"/>
              <a:gd name="connsiteY109" fmla="*/ 713809 h 6577200"/>
              <a:gd name="connsiteX110" fmla="*/ 5127720 w 5810247"/>
              <a:gd name="connsiteY110" fmla="*/ 689678 h 6577200"/>
              <a:gd name="connsiteX111" fmla="*/ 5107416 w 5810247"/>
              <a:gd name="connsiteY111" fmla="*/ 673571 h 6577200"/>
              <a:gd name="connsiteX112" fmla="*/ 5121610 w 5810247"/>
              <a:gd name="connsiteY112" fmla="*/ 648145 h 6577200"/>
              <a:gd name="connsiteX113" fmla="*/ 5116673 w 5810247"/>
              <a:gd name="connsiteY113" fmla="*/ 658451 h 6577200"/>
              <a:gd name="connsiteX114" fmla="*/ 5140310 w 5810247"/>
              <a:gd name="connsiteY114" fmla="*/ 669004 h 6577200"/>
              <a:gd name="connsiteX115" fmla="*/ 5177338 w 5810247"/>
              <a:gd name="connsiteY115" fmla="*/ 687518 h 6577200"/>
              <a:gd name="connsiteX116" fmla="*/ 5199802 w 5810247"/>
              <a:gd name="connsiteY116" fmla="*/ 700478 h 6577200"/>
              <a:gd name="connsiteX117" fmla="*/ 5204863 w 5810247"/>
              <a:gd name="connsiteY117" fmla="*/ 690481 h 6577200"/>
              <a:gd name="connsiteX118" fmla="*/ 5181226 w 5810247"/>
              <a:gd name="connsiteY118" fmla="*/ 679927 h 6577200"/>
              <a:gd name="connsiteX119" fmla="*/ 5144013 w 5810247"/>
              <a:gd name="connsiteY119" fmla="*/ 661043 h 6577200"/>
              <a:gd name="connsiteX120" fmla="*/ 5121610 w 5810247"/>
              <a:gd name="connsiteY120" fmla="*/ 648145 h 6577200"/>
              <a:gd name="connsiteX121" fmla="*/ 4709359 w 5810247"/>
              <a:gd name="connsiteY121" fmla="*/ 648145 h 6577200"/>
              <a:gd name="connsiteX122" fmla="*/ 4686957 w 5810247"/>
              <a:gd name="connsiteY122" fmla="*/ 661043 h 6577200"/>
              <a:gd name="connsiteX123" fmla="*/ 4649928 w 5810247"/>
              <a:gd name="connsiteY123" fmla="*/ 679927 h 6577200"/>
              <a:gd name="connsiteX124" fmla="*/ 4626292 w 5810247"/>
              <a:gd name="connsiteY124" fmla="*/ 690481 h 6577200"/>
              <a:gd name="connsiteX125" fmla="*/ 4631352 w 5810247"/>
              <a:gd name="connsiteY125" fmla="*/ 700478 h 6577200"/>
              <a:gd name="connsiteX126" fmla="*/ 4653816 w 5810247"/>
              <a:gd name="connsiteY126" fmla="*/ 687518 h 6577200"/>
              <a:gd name="connsiteX127" fmla="*/ 4690474 w 5810247"/>
              <a:gd name="connsiteY127" fmla="*/ 668695 h 6577200"/>
              <a:gd name="connsiteX128" fmla="*/ 4714111 w 5810247"/>
              <a:gd name="connsiteY128" fmla="*/ 658451 h 6577200"/>
              <a:gd name="connsiteX129" fmla="*/ 5134509 w 5810247"/>
              <a:gd name="connsiteY129" fmla="*/ 614819 h 6577200"/>
              <a:gd name="connsiteX130" fmla="*/ 5131053 w 5810247"/>
              <a:gd name="connsiteY130" fmla="*/ 625434 h 6577200"/>
              <a:gd name="connsiteX131" fmla="*/ 5156047 w 5810247"/>
              <a:gd name="connsiteY131" fmla="*/ 632161 h 6577200"/>
              <a:gd name="connsiteX132" fmla="*/ 5195606 w 5810247"/>
              <a:gd name="connsiteY132" fmla="*/ 644997 h 6577200"/>
              <a:gd name="connsiteX133" fmla="*/ 5219736 w 5810247"/>
              <a:gd name="connsiteY133" fmla="*/ 654254 h 6577200"/>
              <a:gd name="connsiteX134" fmla="*/ 5223192 w 5810247"/>
              <a:gd name="connsiteY134" fmla="*/ 643578 h 6577200"/>
              <a:gd name="connsiteX135" fmla="*/ 5198506 w 5810247"/>
              <a:gd name="connsiteY135" fmla="*/ 636851 h 6577200"/>
              <a:gd name="connsiteX136" fmla="*/ 5158701 w 5810247"/>
              <a:gd name="connsiteY136" fmla="*/ 624014 h 6577200"/>
              <a:gd name="connsiteX137" fmla="*/ 5134509 w 5810247"/>
              <a:gd name="connsiteY137" fmla="*/ 614819 h 6577200"/>
              <a:gd name="connsiteX138" fmla="*/ 4696152 w 5810247"/>
              <a:gd name="connsiteY138" fmla="*/ 614695 h 6577200"/>
              <a:gd name="connsiteX139" fmla="*/ 4671960 w 5810247"/>
              <a:gd name="connsiteY139" fmla="*/ 623891 h 6577200"/>
              <a:gd name="connsiteX140" fmla="*/ 4632463 w 5810247"/>
              <a:gd name="connsiteY140" fmla="*/ 636727 h 6577200"/>
              <a:gd name="connsiteX141" fmla="*/ 4607469 w 5810247"/>
              <a:gd name="connsiteY141" fmla="*/ 643454 h 6577200"/>
              <a:gd name="connsiteX142" fmla="*/ 4610925 w 5810247"/>
              <a:gd name="connsiteY142" fmla="*/ 654131 h 6577200"/>
              <a:gd name="connsiteX143" fmla="*/ 4635302 w 5810247"/>
              <a:gd name="connsiteY143" fmla="*/ 644874 h 6577200"/>
              <a:gd name="connsiteX144" fmla="*/ 4674614 w 5810247"/>
              <a:gd name="connsiteY144" fmla="*/ 632037 h 6577200"/>
              <a:gd name="connsiteX145" fmla="*/ 4699608 w 5810247"/>
              <a:gd name="connsiteY145" fmla="*/ 625310 h 6577200"/>
              <a:gd name="connsiteX146" fmla="*/ 5142532 w 5810247"/>
              <a:gd name="connsiteY146" fmla="*/ 577050 h 6577200"/>
              <a:gd name="connsiteX147" fmla="*/ 5139137 w 5810247"/>
              <a:gd name="connsiteY147" fmla="*/ 597292 h 6577200"/>
              <a:gd name="connsiteX148" fmla="*/ 5164872 w 5810247"/>
              <a:gd name="connsiteY148" fmla="*/ 600254 h 6577200"/>
              <a:gd name="connsiteX149" fmla="*/ 5205850 w 5810247"/>
              <a:gd name="connsiteY149" fmla="*/ 607105 h 6577200"/>
              <a:gd name="connsiteX150" fmla="*/ 5231153 w 5810247"/>
              <a:gd name="connsiteY150" fmla="*/ 612659 h 6577200"/>
              <a:gd name="connsiteX151" fmla="*/ 5234486 w 5810247"/>
              <a:gd name="connsiteY151" fmla="*/ 592478 h 6577200"/>
              <a:gd name="connsiteX152" fmla="*/ 5208813 w 5810247"/>
              <a:gd name="connsiteY152" fmla="*/ 589516 h 6577200"/>
              <a:gd name="connsiteX153" fmla="*/ 5167834 w 5810247"/>
              <a:gd name="connsiteY153" fmla="*/ 582604 h 6577200"/>
              <a:gd name="connsiteX154" fmla="*/ 5142532 w 5810247"/>
              <a:gd name="connsiteY154" fmla="*/ 577050 h 6577200"/>
              <a:gd name="connsiteX155" fmla="*/ 4688129 w 5810247"/>
              <a:gd name="connsiteY155" fmla="*/ 576926 h 6577200"/>
              <a:gd name="connsiteX156" fmla="*/ 4662826 w 5810247"/>
              <a:gd name="connsiteY156" fmla="*/ 582481 h 6577200"/>
              <a:gd name="connsiteX157" fmla="*/ 4621848 w 5810247"/>
              <a:gd name="connsiteY157" fmla="*/ 589393 h 6577200"/>
              <a:gd name="connsiteX158" fmla="*/ 4596113 w 5810247"/>
              <a:gd name="connsiteY158" fmla="*/ 592355 h 6577200"/>
              <a:gd name="connsiteX159" fmla="*/ 4599508 w 5810247"/>
              <a:gd name="connsiteY159" fmla="*/ 612535 h 6577200"/>
              <a:gd name="connsiteX160" fmla="*/ 4624810 w 5810247"/>
              <a:gd name="connsiteY160" fmla="*/ 606981 h 6577200"/>
              <a:gd name="connsiteX161" fmla="*/ 4665789 w 5810247"/>
              <a:gd name="connsiteY161" fmla="*/ 600131 h 6577200"/>
              <a:gd name="connsiteX162" fmla="*/ 4691462 w 5810247"/>
              <a:gd name="connsiteY162" fmla="*/ 597169 h 6577200"/>
              <a:gd name="connsiteX163" fmla="*/ 5237263 w 5810247"/>
              <a:gd name="connsiteY163" fmla="*/ 534405 h 6577200"/>
              <a:gd name="connsiteX164" fmla="*/ 5211405 w 5810247"/>
              <a:gd name="connsiteY164" fmla="*/ 535701 h 6577200"/>
              <a:gd name="connsiteX165" fmla="*/ 5169871 w 5810247"/>
              <a:gd name="connsiteY165" fmla="*/ 535825 h 6577200"/>
              <a:gd name="connsiteX166" fmla="*/ 5144013 w 5810247"/>
              <a:gd name="connsiteY166" fmla="*/ 534529 h 6577200"/>
              <a:gd name="connsiteX167" fmla="*/ 5144013 w 5810247"/>
              <a:gd name="connsiteY167" fmla="*/ 564337 h 6577200"/>
              <a:gd name="connsiteX168" fmla="*/ 5169871 w 5810247"/>
              <a:gd name="connsiteY168" fmla="*/ 563041 h 6577200"/>
              <a:gd name="connsiteX169" fmla="*/ 5211405 w 5810247"/>
              <a:gd name="connsiteY169" fmla="*/ 563041 h 6577200"/>
              <a:gd name="connsiteX170" fmla="*/ 5237263 w 5810247"/>
              <a:gd name="connsiteY170" fmla="*/ 564337 h 6577200"/>
              <a:gd name="connsiteX171" fmla="*/ 4593398 w 5810247"/>
              <a:gd name="connsiteY171" fmla="*/ 534405 h 6577200"/>
              <a:gd name="connsiteX172" fmla="*/ 4593398 w 5810247"/>
              <a:gd name="connsiteY172" fmla="*/ 564213 h 6577200"/>
              <a:gd name="connsiteX173" fmla="*/ 4619256 w 5810247"/>
              <a:gd name="connsiteY173" fmla="*/ 562917 h 6577200"/>
              <a:gd name="connsiteX174" fmla="*/ 4660790 w 5810247"/>
              <a:gd name="connsiteY174" fmla="*/ 562917 h 6577200"/>
              <a:gd name="connsiteX175" fmla="*/ 4686648 w 5810247"/>
              <a:gd name="connsiteY175" fmla="*/ 564213 h 6577200"/>
              <a:gd name="connsiteX176" fmla="*/ 4686648 w 5810247"/>
              <a:gd name="connsiteY176" fmla="*/ 534405 h 6577200"/>
              <a:gd name="connsiteX177" fmla="*/ 4660790 w 5810247"/>
              <a:gd name="connsiteY177" fmla="*/ 535701 h 6577200"/>
              <a:gd name="connsiteX178" fmla="*/ 4619256 w 5810247"/>
              <a:gd name="connsiteY178" fmla="*/ 535701 h 6577200"/>
              <a:gd name="connsiteX179" fmla="*/ 4593398 w 5810247"/>
              <a:gd name="connsiteY179" fmla="*/ 534405 h 6577200"/>
              <a:gd name="connsiteX180" fmla="*/ 4599508 w 5810247"/>
              <a:gd name="connsiteY180" fmla="*/ 486268 h 6577200"/>
              <a:gd name="connsiteX181" fmla="*/ 4596113 w 5810247"/>
              <a:gd name="connsiteY181" fmla="*/ 506449 h 6577200"/>
              <a:gd name="connsiteX182" fmla="*/ 4621848 w 5810247"/>
              <a:gd name="connsiteY182" fmla="*/ 509411 h 6577200"/>
              <a:gd name="connsiteX183" fmla="*/ 4662826 w 5810247"/>
              <a:gd name="connsiteY183" fmla="*/ 516076 h 6577200"/>
              <a:gd name="connsiteX184" fmla="*/ 4688129 w 5810247"/>
              <a:gd name="connsiteY184" fmla="*/ 521630 h 6577200"/>
              <a:gd name="connsiteX185" fmla="*/ 4691462 w 5810247"/>
              <a:gd name="connsiteY185" fmla="*/ 501450 h 6577200"/>
              <a:gd name="connsiteX186" fmla="*/ 4665789 w 5810247"/>
              <a:gd name="connsiteY186" fmla="*/ 498487 h 6577200"/>
              <a:gd name="connsiteX187" fmla="*/ 4624810 w 5810247"/>
              <a:gd name="connsiteY187" fmla="*/ 491822 h 6577200"/>
              <a:gd name="connsiteX188" fmla="*/ 4599508 w 5810247"/>
              <a:gd name="connsiteY188" fmla="*/ 486268 h 6577200"/>
              <a:gd name="connsiteX189" fmla="*/ 5231585 w 5810247"/>
              <a:gd name="connsiteY189" fmla="*/ 486083 h 6577200"/>
              <a:gd name="connsiteX190" fmla="*/ 5206282 w 5810247"/>
              <a:gd name="connsiteY190" fmla="*/ 491637 h 6577200"/>
              <a:gd name="connsiteX191" fmla="*/ 5165304 w 5810247"/>
              <a:gd name="connsiteY191" fmla="*/ 498487 h 6577200"/>
              <a:gd name="connsiteX192" fmla="*/ 5139569 w 5810247"/>
              <a:gd name="connsiteY192" fmla="*/ 501450 h 6577200"/>
              <a:gd name="connsiteX193" fmla="*/ 5142964 w 5810247"/>
              <a:gd name="connsiteY193" fmla="*/ 521630 h 6577200"/>
              <a:gd name="connsiteX194" fmla="*/ 5168266 w 5810247"/>
              <a:gd name="connsiteY194" fmla="*/ 516076 h 6577200"/>
              <a:gd name="connsiteX195" fmla="*/ 5209245 w 5810247"/>
              <a:gd name="connsiteY195" fmla="*/ 509226 h 6577200"/>
              <a:gd name="connsiteX196" fmla="*/ 5234918 w 5810247"/>
              <a:gd name="connsiteY196" fmla="*/ 506263 h 6577200"/>
              <a:gd name="connsiteX197" fmla="*/ 5219551 w 5810247"/>
              <a:gd name="connsiteY197" fmla="*/ 444487 h 6577200"/>
              <a:gd name="connsiteX198" fmla="*/ 5195421 w 5810247"/>
              <a:gd name="connsiteY198" fmla="*/ 453745 h 6577200"/>
              <a:gd name="connsiteX199" fmla="*/ 5156479 w 5810247"/>
              <a:gd name="connsiteY199" fmla="*/ 466581 h 6577200"/>
              <a:gd name="connsiteX200" fmla="*/ 5131176 w 5810247"/>
              <a:gd name="connsiteY200" fmla="*/ 473308 h 6577200"/>
              <a:gd name="connsiteX201" fmla="*/ 5134632 w 5810247"/>
              <a:gd name="connsiteY201" fmla="*/ 483923 h 6577200"/>
              <a:gd name="connsiteX202" fmla="*/ 5158824 w 5810247"/>
              <a:gd name="connsiteY202" fmla="*/ 474666 h 6577200"/>
              <a:gd name="connsiteX203" fmla="*/ 5198321 w 5810247"/>
              <a:gd name="connsiteY203" fmla="*/ 461829 h 6577200"/>
              <a:gd name="connsiteX204" fmla="*/ 5223007 w 5810247"/>
              <a:gd name="connsiteY204" fmla="*/ 455102 h 6577200"/>
              <a:gd name="connsiteX205" fmla="*/ 4611172 w 5810247"/>
              <a:gd name="connsiteY205" fmla="*/ 444487 h 6577200"/>
              <a:gd name="connsiteX206" fmla="*/ 4607716 w 5810247"/>
              <a:gd name="connsiteY206" fmla="*/ 455102 h 6577200"/>
              <a:gd name="connsiteX207" fmla="*/ 4632710 w 5810247"/>
              <a:gd name="connsiteY207" fmla="*/ 461829 h 6577200"/>
              <a:gd name="connsiteX208" fmla="*/ 4671960 w 5810247"/>
              <a:gd name="connsiteY208" fmla="*/ 474666 h 6577200"/>
              <a:gd name="connsiteX209" fmla="*/ 4696152 w 5810247"/>
              <a:gd name="connsiteY209" fmla="*/ 483923 h 6577200"/>
              <a:gd name="connsiteX210" fmla="*/ 4699608 w 5810247"/>
              <a:gd name="connsiteY210" fmla="*/ 473308 h 6577200"/>
              <a:gd name="connsiteX211" fmla="*/ 4674614 w 5810247"/>
              <a:gd name="connsiteY211" fmla="*/ 466581 h 6577200"/>
              <a:gd name="connsiteX212" fmla="*/ 4635302 w 5810247"/>
              <a:gd name="connsiteY212" fmla="*/ 453745 h 6577200"/>
              <a:gd name="connsiteX213" fmla="*/ 4611172 w 5810247"/>
              <a:gd name="connsiteY213" fmla="*/ 444487 h 6577200"/>
              <a:gd name="connsiteX214" fmla="*/ 4941960 w 5810247"/>
              <a:gd name="connsiteY214" fmla="*/ 425418 h 6577200"/>
              <a:gd name="connsiteX215" fmla="*/ 4945663 w 5810247"/>
              <a:gd name="connsiteY215" fmla="*/ 497994 h 6577200"/>
              <a:gd name="connsiteX216" fmla="*/ 4945663 w 5810247"/>
              <a:gd name="connsiteY216" fmla="*/ 600871 h 6577200"/>
              <a:gd name="connsiteX217" fmla="*/ 4941960 w 5810247"/>
              <a:gd name="connsiteY217" fmla="*/ 673201 h 6577200"/>
              <a:gd name="connsiteX218" fmla="*/ 4999416 w 5810247"/>
              <a:gd name="connsiteY218" fmla="*/ 673201 h 6577200"/>
              <a:gd name="connsiteX219" fmla="*/ 4995713 w 5810247"/>
              <a:gd name="connsiteY219" fmla="*/ 600871 h 6577200"/>
              <a:gd name="connsiteX220" fmla="*/ 4995713 w 5810247"/>
              <a:gd name="connsiteY220" fmla="*/ 497994 h 6577200"/>
              <a:gd name="connsiteX221" fmla="*/ 4999416 w 5810247"/>
              <a:gd name="connsiteY221" fmla="*/ 425418 h 6577200"/>
              <a:gd name="connsiteX222" fmla="*/ 4831492 w 5810247"/>
              <a:gd name="connsiteY222" fmla="*/ 425418 h 6577200"/>
              <a:gd name="connsiteX223" fmla="*/ 4835194 w 5810247"/>
              <a:gd name="connsiteY223" fmla="*/ 497994 h 6577200"/>
              <a:gd name="connsiteX224" fmla="*/ 4835194 w 5810247"/>
              <a:gd name="connsiteY224" fmla="*/ 600871 h 6577200"/>
              <a:gd name="connsiteX225" fmla="*/ 4831492 w 5810247"/>
              <a:gd name="connsiteY225" fmla="*/ 673201 h 6577200"/>
              <a:gd name="connsiteX226" fmla="*/ 4888824 w 5810247"/>
              <a:gd name="connsiteY226" fmla="*/ 673201 h 6577200"/>
              <a:gd name="connsiteX227" fmla="*/ 4885121 w 5810247"/>
              <a:gd name="connsiteY227" fmla="*/ 600871 h 6577200"/>
              <a:gd name="connsiteX228" fmla="*/ 4885121 w 5810247"/>
              <a:gd name="connsiteY228" fmla="*/ 497994 h 6577200"/>
              <a:gd name="connsiteX229" fmla="*/ 4888824 w 5810247"/>
              <a:gd name="connsiteY229" fmla="*/ 425418 h 6577200"/>
              <a:gd name="connsiteX230" fmla="*/ 5199741 w 5810247"/>
              <a:gd name="connsiteY230" fmla="*/ 398140 h 6577200"/>
              <a:gd name="connsiteX231" fmla="*/ 5177277 w 5810247"/>
              <a:gd name="connsiteY231" fmla="*/ 411038 h 6577200"/>
              <a:gd name="connsiteX232" fmla="*/ 5140186 w 5810247"/>
              <a:gd name="connsiteY232" fmla="*/ 429923 h 6577200"/>
              <a:gd name="connsiteX233" fmla="*/ 5116673 w 5810247"/>
              <a:gd name="connsiteY233" fmla="*/ 440476 h 6577200"/>
              <a:gd name="connsiteX234" fmla="*/ 5121734 w 5810247"/>
              <a:gd name="connsiteY234" fmla="*/ 450412 h 6577200"/>
              <a:gd name="connsiteX235" fmla="*/ 5144136 w 5810247"/>
              <a:gd name="connsiteY235" fmla="*/ 437514 h 6577200"/>
              <a:gd name="connsiteX236" fmla="*/ 5181165 w 5810247"/>
              <a:gd name="connsiteY236" fmla="*/ 418691 h 6577200"/>
              <a:gd name="connsiteX237" fmla="*/ 5204801 w 5810247"/>
              <a:gd name="connsiteY237" fmla="*/ 408076 h 6577200"/>
              <a:gd name="connsiteX238" fmla="*/ 4631044 w 5810247"/>
              <a:gd name="connsiteY238" fmla="*/ 398140 h 6577200"/>
              <a:gd name="connsiteX239" fmla="*/ 4625983 w 5810247"/>
              <a:gd name="connsiteY239" fmla="*/ 408076 h 6577200"/>
              <a:gd name="connsiteX240" fmla="*/ 4649620 w 5810247"/>
              <a:gd name="connsiteY240" fmla="*/ 418691 h 6577200"/>
              <a:gd name="connsiteX241" fmla="*/ 4686957 w 5810247"/>
              <a:gd name="connsiteY241" fmla="*/ 437514 h 6577200"/>
              <a:gd name="connsiteX242" fmla="*/ 4709359 w 5810247"/>
              <a:gd name="connsiteY242" fmla="*/ 450412 h 6577200"/>
              <a:gd name="connsiteX243" fmla="*/ 4714481 w 5810247"/>
              <a:gd name="connsiteY243" fmla="*/ 440476 h 6577200"/>
              <a:gd name="connsiteX244" fmla="*/ 4690845 w 5810247"/>
              <a:gd name="connsiteY244" fmla="*/ 429923 h 6577200"/>
              <a:gd name="connsiteX245" fmla="*/ 4653816 w 5810247"/>
              <a:gd name="connsiteY245" fmla="*/ 411038 h 6577200"/>
              <a:gd name="connsiteX246" fmla="*/ 4631044 w 5810247"/>
              <a:gd name="connsiteY246" fmla="*/ 398140 h 6577200"/>
              <a:gd name="connsiteX247" fmla="*/ 5171537 w 5810247"/>
              <a:gd name="connsiteY247" fmla="*/ 354014 h 6577200"/>
              <a:gd name="connsiteX248" fmla="*/ 5151295 w 5810247"/>
              <a:gd name="connsiteY248" fmla="*/ 370060 h 6577200"/>
              <a:gd name="connsiteX249" fmla="*/ 5117476 w 5810247"/>
              <a:gd name="connsiteY249" fmla="*/ 394190 h 6577200"/>
              <a:gd name="connsiteX250" fmla="*/ 5095629 w 5810247"/>
              <a:gd name="connsiteY250" fmla="*/ 408138 h 6577200"/>
              <a:gd name="connsiteX251" fmla="*/ 5107540 w 5810247"/>
              <a:gd name="connsiteY251" fmla="*/ 424801 h 6577200"/>
              <a:gd name="connsiteX252" fmla="*/ 5127844 w 5810247"/>
              <a:gd name="connsiteY252" fmla="*/ 408755 h 6577200"/>
              <a:gd name="connsiteX253" fmla="*/ 5161663 w 5810247"/>
              <a:gd name="connsiteY253" fmla="*/ 384625 h 6577200"/>
              <a:gd name="connsiteX254" fmla="*/ 5183448 w 5810247"/>
              <a:gd name="connsiteY254" fmla="*/ 370677 h 6577200"/>
              <a:gd name="connsiteX255" fmla="*/ 4659124 w 5810247"/>
              <a:gd name="connsiteY255" fmla="*/ 354014 h 6577200"/>
              <a:gd name="connsiteX256" fmla="*/ 4647645 w 5810247"/>
              <a:gd name="connsiteY256" fmla="*/ 370677 h 6577200"/>
              <a:gd name="connsiteX257" fmla="*/ 4669430 w 5810247"/>
              <a:gd name="connsiteY257" fmla="*/ 384625 h 6577200"/>
              <a:gd name="connsiteX258" fmla="*/ 4702817 w 5810247"/>
              <a:gd name="connsiteY258" fmla="*/ 408755 h 6577200"/>
              <a:gd name="connsiteX259" fmla="*/ 4723121 w 5810247"/>
              <a:gd name="connsiteY259" fmla="*/ 424801 h 6577200"/>
              <a:gd name="connsiteX260" fmla="*/ 4735032 w 5810247"/>
              <a:gd name="connsiteY260" fmla="*/ 408138 h 6577200"/>
              <a:gd name="connsiteX261" fmla="*/ 4713185 w 5810247"/>
              <a:gd name="connsiteY261" fmla="*/ 394190 h 6577200"/>
              <a:gd name="connsiteX262" fmla="*/ 4679366 w 5810247"/>
              <a:gd name="connsiteY262" fmla="*/ 370060 h 6577200"/>
              <a:gd name="connsiteX263" fmla="*/ 4659124 w 5810247"/>
              <a:gd name="connsiteY263" fmla="*/ 354014 h 6577200"/>
              <a:gd name="connsiteX264" fmla="*/ 5132657 w 5810247"/>
              <a:gd name="connsiteY264" fmla="*/ 311061 h 6577200"/>
              <a:gd name="connsiteX265" fmla="*/ 5115316 w 5810247"/>
              <a:gd name="connsiteY265" fmla="*/ 330316 h 6577200"/>
              <a:gd name="connsiteX266" fmla="*/ 5085816 w 5810247"/>
              <a:gd name="connsiteY266" fmla="*/ 359692 h 6577200"/>
              <a:gd name="connsiteX267" fmla="*/ 5066561 w 5810247"/>
              <a:gd name="connsiteY267" fmla="*/ 377034 h 6577200"/>
              <a:gd name="connsiteX268" fmla="*/ 5087668 w 5810247"/>
              <a:gd name="connsiteY268" fmla="*/ 398078 h 6577200"/>
              <a:gd name="connsiteX269" fmla="*/ 5105009 w 5810247"/>
              <a:gd name="connsiteY269" fmla="*/ 378885 h 6577200"/>
              <a:gd name="connsiteX270" fmla="*/ 5134385 w 5810247"/>
              <a:gd name="connsiteY270" fmla="*/ 349509 h 6577200"/>
              <a:gd name="connsiteX271" fmla="*/ 5153702 w 5810247"/>
              <a:gd name="connsiteY271" fmla="*/ 332167 h 6577200"/>
              <a:gd name="connsiteX272" fmla="*/ 4698189 w 5810247"/>
              <a:gd name="connsiteY272" fmla="*/ 311061 h 6577200"/>
              <a:gd name="connsiteX273" fmla="*/ 4677144 w 5810247"/>
              <a:gd name="connsiteY273" fmla="*/ 332167 h 6577200"/>
              <a:gd name="connsiteX274" fmla="*/ 4696337 w 5810247"/>
              <a:gd name="connsiteY274" fmla="*/ 349509 h 6577200"/>
              <a:gd name="connsiteX275" fmla="*/ 4725775 w 5810247"/>
              <a:gd name="connsiteY275" fmla="*/ 378885 h 6577200"/>
              <a:gd name="connsiteX276" fmla="*/ 4743117 w 5810247"/>
              <a:gd name="connsiteY276" fmla="*/ 398078 h 6577200"/>
              <a:gd name="connsiteX277" fmla="*/ 4764223 w 5810247"/>
              <a:gd name="connsiteY277" fmla="*/ 377034 h 6577200"/>
              <a:gd name="connsiteX278" fmla="*/ 4744968 w 5810247"/>
              <a:gd name="connsiteY278" fmla="*/ 359692 h 6577200"/>
              <a:gd name="connsiteX279" fmla="*/ 4715530 w 5810247"/>
              <a:gd name="connsiteY279" fmla="*/ 330316 h 6577200"/>
              <a:gd name="connsiteX280" fmla="*/ 4698189 w 5810247"/>
              <a:gd name="connsiteY280" fmla="*/ 311061 h 6577200"/>
              <a:gd name="connsiteX281" fmla="*/ 5093839 w 5810247"/>
              <a:gd name="connsiteY281" fmla="*/ 281253 h 6577200"/>
              <a:gd name="connsiteX282" fmla="*/ 5079892 w 5810247"/>
              <a:gd name="connsiteY282" fmla="*/ 303038 h 6577200"/>
              <a:gd name="connsiteX283" fmla="*/ 5055761 w 5810247"/>
              <a:gd name="connsiteY283" fmla="*/ 336858 h 6577200"/>
              <a:gd name="connsiteX284" fmla="*/ 5039901 w 5810247"/>
              <a:gd name="connsiteY284" fmla="*/ 357162 h 6577200"/>
              <a:gd name="connsiteX285" fmla="*/ 5056564 w 5810247"/>
              <a:gd name="connsiteY285" fmla="*/ 369011 h 6577200"/>
              <a:gd name="connsiteX286" fmla="*/ 5070511 w 5810247"/>
              <a:gd name="connsiteY286" fmla="*/ 347226 h 6577200"/>
              <a:gd name="connsiteX287" fmla="*/ 5094641 w 5810247"/>
              <a:gd name="connsiteY287" fmla="*/ 313406 h 6577200"/>
              <a:gd name="connsiteX288" fmla="*/ 5110502 w 5810247"/>
              <a:gd name="connsiteY288" fmla="*/ 293102 h 6577200"/>
              <a:gd name="connsiteX289" fmla="*/ 4736760 w 5810247"/>
              <a:gd name="connsiteY289" fmla="*/ 281253 h 6577200"/>
              <a:gd name="connsiteX290" fmla="*/ 4720097 w 5810247"/>
              <a:gd name="connsiteY290" fmla="*/ 293102 h 6577200"/>
              <a:gd name="connsiteX291" fmla="*/ 4736143 w 5810247"/>
              <a:gd name="connsiteY291" fmla="*/ 313406 h 6577200"/>
              <a:gd name="connsiteX292" fmla="*/ 4760273 w 5810247"/>
              <a:gd name="connsiteY292" fmla="*/ 347226 h 6577200"/>
              <a:gd name="connsiteX293" fmla="*/ 4774221 w 5810247"/>
              <a:gd name="connsiteY293" fmla="*/ 369011 h 6577200"/>
              <a:gd name="connsiteX294" fmla="*/ 4790884 w 5810247"/>
              <a:gd name="connsiteY294" fmla="*/ 357162 h 6577200"/>
              <a:gd name="connsiteX295" fmla="*/ 4774838 w 5810247"/>
              <a:gd name="connsiteY295" fmla="*/ 336858 h 6577200"/>
              <a:gd name="connsiteX296" fmla="*/ 4750708 w 5810247"/>
              <a:gd name="connsiteY296" fmla="*/ 303038 h 6577200"/>
              <a:gd name="connsiteX297" fmla="*/ 4736760 w 5810247"/>
              <a:gd name="connsiteY297" fmla="*/ 281253 h 6577200"/>
              <a:gd name="connsiteX298" fmla="*/ 5056132 w 5810247"/>
              <a:gd name="connsiteY298" fmla="*/ 259900 h 6577200"/>
              <a:gd name="connsiteX299" fmla="*/ 5045578 w 5810247"/>
              <a:gd name="connsiteY299" fmla="*/ 283537 h 6577200"/>
              <a:gd name="connsiteX300" fmla="*/ 5027064 w 5810247"/>
              <a:gd name="connsiteY300" fmla="*/ 320565 h 6577200"/>
              <a:gd name="connsiteX301" fmla="*/ 5014104 w 5810247"/>
              <a:gd name="connsiteY301" fmla="*/ 342967 h 6577200"/>
              <a:gd name="connsiteX302" fmla="*/ 5024102 w 5810247"/>
              <a:gd name="connsiteY302" fmla="*/ 348028 h 6577200"/>
              <a:gd name="connsiteX303" fmla="*/ 5034655 w 5810247"/>
              <a:gd name="connsiteY303" fmla="*/ 324391 h 6577200"/>
              <a:gd name="connsiteX304" fmla="*/ 5053169 w 5810247"/>
              <a:gd name="connsiteY304" fmla="*/ 287363 h 6577200"/>
              <a:gd name="connsiteX305" fmla="*/ 5066129 w 5810247"/>
              <a:gd name="connsiteY305" fmla="*/ 264961 h 6577200"/>
              <a:gd name="connsiteX306" fmla="*/ 4773974 w 5810247"/>
              <a:gd name="connsiteY306" fmla="*/ 259900 h 6577200"/>
              <a:gd name="connsiteX307" fmla="*/ 4763976 w 5810247"/>
              <a:gd name="connsiteY307" fmla="*/ 264961 h 6577200"/>
              <a:gd name="connsiteX308" fmla="*/ 4777245 w 5810247"/>
              <a:gd name="connsiteY308" fmla="*/ 287363 h 6577200"/>
              <a:gd name="connsiteX309" fmla="*/ 4795759 w 5810247"/>
              <a:gd name="connsiteY309" fmla="*/ 324391 h 6577200"/>
              <a:gd name="connsiteX310" fmla="*/ 4806312 w 5810247"/>
              <a:gd name="connsiteY310" fmla="*/ 348028 h 6577200"/>
              <a:gd name="connsiteX311" fmla="*/ 4816310 w 5810247"/>
              <a:gd name="connsiteY311" fmla="*/ 342967 h 6577200"/>
              <a:gd name="connsiteX312" fmla="*/ 4803350 w 5810247"/>
              <a:gd name="connsiteY312" fmla="*/ 320565 h 6577200"/>
              <a:gd name="connsiteX313" fmla="*/ 4784527 w 5810247"/>
              <a:gd name="connsiteY313" fmla="*/ 283537 h 6577200"/>
              <a:gd name="connsiteX314" fmla="*/ 4773974 w 5810247"/>
              <a:gd name="connsiteY314" fmla="*/ 259900 h 6577200"/>
              <a:gd name="connsiteX315" fmla="*/ 5009599 w 5810247"/>
              <a:gd name="connsiteY315" fmla="*/ 241571 h 6577200"/>
              <a:gd name="connsiteX316" fmla="*/ 5002872 w 5810247"/>
              <a:gd name="connsiteY316" fmla="*/ 266257 h 6577200"/>
              <a:gd name="connsiteX317" fmla="*/ 4989974 w 5810247"/>
              <a:gd name="connsiteY317" fmla="*/ 305815 h 6577200"/>
              <a:gd name="connsiteX318" fmla="*/ 4980902 w 5810247"/>
              <a:gd name="connsiteY318" fmla="*/ 330069 h 6577200"/>
              <a:gd name="connsiteX319" fmla="*/ 4991517 w 5810247"/>
              <a:gd name="connsiteY319" fmla="*/ 333463 h 6577200"/>
              <a:gd name="connsiteX320" fmla="*/ 4998120 w 5810247"/>
              <a:gd name="connsiteY320" fmla="*/ 308531 h 6577200"/>
              <a:gd name="connsiteX321" fmla="*/ 4998244 w 5810247"/>
              <a:gd name="connsiteY321" fmla="*/ 308531 h 6577200"/>
              <a:gd name="connsiteX322" fmla="*/ 5011080 w 5810247"/>
              <a:gd name="connsiteY322" fmla="*/ 268972 h 6577200"/>
              <a:gd name="connsiteX323" fmla="*/ 5020214 w 5810247"/>
              <a:gd name="connsiteY323" fmla="*/ 244965 h 6577200"/>
              <a:gd name="connsiteX324" fmla="*/ 4821309 w 5810247"/>
              <a:gd name="connsiteY324" fmla="*/ 241386 h 6577200"/>
              <a:gd name="connsiteX325" fmla="*/ 4810570 w 5810247"/>
              <a:gd name="connsiteY325" fmla="*/ 244965 h 6577200"/>
              <a:gd name="connsiteX326" fmla="*/ 4819828 w 5810247"/>
              <a:gd name="connsiteY326" fmla="*/ 269157 h 6577200"/>
              <a:gd name="connsiteX327" fmla="*/ 4832788 w 5810247"/>
              <a:gd name="connsiteY327" fmla="*/ 308531 h 6577200"/>
              <a:gd name="connsiteX328" fmla="*/ 4839514 w 5810247"/>
              <a:gd name="connsiteY328" fmla="*/ 333217 h 6577200"/>
              <a:gd name="connsiteX329" fmla="*/ 4850129 w 5810247"/>
              <a:gd name="connsiteY329" fmla="*/ 329822 h 6577200"/>
              <a:gd name="connsiteX330" fmla="*/ 4840934 w 5810247"/>
              <a:gd name="connsiteY330" fmla="*/ 305630 h 6577200"/>
              <a:gd name="connsiteX331" fmla="*/ 4828036 w 5810247"/>
              <a:gd name="connsiteY331" fmla="*/ 266071 h 6577200"/>
              <a:gd name="connsiteX332" fmla="*/ 4821309 w 5810247"/>
              <a:gd name="connsiteY332" fmla="*/ 241386 h 6577200"/>
              <a:gd name="connsiteX333" fmla="*/ 4958561 w 5810247"/>
              <a:gd name="connsiteY333" fmla="*/ 230030 h 6577200"/>
              <a:gd name="connsiteX334" fmla="*/ 4955599 w 5810247"/>
              <a:gd name="connsiteY334" fmla="*/ 255765 h 6577200"/>
              <a:gd name="connsiteX335" fmla="*/ 4948749 w 5810247"/>
              <a:gd name="connsiteY335" fmla="*/ 296743 h 6577200"/>
              <a:gd name="connsiteX336" fmla="*/ 4943133 w 5810247"/>
              <a:gd name="connsiteY336" fmla="*/ 322046 h 6577200"/>
              <a:gd name="connsiteX337" fmla="*/ 4963375 w 5810247"/>
              <a:gd name="connsiteY337" fmla="*/ 325379 h 6577200"/>
              <a:gd name="connsiteX338" fmla="*/ 4966214 w 5810247"/>
              <a:gd name="connsiteY338" fmla="*/ 299706 h 6577200"/>
              <a:gd name="connsiteX339" fmla="*/ 4966337 w 5810247"/>
              <a:gd name="connsiteY339" fmla="*/ 299706 h 6577200"/>
              <a:gd name="connsiteX340" fmla="*/ 4973188 w 5810247"/>
              <a:gd name="connsiteY340" fmla="*/ 258727 h 6577200"/>
              <a:gd name="connsiteX341" fmla="*/ 4978742 w 5810247"/>
              <a:gd name="connsiteY341" fmla="*/ 233425 h 6577200"/>
              <a:gd name="connsiteX342" fmla="*/ 4872346 w 5810247"/>
              <a:gd name="connsiteY342" fmla="*/ 229845 h 6577200"/>
              <a:gd name="connsiteX343" fmla="*/ 4852166 w 5810247"/>
              <a:gd name="connsiteY343" fmla="*/ 233239 h 6577200"/>
              <a:gd name="connsiteX344" fmla="*/ 4857720 w 5810247"/>
              <a:gd name="connsiteY344" fmla="*/ 258542 h 6577200"/>
              <a:gd name="connsiteX345" fmla="*/ 4864694 w 5810247"/>
              <a:gd name="connsiteY345" fmla="*/ 299706 h 6577200"/>
              <a:gd name="connsiteX346" fmla="*/ 4867533 w 5810247"/>
              <a:gd name="connsiteY346" fmla="*/ 325194 h 6577200"/>
              <a:gd name="connsiteX347" fmla="*/ 4887775 w 5810247"/>
              <a:gd name="connsiteY347" fmla="*/ 321861 h 6577200"/>
              <a:gd name="connsiteX348" fmla="*/ 4882159 w 5810247"/>
              <a:gd name="connsiteY348" fmla="*/ 296558 h 6577200"/>
              <a:gd name="connsiteX349" fmla="*/ 4875309 w 5810247"/>
              <a:gd name="connsiteY349" fmla="*/ 255580 h 6577200"/>
              <a:gd name="connsiteX350" fmla="*/ 4872346 w 5810247"/>
              <a:gd name="connsiteY350" fmla="*/ 229845 h 6577200"/>
              <a:gd name="connsiteX351" fmla="*/ 4900673 w 5810247"/>
              <a:gd name="connsiteY351" fmla="*/ 227315 h 6577200"/>
              <a:gd name="connsiteX352" fmla="*/ 4901969 w 5810247"/>
              <a:gd name="connsiteY352" fmla="*/ 253173 h 6577200"/>
              <a:gd name="connsiteX353" fmla="*/ 4901969 w 5810247"/>
              <a:gd name="connsiteY353" fmla="*/ 294707 h 6577200"/>
              <a:gd name="connsiteX354" fmla="*/ 4900673 w 5810247"/>
              <a:gd name="connsiteY354" fmla="*/ 320565 h 6577200"/>
              <a:gd name="connsiteX355" fmla="*/ 4930296 w 5810247"/>
              <a:gd name="connsiteY355" fmla="*/ 320565 h 6577200"/>
              <a:gd name="connsiteX356" fmla="*/ 4929000 w 5810247"/>
              <a:gd name="connsiteY356" fmla="*/ 294707 h 6577200"/>
              <a:gd name="connsiteX357" fmla="*/ 4929000 w 5810247"/>
              <a:gd name="connsiteY357" fmla="*/ 253173 h 6577200"/>
              <a:gd name="connsiteX358" fmla="*/ 4930296 w 5810247"/>
              <a:gd name="connsiteY358" fmla="*/ 227315 h 6577200"/>
              <a:gd name="connsiteX359" fmla="*/ 0 w 5810247"/>
              <a:gd name="connsiteY359" fmla="*/ 0 h 6577200"/>
              <a:gd name="connsiteX360" fmla="*/ 5810247 w 5810247"/>
              <a:gd name="connsiteY360" fmla="*/ 0 h 6577200"/>
              <a:gd name="connsiteX361" fmla="*/ 5810247 w 5810247"/>
              <a:gd name="connsiteY361" fmla="*/ 6577200 h 6577200"/>
              <a:gd name="connsiteX362" fmla="*/ 0 w 5810247"/>
              <a:gd name="connsiteY362" fmla="*/ 6577200 h 65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5810247" h="6577200">
                <a:moveTo>
                  <a:pt x="4900673" y="778053"/>
                </a:moveTo>
                <a:cubicBezTo>
                  <a:pt x="4901636" y="786619"/>
                  <a:pt x="4902068" y="795234"/>
                  <a:pt x="4901969" y="803850"/>
                </a:cubicBezTo>
                <a:lnTo>
                  <a:pt x="4901969" y="845445"/>
                </a:lnTo>
                <a:cubicBezTo>
                  <a:pt x="4902062" y="854085"/>
                  <a:pt x="4901630" y="862719"/>
                  <a:pt x="4900673" y="871304"/>
                </a:cubicBezTo>
                <a:lnTo>
                  <a:pt x="4930296" y="871304"/>
                </a:lnTo>
                <a:cubicBezTo>
                  <a:pt x="4929340" y="862719"/>
                  <a:pt x="4928908" y="854085"/>
                  <a:pt x="4929000" y="845445"/>
                </a:cubicBezTo>
                <a:lnTo>
                  <a:pt x="4929000" y="803850"/>
                </a:lnTo>
                <a:cubicBezTo>
                  <a:pt x="4928901" y="795234"/>
                  <a:pt x="4929333" y="786619"/>
                  <a:pt x="4930296" y="778053"/>
                </a:cubicBezTo>
                <a:close/>
                <a:moveTo>
                  <a:pt x="4963375" y="773178"/>
                </a:moveTo>
                <a:lnTo>
                  <a:pt x="4943133" y="776572"/>
                </a:lnTo>
                <a:cubicBezTo>
                  <a:pt x="4945527" y="784885"/>
                  <a:pt x="4947403" y="793334"/>
                  <a:pt x="4948749" y="801875"/>
                </a:cubicBezTo>
                <a:lnTo>
                  <a:pt x="4955599" y="842853"/>
                </a:lnTo>
                <a:cubicBezTo>
                  <a:pt x="4957092" y="851345"/>
                  <a:pt x="4958086" y="859917"/>
                  <a:pt x="4958561" y="868526"/>
                </a:cubicBezTo>
                <a:lnTo>
                  <a:pt x="4978742" y="865194"/>
                </a:lnTo>
                <a:cubicBezTo>
                  <a:pt x="4976403" y="856875"/>
                  <a:pt x="4974551" y="848426"/>
                  <a:pt x="4973188" y="839891"/>
                </a:cubicBezTo>
                <a:lnTo>
                  <a:pt x="4966337" y="798913"/>
                </a:lnTo>
                <a:cubicBezTo>
                  <a:pt x="4964813" y="790402"/>
                  <a:pt x="4963819" y="781812"/>
                  <a:pt x="4963375" y="773178"/>
                </a:cubicBezTo>
                <a:close/>
                <a:moveTo>
                  <a:pt x="4867533" y="773178"/>
                </a:moveTo>
                <a:cubicBezTo>
                  <a:pt x="4867088" y="781812"/>
                  <a:pt x="4866095" y="790402"/>
                  <a:pt x="4864570" y="798913"/>
                </a:cubicBezTo>
                <a:lnTo>
                  <a:pt x="4857473" y="839891"/>
                </a:lnTo>
                <a:cubicBezTo>
                  <a:pt x="4856109" y="848426"/>
                  <a:pt x="4854258" y="856875"/>
                  <a:pt x="4851919" y="865194"/>
                </a:cubicBezTo>
                <a:lnTo>
                  <a:pt x="4872100" y="868526"/>
                </a:lnTo>
                <a:cubicBezTo>
                  <a:pt x="4872575" y="859917"/>
                  <a:pt x="4873568" y="851345"/>
                  <a:pt x="4875062" y="842853"/>
                </a:cubicBezTo>
                <a:lnTo>
                  <a:pt x="4882159" y="801875"/>
                </a:lnTo>
                <a:cubicBezTo>
                  <a:pt x="4883504" y="793334"/>
                  <a:pt x="4885380" y="784885"/>
                  <a:pt x="4887775" y="776572"/>
                </a:cubicBezTo>
                <a:close/>
                <a:moveTo>
                  <a:pt x="4991517" y="765402"/>
                </a:moveTo>
                <a:lnTo>
                  <a:pt x="4980902" y="768858"/>
                </a:lnTo>
                <a:cubicBezTo>
                  <a:pt x="4984457" y="776726"/>
                  <a:pt x="4987530" y="784805"/>
                  <a:pt x="4990097" y="793050"/>
                </a:cubicBezTo>
                <a:lnTo>
                  <a:pt x="5002996" y="832547"/>
                </a:lnTo>
                <a:cubicBezTo>
                  <a:pt x="5005711" y="840743"/>
                  <a:pt x="5007957" y="849086"/>
                  <a:pt x="5009722" y="857541"/>
                </a:cubicBezTo>
                <a:lnTo>
                  <a:pt x="5020337" y="854085"/>
                </a:lnTo>
                <a:cubicBezTo>
                  <a:pt x="5016758" y="846241"/>
                  <a:pt x="5013666" y="838181"/>
                  <a:pt x="5011080" y="829955"/>
                </a:cubicBezTo>
                <a:lnTo>
                  <a:pt x="4998244" y="790087"/>
                </a:lnTo>
                <a:cubicBezTo>
                  <a:pt x="4995485" y="782009"/>
                  <a:pt x="4993239" y="773764"/>
                  <a:pt x="4991517" y="765402"/>
                </a:cubicBezTo>
                <a:close/>
                <a:moveTo>
                  <a:pt x="4839514" y="765093"/>
                </a:moveTo>
                <a:cubicBezTo>
                  <a:pt x="4837805" y="773560"/>
                  <a:pt x="4835558" y="781910"/>
                  <a:pt x="4832788" y="790087"/>
                </a:cubicBezTo>
                <a:lnTo>
                  <a:pt x="4819951" y="829646"/>
                </a:lnTo>
                <a:cubicBezTo>
                  <a:pt x="4817365" y="837873"/>
                  <a:pt x="4814273" y="845933"/>
                  <a:pt x="4810694" y="853777"/>
                </a:cubicBezTo>
                <a:lnTo>
                  <a:pt x="4821309" y="857233"/>
                </a:lnTo>
                <a:cubicBezTo>
                  <a:pt x="4823049" y="848772"/>
                  <a:pt x="4825295" y="840428"/>
                  <a:pt x="4828036" y="832238"/>
                </a:cubicBezTo>
                <a:lnTo>
                  <a:pt x="4840934" y="792741"/>
                </a:lnTo>
                <a:cubicBezTo>
                  <a:pt x="4843476" y="784490"/>
                  <a:pt x="4846550" y="776405"/>
                  <a:pt x="4850129" y="768549"/>
                </a:cubicBezTo>
                <a:close/>
                <a:moveTo>
                  <a:pt x="5024102" y="750590"/>
                </a:moveTo>
                <a:lnTo>
                  <a:pt x="5014104" y="755651"/>
                </a:lnTo>
                <a:cubicBezTo>
                  <a:pt x="5018899" y="762834"/>
                  <a:pt x="5023232" y="770314"/>
                  <a:pt x="5027064" y="778053"/>
                </a:cubicBezTo>
                <a:lnTo>
                  <a:pt x="5045578" y="815082"/>
                </a:lnTo>
                <a:cubicBezTo>
                  <a:pt x="5049602" y="822728"/>
                  <a:pt x="5053126" y="830621"/>
                  <a:pt x="5056132" y="838718"/>
                </a:cubicBezTo>
                <a:lnTo>
                  <a:pt x="5066129" y="833658"/>
                </a:lnTo>
                <a:cubicBezTo>
                  <a:pt x="5061346" y="826450"/>
                  <a:pt x="5057020" y="818945"/>
                  <a:pt x="5053169" y="811194"/>
                </a:cubicBezTo>
                <a:lnTo>
                  <a:pt x="5034655" y="774165"/>
                </a:lnTo>
                <a:cubicBezTo>
                  <a:pt x="5030650" y="766537"/>
                  <a:pt x="5027120" y="758663"/>
                  <a:pt x="5024102" y="750590"/>
                </a:cubicBezTo>
                <a:close/>
                <a:moveTo>
                  <a:pt x="4806559" y="750590"/>
                </a:moveTo>
                <a:cubicBezTo>
                  <a:pt x="4803461" y="758669"/>
                  <a:pt x="4799851" y="766543"/>
                  <a:pt x="4795759" y="774165"/>
                </a:cubicBezTo>
                <a:lnTo>
                  <a:pt x="4776874" y="811194"/>
                </a:lnTo>
                <a:cubicBezTo>
                  <a:pt x="4773067" y="818957"/>
                  <a:pt x="4768759" y="826462"/>
                  <a:pt x="4763976" y="833658"/>
                </a:cubicBezTo>
                <a:lnTo>
                  <a:pt x="4773974" y="838718"/>
                </a:lnTo>
                <a:cubicBezTo>
                  <a:pt x="4776979" y="830621"/>
                  <a:pt x="4780503" y="822728"/>
                  <a:pt x="4784527" y="815082"/>
                </a:cubicBezTo>
                <a:lnTo>
                  <a:pt x="4803350" y="778053"/>
                </a:lnTo>
                <a:cubicBezTo>
                  <a:pt x="4807182" y="770314"/>
                  <a:pt x="4811515" y="762834"/>
                  <a:pt x="4816310" y="755651"/>
                </a:cubicBezTo>
                <a:close/>
                <a:moveTo>
                  <a:pt x="5056440" y="729546"/>
                </a:moveTo>
                <a:lnTo>
                  <a:pt x="5039777" y="741457"/>
                </a:lnTo>
                <a:cubicBezTo>
                  <a:pt x="5045535" y="747887"/>
                  <a:pt x="5050898" y="754670"/>
                  <a:pt x="5055823" y="761761"/>
                </a:cubicBezTo>
                <a:lnTo>
                  <a:pt x="5079953" y="795580"/>
                </a:lnTo>
                <a:cubicBezTo>
                  <a:pt x="5085063" y="802535"/>
                  <a:pt x="5089723" y="809811"/>
                  <a:pt x="5093901" y="817365"/>
                </a:cubicBezTo>
                <a:lnTo>
                  <a:pt x="5110564" y="805454"/>
                </a:lnTo>
                <a:cubicBezTo>
                  <a:pt x="5104818" y="799030"/>
                  <a:pt x="5099461" y="792272"/>
                  <a:pt x="5094518" y="785212"/>
                </a:cubicBezTo>
                <a:lnTo>
                  <a:pt x="5070388" y="751393"/>
                </a:lnTo>
                <a:cubicBezTo>
                  <a:pt x="5065290" y="744407"/>
                  <a:pt x="5060630" y="737112"/>
                  <a:pt x="5056440" y="729546"/>
                </a:cubicBezTo>
                <a:close/>
                <a:moveTo>
                  <a:pt x="4774097" y="729361"/>
                </a:moveTo>
                <a:cubicBezTo>
                  <a:pt x="4769907" y="736927"/>
                  <a:pt x="4765247" y="744221"/>
                  <a:pt x="4760150" y="751207"/>
                </a:cubicBezTo>
                <a:lnTo>
                  <a:pt x="4736020" y="785027"/>
                </a:lnTo>
                <a:cubicBezTo>
                  <a:pt x="4731076" y="792087"/>
                  <a:pt x="4725719" y="798845"/>
                  <a:pt x="4719974" y="805269"/>
                </a:cubicBezTo>
                <a:lnTo>
                  <a:pt x="4736637" y="817180"/>
                </a:lnTo>
                <a:cubicBezTo>
                  <a:pt x="4740815" y="809626"/>
                  <a:pt x="4745474" y="802350"/>
                  <a:pt x="4750584" y="795395"/>
                </a:cubicBezTo>
                <a:lnTo>
                  <a:pt x="4774714" y="761575"/>
                </a:lnTo>
                <a:cubicBezTo>
                  <a:pt x="4779689" y="754546"/>
                  <a:pt x="4785089" y="747826"/>
                  <a:pt x="4790884" y="741457"/>
                </a:cubicBezTo>
                <a:lnTo>
                  <a:pt x="4790760" y="741271"/>
                </a:lnTo>
                <a:close/>
                <a:moveTo>
                  <a:pt x="5087544" y="700478"/>
                </a:moveTo>
                <a:lnTo>
                  <a:pt x="5066438" y="721585"/>
                </a:lnTo>
                <a:cubicBezTo>
                  <a:pt x="5073245" y="726873"/>
                  <a:pt x="5079719" y="732582"/>
                  <a:pt x="5085816" y="738679"/>
                </a:cubicBezTo>
                <a:lnTo>
                  <a:pt x="5115192" y="768055"/>
                </a:lnTo>
                <a:cubicBezTo>
                  <a:pt x="5121351" y="774097"/>
                  <a:pt x="5127140" y="780509"/>
                  <a:pt x="5132534" y="787249"/>
                </a:cubicBezTo>
                <a:lnTo>
                  <a:pt x="5153702" y="766451"/>
                </a:lnTo>
                <a:cubicBezTo>
                  <a:pt x="5146975" y="761045"/>
                  <a:pt x="5140569" y="755250"/>
                  <a:pt x="5134509" y="749109"/>
                </a:cubicBezTo>
                <a:lnTo>
                  <a:pt x="5104886" y="719671"/>
                </a:lnTo>
                <a:cubicBezTo>
                  <a:pt x="5098696" y="713654"/>
                  <a:pt x="5092901" y="707242"/>
                  <a:pt x="5087544" y="700478"/>
                </a:cubicBezTo>
                <a:close/>
                <a:moveTo>
                  <a:pt x="4742993" y="700478"/>
                </a:moveTo>
                <a:cubicBezTo>
                  <a:pt x="4737636" y="707242"/>
                  <a:pt x="4731841" y="713654"/>
                  <a:pt x="4725652" y="719671"/>
                </a:cubicBezTo>
                <a:lnTo>
                  <a:pt x="4696276" y="749109"/>
                </a:lnTo>
                <a:cubicBezTo>
                  <a:pt x="4690215" y="755250"/>
                  <a:pt x="4683809" y="761045"/>
                  <a:pt x="4677082" y="766451"/>
                </a:cubicBezTo>
                <a:lnTo>
                  <a:pt x="4698127" y="787495"/>
                </a:lnTo>
                <a:cubicBezTo>
                  <a:pt x="4703539" y="780756"/>
                  <a:pt x="4709347" y="774344"/>
                  <a:pt x="4715530" y="768302"/>
                </a:cubicBezTo>
                <a:lnTo>
                  <a:pt x="4744968" y="738679"/>
                </a:lnTo>
                <a:cubicBezTo>
                  <a:pt x="4751028" y="732588"/>
                  <a:pt x="4757459" y="726880"/>
                  <a:pt x="4764223" y="721585"/>
                </a:cubicBezTo>
                <a:lnTo>
                  <a:pt x="4764100" y="721585"/>
                </a:lnTo>
                <a:close/>
                <a:moveTo>
                  <a:pt x="4723121" y="673756"/>
                </a:moveTo>
                <a:cubicBezTo>
                  <a:pt x="4716826" y="679545"/>
                  <a:pt x="4710167" y="684926"/>
                  <a:pt x="4703188" y="689863"/>
                </a:cubicBezTo>
                <a:lnTo>
                  <a:pt x="4669121" y="713994"/>
                </a:lnTo>
                <a:cubicBezTo>
                  <a:pt x="4662252" y="719079"/>
                  <a:pt x="4655081" y="723738"/>
                  <a:pt x="4647645" y="727941"/>
                </a:cubicBezTo>
                <a:lnTo>
                  <a:pt x="4659556" y="744604"/>
                </a:lnTo>
                <a:cubicBezTo>
                  <a:pt x="4665961" y="738840"/>
                  <a:pt x="4672725" y="733483"/>
                  <a:pt x="4679798" y="728558"/>
                </a:cubicBezTo>
                <a:lnTo>
                  <a:pt x="4713185" y="704428"/>
                </a:lnTo>
                <a:cubicBezTo>
                  <a:pt x="4720171" y="699330"/>
                  <a:pt x="4727466" y="694671"/>
                  <a:pt x="4735032" y="690481"/>
                </a:cubicBezTo>
                <a:close/>
                <a:moveTo>
                  <a:pt x="5107416" y="673571"/>
                </a:moveTo>
                <a:lnTo>
                  <a:pt x="5095505" y="690295"/>
                </a:lnTo>
                <a:cubicBezTo>
                  <a:pt x="5103071" y="694486"/>
                  <a:pt x="5110366" y="699145"/>
                  <a:pt x="5117352" y="704243"/>
                </a:cubicBezTo>
                <a:lnTo>
                  <a:pt x="5151172" y="728373"/>
                </a:lnTo>
                <a:cubicBezTo>
                  <a:pt x="5158244" y="733298"/>
                  <a:pt x="5165008" y="738655"/>
                  <a:pt x="5171414" y="744419"/>
                </a:cubicBezTo>
                <a:lnTo>
                  <a:pt x="5183325" y="727756"/>
                </a:lnTo>
                <a:cubicBezTo>
                  <a:pt x="5175783" y="723566"/>
                  <a:pt x="5168507" y="718906"/>
                  <a:pt x="5161540" y="713809"/>
                </a:cubicBezTo>
                <a:lnTo>
                  <a:pt x="5127720" y="689678"/>
                </a:lnTo>
                <a:cubicBezTo>
                  <a:pt x="5120611" y="684754"/>
                  <a:pt x="5113828" y="679372"/>
                  <a:pt x="5107416" y="673571"/>
                </a:cubicBezTo>
                <a:close/>
                <a:moveTo>
                  <a:pt x="5121610" y="648145"/>
                </a:moveTo>
                <a:lnTo>
                  <a:pt x="5116673" y="658451"/>
                </a:lnTo>
                <a:cubicBezTo>
                  <a:pt x="5124770" y="661456"/>
                  <a:pt x="5132663" y="664980"/>
                  <a:pt x="5140310" y="669004"/>
                </a:cubicBezTo>
                <a:lnTo>
                  <a:pt x="5177338" y="687518"/>
                </a:lnTo>
                <a:cubicBezTo>
                  <a:pt x="5185090" y="691369"/>
                  <a:pt x="5192594" y="695695"/>
                  <a:pt x="5199802" y="700478"/>
                </a:cubicBezTo>
                <a:lnTo>
                  <a:pt x="5204863" y="690481"/>
                </a:lnTo>
                <a:cubicBezTo>
                  <a:pt x="5196778" y="687450"/>
                  <a:pt x="5188885" y="683927"/>
                  <a:pt x="5181226" y="679927"/>
                </a:cubicBezTo>
                <a:lnTo>
                  <a:pt x="5144013" y="661043"/>
                </a:lnTo>
                <a:cubicBezTo>
                  <a:pt x="5136261" y="657254"/>
                  <a:pt x="5128782" y="652940"/>
                  <a:pt x="5121610" y="648145"/>
                </a:cubicBezTo>
                <a:close/>
                <a:moveTo>
                  <a:pt x="4709359" y="648145"/>
                </a:moveTo>
                <a:cubicBezTo>
                  <a:pt x="4702182" y="652927"/>
                  <a:pt x="4694696" y="657241"/>
                  <a:pt x="4686957" y="661043"/>
                </a:cubicBezTo>
                <a:lnTo>
                  <a:pt x="4649928" y="679927"/>
                </a:lnTo>
                <a:cubicBezTo>
                  <a:pt x="4642269" y="683927"/>
                  <a:pt x="4634376" y="687450"/>
                  <a:pt x="4626292" y="690481"/>
                </a:cubicBezTo>
                <a:lnTo>
                  <a:pt x="4631352" y="700478"/>
                </a:lnTo>
                <a:cubicBezTo>
                  <a:pt x="4638560" y="695695"/>
                  <a:pt x="4646065" y="691369"/>
                  <a:pt x="4653816" y="687518"/>
                </a:cubicBezTo>
                <a:lnTo>
                  <a:pt x="4690474" y="668695"/>
                </a:lnTo>
                <a:cubicBezTo>
                  <a:pt x="4698127" y="664777"/>
                  <a:pt x="4706020" y="661358"/>
                  <a:pt x="4714111" y="658451"/>
                </a:cubicBezTo>
                <a:close/>
                <a:moveTo>
                  <a:pt x="5134509" y="614819"/>
                </a:moveTo>
                <a:lnTo>
                  <a:pt x="5131053" y="625434"/>
                </a:lnTo>
                <a:cubicBezTo>
                  <a:pt x="5139520" y="627143"/>
                  <a:pt x="5147870" y="629390"/>
                  <a:pt x="5156047" y="632161"/>
                </a:cubicBezTo>
                <a:lnTo>
                  <a:pt x="5195606" y="644997"/>
                </a:lnTo>
                <a:cubicBezTo>
                  <a:pt x="5203832" y="647583"/>
                  <a:pt x="5211892" y="650675"/>
                  <a:pt x="5219736" y="654254"/>
                </a:cubicBezTo>
                <a:lnTo>
                  <a:pt x="5223192" y="643578"/>
                </a:lnTo>
                <a:cubicBezTo>
                  <a:pt x="5214830" y="641850"/>
                  <a:pt x="5206585" y="639603"/>
                  <a:pt x="5198506" y="636851"/>
                </a:cubicBezTo>
                <a:lnTo>
                  <a:pt x="5158701" y="624014"/>
                </a:lnTo>
                <a:cubicBezTo>
                  <a:pt x="5150456" y="621447"/>
                  <a:pt x="5142377" y="618374"/>
                  <a:pt x="5134509" y="614819"/>
                </a:cubicBezTo>
                <a:close/>
                <a:moveTo>
                  <a:pt x="4696152" y="614695"/>
                </a:moveTo>
                <a:cubicBezTo>
                  <a:pt x="4688284" y="618250"/>
                  <a:pt x="4680205" y="621324"/>
                  <a:pt x="4671960" y="623891"/>
                </a:cubicBezTo>
                <a:lnTo>
                  <a:pt x="4632463" y="636727"/>
                </a:lnTo>
                <a:cubicBezTo>
                  <a:pt x="4624280" y="639492"/>
                  <a:pt x="4615930" y="641739"/>
                  <a:pt x="4607469" y="643454"/>
                </a:cubicBezTo>
                <a:lnTo>
                  <a:pt x="4610925" y="654131"/>
                </a:lnTo>
                <a:cubicBezTo>
                  <a:pt x="4618849" y="650545"/>
                  <a:pt x="4626995" y="647453"/>
                  <a:pt x="4635302" y="644874"/>
                </a:cubicBezTo>
                <a:lnTo>
                  <a:pt x="4674614" y="632037"/>
                </a:lnTo>
                <a:cubicBezTo>
                  <a:pt x="4682791" y="629266"/>
                  <a:pt x="4691141" y="627020"/>
                  <a:pt x="4699608" y="625310"/>
                </a:cubicBezTo>
                <a:close/>
                <a:moveTo>
                  <a:pt x="5142532" y="577050"/>
                </a:moveTo>
                <a:lnTo>
                  <a:pt x="5139137" y="597292"/>
                </a:lnTo>
                <a:cubicBezTo>
                  <a:pt x="5147771" y="597736"/>
                  <a:pt x="5156362" y="598730"/>
                  <a:pt x="5164872" y="600254"/>
                </a:cubicBezTo>
                <a:lnTo>
                  <a:pt x="5205850" y="607105"/>
                </a:lnTo>
                <a:cubicBezTo>
                  <a:pt x="5214392" y="608431"/>
                  <a:pt x="5222840" y="610289"/>
                  <a:pt x="5231153" y="612659"/>
                </a:cubicBezTo>
                <a:lnTo>
                  <a:pt x="5234486" y="592478"/>
                </a:lnTo>
                <a:cubicBezTo>
                  <a:pt x="5225877" y="591997"/>
                  <a:pt x="5217305" y="591009"/>
                  <a:pt x="5208813" y="589516"/>
                </a:cubicBezTo>
                <a:lnTo>
                  <a:pt x="5167834" y="582604"/>
                </a:lnTo>
                <a:cubicBezTo>
                  <a:pt x="5159287" y="581308"/>
                  <a:pt x="5150838" y="579450"/>
                  <a:pt x="5142532" y="577050"/>
                </a:cubicBezTo>
                <a:close/>
                <a:moveTo>
                  <a:pt x="4688129" y="576926"/>
                </a:moveTo>
                <a:cubicBezTo>
                  <a:pt x="4679822" y="579327"/>
                  <a:pt x="4671374" y="581185"/>
                  <a:pt x="4662826" y="582481"/>
                </a:cubicBezTo>
                <a:lnTo>
                  <a:pt x="4621848" y="589393"/>
                </a:lnTo>
                <a:cubicBezTo>
                  <a:pt x="4613338" y="590886"/>
                  <a:pt x="4604741" y="591880"/>
                  <a:pt x="4596113" y="592355"/>
                </a:cubicBezTo>
                <a:lnTo>
                  <a:pt x="4599508" y="612535"/>
                </a:lnTo>
                <a:cubicBezTo>
                  <a:pt x="4607820" y="610166"/>
                  <a:pt x="4616269" y="608308"/>
                  <a:pt x="4624810" y="606981"/>
                </a:cubicBezTo>
                <a:lnTo>
                  <a:pt x="4665789" y="600131"/>
                </a:lnTo>
                <a:cubicBezTo>
                  <a:pt x="4674274" y="598607"/>
                  <a:pt x="4682853" y="597619"/>
                  <a:pt x="4691462" y="597169"/>
                </a:cubicBezTo>
                <a:close/>
                <a:moveTo>
                  <a:pt x="5237263" y="534405"/>
                </a:moveTo>
                <a:cubicBezTo>
                  <a:pt x="5228679" y="535368"/>
                  <a:pt x="5220045" y="535800"/>
                  <a:pt x="5211405" y="535701"/>
                </a:cubicBezTo>
                <a:lnTo>
                  <a:pt x="5169871" y="535825"/>
                </a:lnTo>
                <a:cubicBezTo>
                  <a:pt x="5161231" y="535923"/>
                  <a:pt x="5152597" y="535491"/>
                  <a:pt x="5144013" y="534529"/>
                </a:cubicBezTo>
                <a:lnTo>
                  <a:pt x="5144013" y="564337"/>
                </a:lnTo>
                <a:cubicBezTo>
                  <a:pt x="5152597" y="563374"/>
                  <a:pt x="5161231" y="562942"/>
                  <a:pt x="5169871" y="563041"/>
                </a:cubicBezTo>
                <a:lnTo>
                  <a:pt x="5211405" y="563041"/>
                </a:lnTo>
                <a:cubicBezTo>
                  <a:pt x="5220045" y="562942"/>
                  <a:pt x="5228679" y="563374"/>
                  <a:pt x="5237263" y="564337"/>
                </a:cubicBezTo>
                <a:close/>
                <a:moveTo>
                  <a:pt x="4593398" y="534405"/>
                </a:moveTo>
                <a:lnTo>
                  <a:pt x="4593398" y="564213"/>
                </a:lnTo>
                <a:cubicBezTo>
                  <a:pt x="4601982" y="563250"/>
                  <a:pt x="4610616" y="562818"/>
                  <a:pt x="4619256" y="562917"/>
                </a:cubicBezTo>
                <a:lnTo>
                  <a:pt x="4660790" y="562917"/>
                </a:lnTo>
                <a:cubicBezTo>
                  <a:pt x="4669430" y="562818"/>
                  <a:pt x="4678064" y="563250"/>
                  <a:pt x="4686648" y="564213"/>
                </a:cubicBezTo>
                <a:lnTo>
                  <a:pt x="4686648" y="534405"/>
                </a:lnTo>
                <a:cubicBezTo>
                  <a:pt x="4678064" y="535368"/>
                  <a:pt x="4669430" y="535800"/>
                  <a:pt x="4660790" y="535701"/>
                </a:cubicBezTo>
                <a:lnTo>
                  <a:pt x="4619256" y="535701"/>
                </a:lnTo>
                <a:cubicBezTo>
                  <a:pt x="4610616" y="535800"/>
                  <a:pt x="4601982" y="535368"/>
                  <a:pt x="4593398" y="534405"/>
                </a:cubicBezTo>
                <a:close/>
                <a:moveTo>
                  <a:pt x="4599508" y="486268"/>
                </a:moveTo>
                <a:lnTo>
                  <a:pt x="4596113" y="506449"/>
                </a:lnTo>
                <a:cubicBezTo>
                  <a:pt x="4604747" y="506893"/>
                  <a:pt x="4613338" y="507887"/>
                  <a:pt x="4621848" y="509411"/>
                </a:cubicBezTo>
                <a:lnTo>
                  <a:pt x="4662826" y="516076"/>
                </a:lnTo>
                <a:cubicBezTo>
                  <a:pt x="4671361" y="517434"/>
                  <a:pt x="4679810" y="519291"/>
                  <a:pt x="4688129" y="521630"/>
                </a:cubicBezTo>
                <a:lnTo>
                  <a:pt x="4691462" y="501450"/>
                </a:lnTo>
                <a:cubicBezTo>
                  <a:pt x="4682853" y="500999"/>
                  <a:pt x="4674274" y="500012"/>
                  <a:pt x="4665789" y="498487"/>
                </a:cubicBezTo>
                <a:lnTo>
                  <a:pt x="4624810" y="491822"/>
                </a:lnTo>
                <a:cubicBezTo>
                  <a:pt x="4616275" y="490465"/>
                  <a:pt x="4607827" y="488607"/>
                  <a:pt x="4599508" y="486268"/>
                </a:cubicBezTo>
                <a:close/>
                <a:moveTo>
                  <a:pt x="5231585" y="486083"/>
                </a:moveTo>
                <a:cubicBezTo>
                  <a:pt x="5223266" y="488422"/>
                  <a:pt x="5214817" y="490279"/>
                  <a:pt x="5206282" y="491637"/>
                </a:cubicBezTo>
                <a:lnTo>
                  <a:pt x="5165304" y="498487"/>
                </a:lnTo>
                <a:cubicBezTo>
                  <a:pt x="5156794" y="500012"/>
                  <a:pt x="5148203" y="501005"/>
                  <a:pt x="5139569" y="501450"/>
                </a:cubicBezTo>
                <a:lnTo>
                  <a:pt x="5142964" y="521630"/>
                </a:lnTo>
                <a:cubicBezTo>
                  <a:pt x="5151283" y="519291"/>
                  <a:pt x="5159731" y="517434"/>
                  <a:pt x="5168266" y="516076"/>
                </a:cubicBezTo>
                <a:lnTo>
                  <a:pt x="5209245" y="509226"/>
                </a:lnTo>
                <a:cubicBezTo>
                  <a:pt x="5217730" y="507701"/>
                  <a:pt x="5226309" y="506714"/>
                  <a:pt x="5234918" y="506263"/>
                </a:cubicBezTo>
                <a:close/>
                <a:moveTo>
                  <a:pt x="5219551" y="444487"/>
                </a:moveTo>
                <a:cubicBezTo>
                  <a:pt x="5211707" y="448067"/>
                  <a:pt x="5203647" y="451159"/>
                  <a:pt x="5195421" y="453745"/>
                </a:cubicBezTo>
                <a:lnTo>
                  <a:pt x="5156479" y="466581"/>
                </a:lnTo>
                <a:cubicBezTo>
                  <a:pt x="5148197" y="469364"/>
                  <a:pt x="5139748" y="471611"/>
                  <a:pt x="5131176" y="473308"/>
                </a:cubicBezTo>
                <a:lnTo>
                  <a:pt x="5134632" y="483923"/>
                </a:lnTo>
                <a:cubicBezTo>
                  <a:pt x="5142501" y="480343"/>
                  <a:pt x="5150579" y="477252"/>
                  <a:pt x="5158824" y="474666"/>
                </a:cubicBezTo>
                <a:lnTo>
                  <a:pt x="5198321" y="461829"/>
                </a:lnTo>
                <a:cubicBezTo>
                  <a:pt x="5206412" y="459108"/>
                  <a:pt x="5214657" y="456861"/>
                  <a:pt x="5223007" y="455102"/>
                </a:cubicBezTo>
                <a:close/>
                <a:moveTo>
                  <a:pt x="4611172" y="444487"/>
                </a:moveTo>
                <a:lnTo>
                  <a:pt x="4607716" y="455102"/>
                </a:lnTo>
                <a:cubicBezTo>
                  <a:pt x="4616170" y="456849"/>
                  <a:pt x="4624520" y="459095"/>
                  <a:pt x="4632710" y="461829"/>
                </a:cubicBezTo>
                <a:lnTo>
                  <a:pt x="4671960" y="474666"/>
                </a:lnTo>
                <a:cubicBezTo>
                  <a:pt x="4680205" y="477252"/>
                  <a:pt x="4688284" y="480343"/>
                  <a:pt x="4696152" y="483923"/>
                </a:cubicBezTo>
                <a:lnTo>
                  <a:pt x="4699608" y="473308"/>
                </a:lnTo>
                <a:cubicBezTo>
                  <a:pt x="4691141" y="471599"/>
                  <a:pt x="4682791" y="469352"/>
                  <a:pt x="4674614" y="466581"/>
                </a:cubicBezTo>
                <a:lnTo>
                  <a:pt x="4635302" y="453745"/>
                </a:lnTo>
                <a:cubicBezTo>
                  <a:pt x="4627075" y="451159"/>
                  <a:pt x="4619015" y="448067"/>
                  <a:pt x="4611172" y="444487"/>
                </a:cubicBezTo>
                <a:close/>
                <a:moveTo>
                  <a:pt x="4941960" y="425418"/>
                </a:moveTo>
                <a:cubicBezTo>
                  <a:pt x="4944700" y="449511"/>
                  <a:pt x="4945934" y="473746"/>
                  <a:pt x="4945663" y="497994"/>
                </a:cubicBezTo>
                <a:lnTo>
                  <a:pt x="4945663" y="600871"/>
                </a:lnTo>
                <a:cubicBezTo>
                  <a:pt x="4945922" y="625033"/>
                  <a:pt x="4944688" y="649188"/>
                  <a:pt x="4941960" y="673201"/>
                </a:cubicBezTo>
                <a:lnTo>
                  <a:pt x="4999416" y="673201"/>
                </a:lnTo>
                <a:cubicBezTo>
                  <a:pt x="4996688" y="649188"/>
                  <a:pt x="4995454" y="625033"/>
                  <a:pt x="4995713" y="600871"/>
                </a:cubicBezTo>
                <a:lnTo>
                  <a:pt x="4995713" y="497994"/>
                </a:lnTo>
                <a:cubicBezTo>
                  <a:pt x="4995442" y="473746"/>
                  <a:pt x="4996676" y="449511"/>
                  <a:pt x="4999416" y="425418"/>
                </a:cubicBezTo>
                <a:close/>
                <a:moveTo>
                  <a:pt x="4831492" y="425418"/>
                </a:moveTo>
                <a:cubicBezTo>
                  <a:pt x="4834232" y="449511"/>
                  <a:pt x="4835466" y="473746"/>
                  <a:pt x="4835194" y="497994"/>
                </a:cubicBezTo>
                <a:lnTo>
                  <a:pt x="4835194" y="600871"/>
                </a:lnTo>
                <a:cubicBezTo>
                  <a:pt x="4835454" y="625033"/>
                  <a:pt x="4834219" y="649188"/>
                  <a:pt x="4831492" y="673201"/>
                </a:cubicBezTo>
                <a:lnTo>
                  <a:pt x="4888824" y="673201"/>
                </a:lnTo>
                <a:cubicBezTo>
                  <a:pt x="4886096" y="649188"/>
                  <a:pt x="4884862" y="625033"/>
                  <a:pt x="4885121" y="600871"/>
                </a:cubicBezTo>
                <a:lnTo>
                  <a:pt x="4885121" y="497994"/>
                </a:lnTo>
                <a:cubicBezTo>
                  <a:pt x="4884850" y="473746"/>
                  <a:pt x="4886084" y="449511"/>
                  <a:pt x="4888824" y="425418"/>
                </a:cubicBezTo>
                <a:close/>
                <a:moveTo>
                  <a:pt x="5199741" y="398140"/>
                </a:moveTo>
                <a:cubicBezTo>
                  <a:pt x="5192526" y="402904"/>
                  <a:pt x="5185028" y="407212"/>
                  <a:pt x="5177277" y="411038"/>
                </a:cubicBezTo>
                <a:lnTo>
                  <a:pt x="5140186" y="429923"/>
                </a:lnTo>
                <a:cubicBezTo>
                  <a:pt x="5132571" y="433916"/>
                  <a:pt x="5124721" y="437440"/>
                  <a:pt x="5116673" y="440476"/>
                </a:cubicBezTo>
                <a:lnTo>
                  <a:pt x="5121734" y="450412"/>
                </a:lnTo>
                <a:cubicBezTo>
                  <a:pt x="5128930" y="445660"/>
                  <a:pt x="5136409" y="441352"/>
                  <a:pt x="5144136" y="437514"/>
                </a:cubicBezTo>
                <a:lnTo>
                  <a:pt x="5181165" y="418691"/>
                </a:lnTo>
                <a:cubicBezTo>
                  <a:pt x="5188817" y="414673"/>
                  <a:pt x="5196711" y="411131"/>
                  <a:pt x="5204801" y="408076"/>
                </a:cubicBezTo>
                <a:close/>
                <a:moveTo>
                  <a:pt x="4631044" y="398140"/>
                </a:moveTo>
                <a:lnTo>
                  <a:pt x="4625983" y="408076"/>
                </a:lnTo>
                <a:cubicBezTo>
                  <a:pt x="4634074" y="411131"/>
                  <a:pt x="4641967" y="414673"/>
                  <a:pt x="4649620" y="418691"/>
                </a:cubicBezTo>
                <a:lnTo>
                  <a:pt x="4686957" y="437514"/>
                </a:lnTo>
                <a:cubicBezTo>
                  <a:pt x="4694671" y="441365"/>
                  <a:pt x="4702151" y="445672"/>
                  <a:pt x="4709359" y="450412"/>
                </a:cubicBezTo>
                <a:lnTo>
                  <a:pt x="4714481" y="440476"/>
                </a:lnTo>
                <a:cubicBezTo>
                  <a:pt x="4706397" y="437446"/>
                  <a:pt x="4698503" y="433922"/>
                  <a:pt x="4690845" y="429923"/>
                </a:cubicBezTo>
                <a:lnTo>
                  <a:pt x="4653816" y="411038"/>
                </a:lnTo>
                <a:cubicBezTo>
                  <a:pt x="4645960" y="407218"/>
                  <a:pt x="4638357" y="402911"/>
                  <a:pt x="4631044" y="398140"/>
                </a:cubicBezTo>
                <a:close/>
                <a:moveTo>
                  <a:pt x="5171537" y="354014"/>
                </a:moveTo>
                <a:cubicBezTo>
                  <a:pt x="5165113" y="359760"/>
                  <a:pt x="5158355" y="365117"/>
                  <a:pt x="5151295" y="370060"/>
                </a:cubicBezTo>
                <a:lnTo>
                  <a:pt x="5117476" y="394190"/>
                </a:lnTo>
                <a:cubicBezTo>
                  <a:pt x="5110489" y="399288"/>
                  <a:pt x="5103195" y="403947"/>
                  <a:pt x="5095629" y="408138"/>
                </a:cubicBezTo>
                <a:lnTo>
                  <a:pt x="5107540" y="424801"/>
                </a:lnTo>
                <a:cubicBezTo>
                  <a:pt x="5113970" y="419043"/>
                  <a:pt x="5120753" y="413680"/>
                  <a:pt x="5127844" y="408755"/>
                </a:cubicBezTo>
                <a:lnTo>
                  <a:pt x="5161663" y="384625"/>
                </a:lnTo>
                <a:cubicBezTo>
                  <a:pt x="5168631" y="379527"/>
                  <a:pt x="5175907" y="374868"/>
                  <a:pt x="5183448" y="370677"/>
                </a:cubicBezTo>
                <a:close/>
                <a:moveTo>
                  <a:pt x="4659124" y="354014"/>
                </a:moveTo>
                <a:lnTo>
                  <a:pt x="4647645" y="370677"/>
                </a:lnTo>
                <a:cubicBezTo>
                  <a:pt x="4655186" y="374868"/>
                  <a:pt x="4662462" y="379527"/>
                  <a:pt x="4669430" y="384625"/>
                </a:cubicBezTo>
                <a:lnTo>
                  <a:pt x="4702817" y="408755"/>
                </a:lnTo>
                <a:cubicBezTo>
                  <a:pt x="4709908" y="413680"/>
                  <a:pt x="4716691" y="419043"/>
                  <a:pt x="4723121" y="424801"/>
                </a:cubicBezTo>
                <a:lnTo>
                  <a:pt x="4735032" y="408138"/>
                </a:lnTo>
                <a:cubicBezTo>
                  <a:pt x="4727466" y="403947"/>
                  <a:pt x="4720171" y="399288"/>
                  <a:pt x="4713185" y="394190"/>
                </a:cubicBezTo>
                <a:lnTo>
                  <a:pt x="4679366" y="370060"/>
                </a:lnTo>
                <a:cubicBezTo>
                  <a:pt x="4672306" y="365117"/>
                  <a:pt x="4665548" y="359760"/>
                  <a:pt x="4659124" y="354014"/>
                </a:cubicBezTo>
                <a:close/>
                <a:moveTo>
                  <a:pt x="5132657" y="311061"/>
                </a:moveTo>
                <a:cubicBezTo>
                  <a:pt x="5127282" y="317831"/>
                  <a:pt x="5121493" y="324268"/>
                  <a:pt x="5115316" y="330316"/>
                </a:cubicBezTo>
                <a:lnTo>
                  <a:pt x="5085816" y="359692"/>
                </a:lnTo>
                <a:cubicBezTo>
                  <a:pt x="5079768" y="365870"/>
                  <a:pt x="5073331" y="371658"/>
                  <a:pt x="5066561" y="377034"/>
                </a:cubicBezTo>
                <a:lnTo>
                  <a:pt x="5087668" y="398078"/>
                </a:lnTo>
                <a:cubicBezTo>
                  <a:pt x="5093061" y="391339"/>
                  <a:pt x="5098850" y="384927"/>
                  <a:pt x="5105009" y="378885"/>
                </a:cubicBezTo>
                <a:lnTo>
                  <a:pt x="5134385" y="349509"/>
                </a:lnTo>
                <a:cubicBezTo>
                  <a:pt x="5140470" y="343344"/>
                  <a:pt x="5146919" y="337555"/>
                  <a:pt x="5153702" y="332167"/>
                </a:cubicBezTo>
                <a:close/>
                <a:moveTo>
                  <a:pt x="4698189" y="311061"/>
                </a:moveTo>
                <a:lnTo>
                  <a:pt x="4677144" y="332167"/>
                </a:lnTo>
                <a:cubicBezTo>
                  <a:pt x="4683883" y="337561"/>
                  <a:pt x="4690295" y="343350"/>
                  <a:pt x="4696337" y="349509"/>
                </a:cubicBezTo>
                <a:lnTo>
                  <a:pt x="4725775" y="378885"/>
                </a:lnTo>
                <a:cubicBezTo>
                  <a:pt x="4731934" y="384927"/>
                  <a:pt x="4737723" y="391339"/>
                  <a:pt x="4743117" y="398078"/>
                </a:cubicBezTo>
                <a:lnTo>
                  <a:pt x="4764223" y="377034"/>
                </a:lnTo>
                <a:cubicBezTo>
                  <a:pt x="4757453" y="371658"/>
                  <a:pt x="4751016" y="365870"/>
                  <a:pt x="4744968" y="359692"/>
                </a:cubicBezTo>
                <a:lnTo>
                  <a:pt x="4715530" y="330316"/>
                </a:lnTo>
                <a:cubicBezTo>
                  <a:pt x="4709353" y="324268"/>
                  <a:pt x="4703564" y="317831"/>
                  <a:pt x="4698189" y="311061"/>
                </a:cubicBezTo>
                <a:close/>
                <a:moveTo>
                  <a:pt x="5093839" y="281253"/>
                </a:moveTo>
                <a:cubicBezTo>
                  <a:pt x="5089630" y="288788"/>
                  <a:pt x="5084977" y="296065"/>
                  <a:pt x="5079892" y="303038"/>
                </a:cubicBezTo>
                <a:lnTo>
                  <a:pt x="5055761" y="336858"/>
                </a:lnTo>
                <a:cubicBezTo>
                  <a:pt x="5050892" y="343943"/>
                  <a:pt x="5045597" y="350725"/>
                  <a:pt x="5039901" y="357162"/>
                </a:cubicBezTo>
                <a:lnTo>
                  <a:pt x="5056564" y="369011"/>
                </a:lnTo>
                <a:cubicBezTo>
                  <a:pt x="5060772" y="361476"/>
                  <a:pt x="5065426" y="354199"/>
                  <a:pt x="5070511" y="347226"/>
                </a:cubicBezTo>
                <a:lnTo>
                  <a:pt x="5094641" y="313406"/>
                </a:lnTo>
                <a:cubicBezTo>
                  <a:pt x="5099511" y="306322"/>
                  <a:pt x="5104806" y="299539"/>
                  <a:pt x="5110502" y="293102"/>
                </a:cubicBezTo>
                <a:close/>
                <a:moveTo>
                  <a:pt x="4736760" y="281253"/>
                </a:moveTo>
                <a:lnTo>
                  <a:pt x="4720097" y="293102"/>
                </a:lnTo>
                <a:cubicBezTo>
                  <a:pt x="4725855" y="299533"/>
                  <a:pt x="4731218" y="306315"/>
                  <a:pt x="4736143" y="313406"/>
                </a:cubicBezTo>
                <a:lnTo>
                  <a:pt x="4760273" y="347226"/>
                </a:lnTo>
                <a:cubicBezTo>
                  <a:pt x="4765358" y="354199"/>
                  <a:pt x="4770012" y="361476"/>
                  <a:pt x="4774221" y="369011"/>
                </a:cubicBezTo>
                <a:lnTo>
                  <a:pt x="4790884" y="357162"/>
                </a:lnTo>
                <a:cubicBezTo>
                  <a:pt x="4785126" y="350731"/>
                  <a:pt x="4779763" y="343949"/>
                  <a:pt x="4774838" y="336858"/>
                </a:cubicBezTo>
                <a:lnTo>
                  <a:pt x="4750708" y="303038"/>
                </a:lnTo>
                <a:cubicBezTo>
                  <a:pt x="4745622" y="296065"/>
                  <a:pt x="4740969" y="288788"/>
                  <a:pt x="4736760" y="281253"/>
                </a:cubicBezTo>
                <a:close/>
                <a:moveTo>
                  <a:pt x="5056132" y="259900"/>
                </a:moveTo>
                <a:cubicBezTo>
                  <a:pt x="5053126" y="267997"/>
                  <a:pt x="5049602" y="275890"/>
                  <a:pt x="5045578" y="283537"/>
                </a:cubicBezTo>
                <a:lnTo>
                  <a:pt x="5027064" y="320565"/>
                </a:lnTo>
                <a:cubicBezTo>
                  <a:pt x="5023201" y="328286"/>
                  <a:pt x="5018875" y="335772"/>
                  <a:pt x="5014104" y="342967"/>
                </a:cubicBezTo>
                <a:lnTo>
                  <a:pt x="5024102" y="348028"/>
                </a:lnTo>
                <a:cubicBezTo>
                  <a:pt x="5027132" y="339943"/>
                  <a:pt x="5030656" y="332050"/>
                  <a:pt x="5034655" y="324391"/>
                </a:cubicBezTo>
                <a:lnTo>
                  <a:pt x="5053169" y="287363"/>
                </a:lnTo>
                <a:cubicBezTo>
                  <a:pt x="5057033" y="279642"/>
                  <a:pt x="5061359" y="272156"/>
                  <a:pt x="5066129" y="264961"/>
                </a:cubicBezTo>
                <a:close/>
                <a:moveTo>
                  <a:pt x="4773974" y="259900"/>
                </a:moveTo>
                <a:lnTo>
                  <a:pt x="4763976" y="264961"/>
                </a:lnTo>
                <a:cubicBezTo>
                  <a:pt x="4768876" y="272138"/>
                  <a:pt x="4773307" y="279618"/>
                  <a:pt x="4777245" y="287363"/>
                </a:cubicBezTo>
                <a:lnTo>
                  <a:pt x="4795759" y="324391"/>
                </a:lnTo>
                <a:cubicBezTo>
                  <a:pt x="4799758" y="332050"/>
                  <a:pt x="4803282" y="339943"/>
                  <a:pt x="4806312" y="348028"/>
                </a:cubicBezTo>
                <a:lnTo>
                  <a:pt x="4816310" y="342967"/>
                </a:lnTo>
                <a:cubicBezTo>
                  <a:pt x="4811539" y="335772"/>
                  <a:pt x="4807213" y="328286"/>
                  <a:pt x="4803350" y="320565"/>
                </a:cubicBezTo>
                <a:lnTo>
                  <a:pt x="4784527" y="283537"/>
                </a:lnTo>
                <a:cubicBezTo>
                  <a:pt x="4780503" y="275890"/>
                  <a:pt x="4776979" y="267997"/>
                  <a:pt x="4773974" y="259900"/>
                </a:cubicBezTo>
                <a:close/>
                <a:moveTo>
                  <a:pt x="5009599" y="241571"/>
                </a:moveTo>
                <a:cubicBezTo>
                  <a:pt x="5007822" y="249921"/>
                  <a:pt x="5005575" y="258160"/>
                  <a:pt x="5002872" y="266257"/>
                </a:cubicBezTo>
                <a:lnTo>
                  <a:pt x="4989974" y="305815"/>
                </a:lnTo>
                <a:cubicBezTo>
                  <a:pt x="4987450" y="314079"/>
                  <a:pt x="4984420" y="322176"/>
                  <a:pt x="4980902" y="330069"/>
                </a:cubicBezTo>
                <a:lnTo>
                  <a:pt x="4991517" y="333463"/>
                </a:lnTo>
                <a:cubicBezTo>
                  <a:pt x="4993195" y="325021"/>
                  <a:pt x="4995398" y="316696"/>
                  <a:pt x="4998120" y="308531"/>
                </a:cubicBezTo>
                <a:lnTo>
                  <a:pt x="4998244" y="308531"/>
                </a:lnTo>
                <a:lnTo>
                  <a:pt x="5011080" y="268972"/>
                </a:lnTo>
                <a:cubicBezTo>
                  <a:pt x="5013635" y="260795"/>
                  <a:pt x="5016684" y="252772"/>
                  <a:pt x="5020214" y="244965"/>
                </a:cubicBezTo>
                <a:close/>
                <a:moveTo>
                  <a:pt x="4821309" y="241386"/>
                </a:moveTo>
                <a:lnTo>
                  <a:pt x="4810570" y="244965"/>
                </a:lnTo>
                <a:cubicBezTo>
                  <a:pt x="4814150" y="252834"/>
                  <a:pt x="4817242" y="260912"/>
                  <a:pt x="4819828" y="269157"/>
                </a:cubicBezTo>
                <a:lnTo>
                  <a:pt x="4832788" y="308531"/>
                </a:lnTo>
                <a:cubicBezTo>
                  <a:pt x="4835540" y="316609"/>
                  <a:pt x="4837786" y="324854"/>
                  <a:pt x="4839514" y="333217"/>
                </a:cubicBezTo>
                <a:lnTo>
                  <a:pt x="4850129" y="329822"/>
                </a:lnTo>
                <a:cubicBezTo>
                  <a:pt x="4846550" y="321966"/>
                  <a:pt x="4843476" y="313881"/>
                  <a:pt x="4840934" y="305630"/>
                </a:cubicBezTo>
                <a:lnTo>
                  <a:pt x="4828036" y="266071"/>
                </a:lnTo>
                <a:cubicBezTo>
                  <a:pt x="4825302" y="257987"/>
                  <a:pt x="4823055" y="249742"/>
                  <a:pt x="4821309" y="241386"/>
                </a:cubicBezTo>
                <a:close/>
                <a:moveTo>
                  <a:pt x="4958561" y="230030"/>
                </a:moveTo>
                <a:cubicBezTo>
                  <a:pt x="4958086" y="238658"/>
                  <a:pt x="4957092" y="247255"/>
                  <a:pt x="4955599" y="255765"/>
                </a:cubicBezTo>
                <a:lnTo>
                  <a:pt x="4948749" y="296743"/>
                </a:lnTo>
                <a:cubicBezTo>
                  <a:pt x="4947397" y="305285"/>
                  <a:pt x="4945521" y="313733"/>
                  <a:pt x="4943133" y="322046"/>
                </a:cubicBezTo>
                <a:lnTo>
                  <a:pt x="4963375" y="325379"/>
                </a:lnTo>
                <a:cubicBezTo>
                  <a:pt x="4963782" y="316770"/>
                  <a:pt x="4964726" y="308198"/>
                  <a:pt x="4966214" y="299706"/>
                </a:cubicBezTo>
                <a:lnTo>
                  <a:pt x="4966337" y="299706"/>
                </a:lnTo>
                <a:lnTo>
                  <a:pt x="4973188" y="258727"/>
                </a:lnTo>
                <a:cubicBezTo>
                  <a:pt x="4974545" y="250192"/>
                  <a:pt x="4976403" y="241744"/>
                  <a:pt x="4978742" y="233425"/>
                </a:cubicBezTo>
                <a:close/>
                <a:moveTo>
                  <a:pt x="4872346" y="229845"/>
                </a:moveTo>
                <a:lnTo>
                  <a:pt x="4852166" y="233239"/>
                </a:lnTo>
                <a:cubicBezTo>
                  <a:pt x="4854505" y="241559"/>
                  <a:pt x="4856362" y="250007"/>
                  <a:pt x="4857720" y="258542"/>
                </a:cubicBezTo>
                <a:lnTo>
                  <a:pt x="4864694" y="299706"/>
                </a:lnTo>
                <a:cubicBezTo>
                  <a:pt x="4866169" y="308136"/>
                  <a:pt x="4867119" y="316646"/>
                  <a:pt x="4867533" y="325194"/>
                </a:cubicBezTo>
                <a:lnTo>
                  <a:pt x="4887775" y="321861"/>
                </a:lnTo>
                <a:cubicBezTo>
                  <a:pt x="4885387" y="313548"/>
                  <a:pt x="4883511" y="305100"/>
                  <a:pt x="4882159" y="296558"/>
                </a:cubicBezTo>
                <a:lnTo>
                  <a:pt x="4875309" y="255580"/>
                </a:lnTo>
                <a:cubicBezTo>
                  <a:pt x="4873815" y="247070"/>
                  <a:pt x="4872822" y="238473"/>
                  <a:pt x="4872346" y="229845"/>
                </a:cubicBezTo>
                <a:close/>
                <a:moveTo>
                  <a:pt x="4900673" y="227315"/>
                </a:moveTo>
                <a:cubicBezTo>
                  <a:pt x="4901636" y="235899"/>
                  <a:pt x="4902068" y="244533"/>
                  <a:pt x="4901969" y="253173"/>
                </a:cubicBezTo>
                <a:lnTo>
                  <a:pt x="4901969" y="294707"/>
                </a:lnTo>
                <a:cubicBezTo>
                  <a:pt x="4902068" y="303347"/>
                  <a:pt x="4901636" y="311981"/>
                  <a:pt x="4900673" y="320565"/>
                </a:cubicBezTo>
                <a:lnTo>
                  <a:pt x="4930296" y="320565"/>
                </a:lnTo>
                <a:cubicBezTo>
                  <a:pt x="4929333" y="311981"/>
                  <a:pt x="4928901" y="303347"/>
                  <a:pt x="4929000" y="294707"/>
                </a:cubicBezTo>
                <a:lnTo>
                  <a:pt x="4929000" y="253173"/>
                </a:lnTo>
                <a:cubicBezTo>
                  <a:pt x="4928901" y="244533"/>
                  <a:pt x="4929333" y="235899"/>
                  <a:pt x="4930296" y="227315"/>
                </a:cubicBezTo>
                <a:close/>
                <a:moveTo>
                  <a:pt x="0" y="0"/>
                </a:moveTo>
                <a:lnTo>
                  <a:pt x="5810247" y="0"/>
                </a:lnTo>
                <a:lnTo>
                  <a:pt x="5810247" y="6577200"/>
                </a:lnTo>
                <a:lnTo>
                  <a:pt x="0" y="6577200"/>
                </a:lnTo>
                <a:close/>
              </a:path>
            </a:pathLst>
          </a:custGeom>
          <a:solidFill>
            <a:schemeClr val="bg1">
              <a:lumMod val="95000"/>
            </a:schemeClr>
          </a:solidFill>
        </p:spPr>
        <p:txBody>
          <a:bodyPr wrap="square" tIns="2880000">
            <a:noAutofit/>
          </a:bodyPr>
          <a:lstStyle>
            <a:lvl1pPr algn="ctr">
              <a:defRPr b="0"/>
            </a:lvl1pPr>
          </a:lstStyle>
          <a:p>
            <a:r>
              <a:rPr lang="en-GB" noProof="0"/>
              <a:t>Click icon to insert a photo</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a:xfrm>
            <a:off x="438912" y="388620"/>
            <a:ext cx="3918776" cy="580644"/>
          </a:xfrm>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br>
              <a:rPr lang="en-GB"/>
            </a:br>
            <a:r>
              <a:rPr lang="en-GB"/>
              <a:t>	</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C7051B8E-AE42-420D-92CF-C335861D3885}" type="datetime1">
              <a:rPr lang="en-GB" smtClean="0"/>
              <a:t>10/11/2025</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7" name="Google Shape;190;p16">
            <a:extLst>
              <a:ext uri="{FF2B5EF4-FFF2-40B4-BE49-F238E27FC236}">
                <a16:creationId xmlns:a16="http://schemas.microsoft.com/office/drawing/2014/main" id="{3A718528-F0F0-D14A-779A-28B2954BCA95}"/>
              </a:ext>
            </a:extLst>
          </p:cNvPr>
          <p:cNvSpPr txBox="1">
            <a:spLocks noGrp="1"/>
          </p:cNvSpPr>
          <p:nvPr>
            <p:ph type="body" idx="18"/>
          </p:nvPr>
        </p:nvSpPr>
        <p:spPr>
          <a:xfrm>
            <a:off x="703448" y="2014334"/>
            <a:ext cx="3945670"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0" i="0" u="none" strike="noStrike" cap="none">
                <a:solidFill>
                  <a:schemeClr val="tx1"/>
                </a:solidFill>
                <a:latin typeface="+mn-lt"/>
                <a:ea typeface="Roboto"/>
                <a:cs typeface="Roboto"/>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Oval 7">
            <a:extLst>
              <a:ext uri="{FF2B5EF4-FFF2-40B4-BE49-F238E27FC236}">
                <a16:creationId xmlns:a16="http://schemas.microsoft.com/office/drawing/2014/main" id="{BAFACCDB-DB39-1EDD-E541-CCD11458D85E}"/>
              </a:ext>
            </a:extLst>
          </p:cNvPr>
          <p:cNvSpPr/>
          <p:nvPr userDrawn="1"/>
        </p:nvSpPr>
        <p:spPr>
          <a:xfrm>
            <a:off x="469448" y="2060077"/>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9" name="Google Shape;190;p16">
            <a:extLst>
              <a:ext uri="{FF2B5EF4-FFF2-40B4-BE49-F238E27FC236}">
                <a16:creationId xmlns:a16="http://schemas.microsoft.com/office/drawing/2014/main" id="{4EB51FD6-BEAE-255C-87DA-C2E0BDD49039}"/>
              </a:ext>
            </a:extLst>
          </p:cNvPr>
          <p:cNvSpPr txBox="1">
            <a:spLocks noGrp="1"/>
          </p:cNvSpPr>
          <p:nvPr>
            <p:ph type="body" idx="19"/>
          </p:nvPr>
        </p:nvSpPr>
        <p:spPr>
          <a:xfrm>
            <a:off x="703448" y="2445468"/>
            <a:ext cx="3945670"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0" i="0" u="none" strike="noStrike" cap="none">
                <a:solidFill>
                  <a:schemeClr val="tx1"/>
                </a:solidFill>
                <a:latin typeface="+mn-lt"/>
                <a:ea typeface="Roboto"/>
                <a:cs typeface="Roboto"/>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Oval 12">
            <a:extLst>
              <a:ext uri="{FF2B5EF4-FFF2-40B4-BE49-F238E27FC236}">
                <a16:creationId xmlns:a16="http://schemas.microsoft.com/office/drawing/2014/main" id="{F4876E49-36DE-7A18-BA63-51829ED7F289}"/>
              </a:ext>
            </a:extLst>
          </p:cNvPr>
          <p:cNvSpPr/>
          <p:nvPr userDrawn="1"/>
        </p:nvSpPr>
        <p:spPr>
          <a:xfrm>
            <a:off x="469448" y="2491211"/>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14" name="Oval 13">
            <a:extLst>
              <a:ext uri="{FF2B5EF4-FFF2-40B4-BE49-F238E27FC236}">
                <a16:creationId xmlns:a16="http://schemas.microsoft.com/office/drawing/2014/main" id="{6B085F80-3AA4-6B34-2E08-E5F39DAD6910}"/>
              </a:ext>
            </a:extLst>
          </p:cNvPr>
          <p:cNvSpPr/>
          <p:nvPr userDrawn="1"/>
        </p:nvSpPr>
        <p:spPr>
          <a:xfrm>
            <a:off x="469448" y="2902129"/>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15" name="Oval 14">
            <a:extLst>
              <a:ext uri="{FF2B5EF4-FFF2-40B4-BE49-F238E27FC236}">
                <a16:creationId xmlns:a16="http://schemas.microsoft.com/office/drawing/2014/main" id="{86C5E432-AAAE-094A-C468-C496BAA134BA}"/>
              </a:ext>
            </a:extLst>
          </p:cNvPr>
          <p:cNvSpPr/>
          <p:nvPr userDrawn="1"/>
        </p:nvSpPr>
        <p:spPr>
          <a:xfrm>
            <a:off x="469448" y="3324141"/>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16" name="Google Shape;190;p16">
            <a:extLst>
              <a:ext uri="{FF2B5EF4-FFF2-40B4-BE49-F238E27FC236}">
                <a16:creationId xmlns:a16="http://schemas.microsoft.com/office/drawing/2014/main" id="{EB45B720-AA23-0174-0F7D-6E7A0E7868FE}"/>
              </a:ext>
            </a:extLst>
          </p:cNvPr>
          <p:cNvSpPr txBox="1">
            <a:spLocks noGrp="1"/>
          </p:cNvSpPr>
          <p:nvPr>
            <p:ph type="body" idx="15"/>
          </p:nvPr>
        </p:nvSpPr>
        <p:spPr>
          <a:xfrm>
            <a:off x="523448" y="1160672"/>
            <a:ext cx="3451448"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1" i="0" u="none" strike="noStrike" cap="none">
                <a:solidFill>
                  <a:schemeClr val="tx1"/>
                </a:solidFill>
                <a:latin typeface="+mn-lt"/>
                <a:ea typeface="Roboto"/>
                <a:cs typeface="Quicksand" panose="020B0604020202020204" charset="0"/>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7" name="Text Placeholder 6">
            <a:extLst>
              <a:ext uri="{FF2B5EF4-FFF2-40B4-BE49-F238E27FC236}">
                <a16:creationId xmlns:a16="http://schemas.microsoft.com/office/drawing/2014/main" id="{9F5BFF47-4EAE-335E-A045-EBA030D948D5}"/>
              </a:ext>
            </a:extLst>
          </p:cNvPr>
          <p:cNvSpPr>
            <a:spLocks noGrp="1"/>
          </p:cNvSpPr>
          <p:nvPr>
            <p:ph type="body" sz="quarter" idx="16"/>
          </p:nvPr>
        </p:nvSpPr>
        <p:spPr>
          <a:xfrm>
            <a:off x="703263" y="2853691"/>
            <a:ext cx="3945670" cy="279400"/>
          </a:xfrm>
          <a:prstGeom prst="rect">
            <a:avLst/>
          </a:prstGeom>
        </p:spPr>
        <p:txBody>
          <a:bodyPr lIns="0"/>
          <a:lstStyle>
            <a:lvl1pPr>
              <a:defRPr sz="1200">
                <a:solidFill>
                  <a:schemeClr val="tx1"/>
                </a:solidFill>
                <a:latin typeface="+mn-lt"/>
                <a:ea typeface="Roboto" panose="02000000000000000000" pitchFamily="2" charset="0"/>
              </a:defRPr>
            </a:lvl1pPr>
          </a:lstStyle>
          <a:p>
            <a:pPr lvl="0"/>
            <a:endParaRPr lang="en-IN"/>
          </a:p>
        </p:txBody>
      </p:sp>
      <p:sp>
        <p:nvSpPr>
          <p:cNvPr id="18" name="Text Placeholder 12">
            <a:extLst>
              <a:ext uri="{FF2B5EF4-FFF2-40B4-BE49-F238E27FC236}">
                <a16:creationId xmlns:a16="http://schemas.microsoft.com/office/drawing/2014/main" id="{D3BF81D1-7D79-D9E3-9F1E-B4730674D367}"/>
              </a:ext>
            </a:extLst>
          </p:cNvPr>
          <p:cNvSpPr>
            <a:spLocks noGrp="1"/>
          </p:cNvSpPr>
          <p:nvPr>
            <p:ph type="body" sz="quarter" idx="20"/>
          </p:nvPr>
        </p:nvSpPr>
        <p:spPr>
          <a:xfrm>
            <a:off x="703263" y="3282411"/>
            <a:ext cx="3945855" cy="279400"/>
          </a:xfrm>
          <a:prstGeom prst="rect">
            <a:avLst/>
          </a:prstGeom>
        </p:spPr>
        <p:txBody>
          <a:bodyPr lIns="0"/>
          <a:lstStyle>
            <a:lvl1pPr>
              <a:defRPr sz="1200">
                <a:solidFill>
                  <a:schemeClr val="tx1"/>
                </a:solidFill>
                <a:latin typeface="+mn-lt"/>
                <a:ea typeface="Roboto" panose="02000000000000000000" pitchFamily="2" charset="0"/>
              </a:defRPr>
            </a:lvl1pPr>
            <a:lvl2pPr>
              <a:defRPr sz="1200">
                <a:latin typeface="Roboto" panose="02000000000000000000" pitchFamily="2" charset="0"/>
                <a:ea typeface="Roboto" panose="02000000000000000000" pitchFamily="2" charset="0"/>
              </a:defRPr>
            </a:lvl2pPr>
            <a:lvl3pPr>
              <a:defRPr sz="1200">
                <a:latin typeface="Roboto" panose="02000000000000000000" pitchFamily="2" charset="0"/>
                <a:ea typeface="Roboto" panose="02000000000000000000" pitchFamily="2" charset="0"/>
              </a:defRPr>
            </a:lvl3pPr>
            <a:lvl4pPr>
              <a:defRPr sz="1200">
                <a:latin typeface="Roboto" panose="02000000000000000000" pitchFamily="2" charset="0"/>
                <a:ea typeface="Roboto" panose="02000000000000000000" pitchFamily="2" charset="0"/>
              </a:defRPr>
            </a:lvl4pPr>
            <a:lvl5pPr>
              <a:defRPr sz="1200">
                <a:latin typeface="Roboto" panose="02000000000000000000" pitchFamily="2" charset="0"/>
                <a:ea typeface="Roboto" panose="02000000000000000000" pitchFamily="2" charset="0"/>
              </a:defRPr>
            </a:lvl5pPr>
          </a:lstStyle>
          <a:p>
            <a:pPr lvl="0"/>
            <a:endParaRPr lang="en-IN"/>
          </a:p>
        </p:txBody>
      </p:sp>
      <p:sp>
        <p:nvSpPr>
          <p:cNvPr id="10" name="Oval 9">
            <a:extLst>
              <a:ext uri="{FF2B5EF4-FFF2-40B4-BE49-F238E27FC236}">
                <a16:creationId xmlns:a16="http://schemas.microsoft.com/office/drawing/2014/main" id="{E31B1643-4A28-1CB4-BEC2-B7DF7E492631}"/>
              </a:ext>
            </a:extLst>
          </p:cNvPr>
          <p:cNvSpPr/>
          <p:nvPr userDrawn="1"/>
        </p:nvSpPr>
        <p:spPr>
          <a:xfrm>
            <a:off x="469448" y="3774895"/>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11" name="Text Placeholder 12">
            <a:extLst>
              <a:ext uri="{FF2B5EF4-FFF2-40B4-BE49-F238E27FC236}">
                <a16:creationId xmlns:a16="http://schemas.microsoft.com/office/drawing/2014/main" id="{2EC82516-7814-B99C-F1B2-341E34DC4687}"/>
              </a:ext>
            </a:extLst>
          </p:cNvPr>
          <p:cNvSpPr>
            <a:spLocks noGrp="1"/>
          </p:cNvSpPr>
          <p:nvPr>
            <p:ph type="body" sz="quarter" idx="21"/>
          </p:nvPr>
        </p:nvSpPr>
        <p:spPr>
          <a:xfrm>
            <a:off x="703263" y="3733165"/>
            <a:ext cx="3945855" cy="279400"/>
          </a:xfrm>
          <a:prstGeom prst="rect">
            <a:avLst/>
          </a:prstGeom>
        </p:spPr>
        <p:txBody>
          <a:bodyPr lIns="0"/>
          <a:lstStyle>
            <a:lvl1pPr>
              <a:defRPr sz="1200">
                <a:solidFill>
                  <a:schemeClr val="tx1"/>
                </a:solidFill>
                <a:latin typeface="+mn-lt"/>
                <a:ea typeface="Roboto" panose="02000000000000000000" pitchFamily="2" charset="0"/>
              </a:defRPr>
            </a:lvl1pPr>
            <a:lvl2pPr>
              <a:defRPr sz="1200">
                <a:latin typeface="Roboto" panose="02000000000000000000" pitchFamily="2" charset="0"/>
                <a:ea typeface="Roboto" panose="02000000000000000000" pitchFamily="2" charset="0"/>
              </a:defRPr>
            </a:lvl2pPr>
            <a:lvl3pPr>
              <a:defRPr sz="1200">
                <a:latin typeface="Roboto" panose="02000000000000000000" pitchFamily="2" charset="0"/>
                <a:ea typeface="Roboto" panose="02000000000000000000" pitchFamily="2" charset="0"/>
              </a:defRPr>
            </a:lvl3pPr>
            <a:lvl4pPr>
              <a:defRPr sz="1200">
                <a:latin typeface="Roboto" panose="02000000000000000000" pitchFamily="2" charset="0"/>
                <a:ea typeface="Roboto" panose="02000000000000000000" pitchFamily="2" charset="0"/>
              </a:defRPr>
            </a:lvl4pPr>
            <a:lvl5pPr>
              <a:defRPr sz="1200">
                <a:latin typeface="Roboto" panose="02000000000000000000" pitchFamily="2" charset="0"/>
                <a:ea typeface="Roboto" panose="02000000000000000000" pitchFamily="2" charset="0"/>
              </a:defRPr>
            </a:lvl5pPr>
          </a:lstStyle>
          <a:p>
            <a:pPr lvl="0"/>
            <a:endParaRPr lang="en-IN"/>
          </a:p>
        </p:txBody>
      </p:sp>
    </p:spTree>
    <p:extLst>
      <p:ext uri="{BB962C8B-B14F-4D97-AF65-F5344CB8AC3E}">
        <p14:creationId xmlns:p14="http://schemas.microsoft.com/office/powerpoint/2010/main" val="1573359646"/>
      </p:ext>
    </p:extLst>
  </p:cSld>
  <p:clrMapOvr>
    <a:masterClrMapping/>
  </p:clrMapOvr>
  <p:extLst>
    <p:ext uri="{DCECCB84-F9BA-43D5-87BE-67443E8EF086}">
      <p15:sldGuideLst xmlns:p15="http://schemas.microsoft.com/office/powerpoint/2012/main">
        <p15:guide id="39" userDrawn="1">
          <p15:clr>
            <a:srgbClr val="FBAE40"/>
          </p15:clr>
        </p15:guide>
        <p15:guide id="40" pos="7680" userDrawn="1">
          <p15:clr>
            <a:srgbClr val="FBAE40"/>
          </p15:clr>
        </p15:guide>
        <p15:guide id="41" pos="3660" userDrawn="1">
          <p15:clr>
            <a:srgbClr val="FBAE40"/>
          </p15:clr>
        </p15:guide>
        <p15:guide id="42" pos="4020" userDrawn="1">
          <p15:clr>
            <a:srgbClr val="FBAE40"/>
          </p15:clr>
        </p15:guide>
        <p15:guide id="43" orient="horz" userDrawn="1">
          <p15:clr>
            <a:srgbClr val="FBAE40"/>
          </p15:clr>
        </p15:guide>
        <p15:guide id="44" orient="horz" pos="4320" userDrawn="1">
          <p15:clr>
            <a:srgbClr val="FBAE40"/>
          </p15:clr>
        </p15:guide>
        <p15:guide id="45" orient="horz" pos="1080" userDrawn="1">
          <p15:clr>
            <a:srgbClr val="FBAE40"/>
          </p15:clr>
        </p15:guide>
        <p15:guide id="46" orient="horz" pos="731" userDrawn="1">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_4">
    <p:spTree>
      <p:nvGrpSpPr>
        <p:cNvPr id="1" name=""/>
        <p:cNvGrpSpPr/>
        <p:nvPr/>
      </p:nvGrpSpPr>
      <p:grpSpPr>
        <a:xfrm>
          <a:off x="0" y="0"/>
          <a:ext cx="0" cy="0"/>
          <a:chOff x="0" y="0"/>
          <a:chExt cx="0" cy="0"/>
        </a:xfrm>
      </p:grpSpPr>
      <p:sp>
        <p:nvSpPr>
          <p:cNvPr id="6" name="Sand logo cover">
            <a:extLst>
              <a:ext uri="{FF2B5EF4-FFF2-40B4-BE49-F238E27FC236}">
                <a16:creationId xmlns:a16="http://schemas.microsoft.com/office/drawing/2014/main" id="{43F4569A-0B17-D1D4-E22A-B937862278F3}"/>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2" name="Placeholder for Photo">
            <a:extLst>
              <a:ext uri="{FF2B5EF4-FFF2-40B4-BE49-F238E27FC236}">
                <a16:creationId xmlns:a16="http://schemas.microsoft.com/office/drawing/2014/main" id="{2E370861-C93A-AFA8-E1DD-5EBBFF54951A}"/>
              </a:ext>
            </a:extLst>
          </p:cNvPr>
          <p:cNvSpPr>
            <a:spLocks noGrp="1"/>
          </p:cNvSpPr>
          <p:nvPr>
            <p:ph type="pic" sz="quarter" idx="17" hasCustomPrompt="1"/>
          </p:nvPr>
        </p:nvSpPr>
        <p:spPr>
          <a:xfrm>
            <a:off x="4786315" y="210600"/>
            <a:ext cx="4357685" cy="4932900"/>
          </a:xfrm>
          <a:custGeom>
            <a:avLst/>
            <a:gdLst>
              <a:gd name="connsiteX0" fmla="*/ 4900673 w 5810247"/>
              <a:gd name="connsiteY0" fmla="*/ 778053 h 6577200"/>
              <a:gd name="connsiteX1" fmla="*/ 4901969 w 5810247"/>
              <a:gd name="connsiteY1" fmla="*/ 803850 h 6577200"/>
              <a:gd name="connsiteX2" fmla="*/ 4901969 w 5810247"/>
              <a:gd name="connsiteY2" fmla="*/ 845445 h 6577200"/>
              <a:gd name="connsiteX3" fmla="*/ 4900673 w 5810247"/>
              <a:gd name="connsiteY3" fmla="*/ 871304 h 6577200"/>
              <a:gd name="connsiteX4" fmla="*/ 4930296 w 5810247"/>
              <a:gd name="connsiteY4" fmla="*/ 871304 h 6577200"/>
              <a:gd name="connsiteX5" fmla="*/ 4929000 w 5810247"/>
              <a:gd name="connsiteY5" fmla="*/ 845445 h 6577200"/>
              <a:gd name="connsiteX6" fmla="*/ 4929000 w 5810247"/>
              <a:gd name="connsiteY6" fmla="*/ 803850 h 6577200"/>
              <a:gd name="connsiteX7" fmla="*/ 4930296 w 5810247"/>
              <a:gd name="connsiteY7" fmla="*/ 778053 h 6577200"/>
              <a:gd name="connsiteX8" fmla="*/ 4963375 w 5810247"/>
              <a:gd name="connsiteY8" fmla="*/ 773178 h 6577200"/>
              <a:gd name="connsiteX9" fmla="*/ 4943133 w 5810247"/>
              <a:gd name="connsiteY9" fmla="*/ 776572 h 6577200"/>
              <a:gd name="connsiteX10" fmla="*/ 4948749 w 5810247"/>
              <a:gd name="connsiteY10" fmla="*/ 801875 h 6577200"/>
              <a:gd name="connsiteX11" fmla="*/ 4955599 w 5810247"/>
              <a:gd name="connsiteY11" fmla="*/ 842853 h 6577200"/>
              <a:gd name="connsiteX12" fmla="*/ 4958561 w 5810247"/>
              <a:gd name="connsiteY12" fmla="*/ 868526 h 6577200"/>
              <a:gd name="connsiteX13" fmla="*/ 4978742 w 5810247"/>
              <a:gd name="connsiteY13" fmla="*/ 865194 h 6577200"/>
              <a:gd name="connsiteX14" fmla="*/ 4973188 w 5810247"/>
              <a:gd name="connsiteY14" fmla="*/ 839891 h 6577200"/>
              <a:gd name="connsiteX15" fmla="*/ 4966337 w 5810247"/>
              <a:gd name="connsiteY15" fmla="*/ 798913 h 6577200"/>
              <a:gd name="connsiteX16" fmla="*/ 4963375 w 5810247"/>
              <a:gd name="connsiteY16" fmla="*/ 773178 h 6577200"/>
              <a:gd name="connsiteX17" fmla="*/ 4867533 w 5810247"/>
              <a:gd name="connsiteY17" fmla="*/ 773178 h 6577200"/>
              <a:gd name="connsiteX18" fmla="*/ 4864570 w 5810247"/>
              <a:gd name="connsiteY18" fmla="*/ 798913 h 6577200"/>
              <a:gd name="connsiteX19" fmla="*/ 4857473 w 5810247"/>
              <a:gd name="connsiteY19" fmla="*/ 839891 h 6577200"/>
              <a:gd name="connsiteX20" fmla="*/ 4851919 w 5810247"/>
              <a:gd name="connsiteY20" fmla="*/ 865194 h 6577200"/>
              <a:gd name="connsiteX21" fmla="*/ 4872100 w 5810247"/>
              <a:gd name="connsiteY21" fmla="*/ 868526 h 6577200"/>
              <a:gd name="connsiteX22" fmla="*/ 4875062 w 5810247"/>
              <a:gd name="connsiteY22" fmla="*/ 842853 h 6577200"/>
              <a:gd name="connsiteX23" fmla="*/ 4882159 w 5810247"/>
              <a:gd name="connsiteY23" fmla="*/ 801875 h 6577200"/>
              <a:gd name="connsiteX24" fmla="*/ 4887775 w 5810247"/>
              <a:gd name="connsiteY24" fmla="*/ 776572 h 6577200"/>
              <a:gd name="connsiteX25" fmla="*/ 4991517 w 5810247"/>
              <a:gd name="connsiteY25" fmla="*/ 765402 h 6577200"/>
              <a:gd name="connsiteX26" fmla="*/ 4980902 w 5810247"/>
              <a:gd name="connsiteY26" fmla="*/ 768858 h 6577200"/>
              <a:gd name="connsiteX27" fmla="*/ 4990097 w 5810247"/>
              <a:gd name="connsiteY27" fmla="*/ 793050 h 6577200"/>
              <a:gd name="connsiteX28" fmla="*/ 5002996 w 5810247"/>
              <a:gd name="connsiteY28" fmla="*/ 832547 h 6577200"/>
              <a:gd name="connsiteX29" fmla="*/ 5009722 w 5810247"/>
              <a:gd name="connsiteY29" fmla="*/ 857541 h 6577200"/>
              <a:gd name="connsiteX30" fmla="*/ 5020337 w 5810247"/>
              <a:gd name="connsiteY30" fmla="*/ 854085 h 6577200"/>
              <a:gd name="connsiteX31" fmla="*/ 5011080 w 5810247"/>
              <a:gd name="connsiteY31" fmla="*/ 829955 h 6577200"/>
              <a:gd name="connsiteX32" fmla="*/ 4998244 w 5810247"/>
              <a:gd name="connsiteY32" fmla="*/ 790087 h 6577200"/>
              <a:gd name="connsiteX33" fmla="*/ 4991517 w 5810247"/>
              <a:gd name="connsiteY33" fmla="*/ 765402 h 6577200"/>
              <a:gd name="connsiteX34" fmla="*/ 4839514 w 5810247"/>
              <a:gd name="connsiteY34" fmla="*/ 765093 h 6577200"/>
              <a:gd name="connsiteX35" fmla="*/ 4832788 w 5810247"/>
              <a:gd name="connsiteY35" fmla="*/ 790087 h 6577200"/>
              <a:gd name="connsiteX36" fmla="*/ 4819951 w 5810247"/>
              <a:gd name="connsiteY36" fmla="*/ 829646 h 6577200"/>
              <a:gd name="connsiteX37" fmla="*/ 4810694 w 5810247"/>
              <a:gd name="connsiteY37" fmla="*/ 853777 h 6577200"/>
              <a:gd name="connsiteX38" fmla="*/ 4821309 w 5810247"/>
              <a:gd name="connsiteY38" fmla="*/ 857233 h 6577200"/>
              <a:gd name="connsiteX39" fmla="*/ 4828036 w 5810247"/>
              <a:gd name="connsiteY39" fmla="*/ 832238 h 6577200"/>
              <a:gd name="connsiteX40" fmla="*/ 4840934 w 5810247"/>
              <a:gd name="connsiteY40" fmla="*/ 792741 h 6577200"/>
              <a:gd name="connsiteX41" fmla="*/ 4850129 w 5810247"/>
              <a:gd name="connsiteY41" fmla="*/ 768549 h 6577200"/>
              <a:gd name="connsiteX42" fmla="*/ 5024102 w 5810247"/>
              <a:gd name="connsiteY42" fmla="*/ 750590 h 6577200"/>
              <a:gd name="connsiteX43" fmla="*/ 5014104 w 5810247"/>
              <a:gd name="connsiteY43" fmla="*/ 755651 h 6577200"/>
              <a:gd name="connsiteX44" fmla="*/ 5027064 w 5810247"/>
              <a:gd name="connsiteY44" fmla="*/ 778053 h 6577200"/>
              <a:gd name="connsiteX45" fmla="*/ 5045578 w 5810247"/>
              <a:gd name="connsiteY45" fmla="*/ 815082 h 6577200"/>
              <a:gd name="connsiteX46" fmla="*/ 5056132 w 5810247"/>
              <a:gd name="connsiteY46" fmla="*/ 838718 h 6577200"/>
              <a:gd name="connsiteX47" fmla="*/ 5066129 w 5810247"/>
              <a:gd name="connsiteY47" fmla="*/ 833658 h 6577200"/>
              <a:gd name="connsiteX48" fmla="*/ 5053169 w 5810247"/>
              <a:gd name="connsiteY48" fmla="*/ 811194 h 6577200"/>
              <a:gd name="connsiteX49" fmla="*/ 5034655 w 5810247"/>
              <a:gd name="connsiteY49" fmla="*/ 774165 h 6577200"/>
              <a:gd name="connsiteX50" fmla="*/ 5024102 w 5810247"/>
              <a:gd name="connsiteY50" fmla="*/ 750590 h 6577200"/>
              <a:gd name="connsiteX51" fmla="*/ 4806559 w 5810247"/>
              <a:gd name="connsiteY51" fmla="*/ 750590 h 6577200"/>
              <a:gd name="connsiteX52" fmla="*/ 4795759 w 5810247"/>
              <a:gd name="connsiteY52" fmla="*/ 774165 h 6577200"/>
              <a:gd name="connsiteX53" fmla="*/ 4776874 w 5810247"/>
              <a:gd name="connsiteY53" fmla="*/ 811194 h 6577200"/>
              <a:gd name="connsiteX54" fmla="*/ 4763976 w 5810247"/>
              <a:gd name="connsiteY54" fmla="*/ 833658 h 6577200"/>
              <a:gd name="connsiteX55" fmla="*/ 4773974 w 5810247"/>
              <a:gd name="connsiteY55" fmla="*/ 838718 h 6577200"/>
              <a:gd name="connsiteX56" fmla="*/ 4784527 w 5810247"/>
              <a:gd name="connsiteY56" fmla="*/ 815082 h 6577200"/>
              <a:gd name="connsiteX57" fmla="*/ 4803350 w 5810247"/>
              <a:gd name="connsiteY57" fmla="*/ 778053 h 6577200"/>
              <a:gd name="connsiteX58" fmla="*/ 4816310 w 5810247"/>
              <a:gd name="connsiteY58" fmla="*/ 755651 h 6577200"/>
              <a:gd name="connsiteX59" fmla="*/ 5056440 w 5810247"/>
              <a:gd name="connsiteY59" fmla="*/ 729546 h 6577200"/>
              <a:gd name="connsiteX60" fmla="*/ 5039777 w 5810247"/>
              <a:gd name="connsiteY60" fmla="*/ 741457 h 6577200"/>
              <a:gd name="connsiteX61" fmla="*/ 5055823 w 5810247"/>
              <a:gd name="connsiteY61" fmla="*/ 761761 h 6577200"/>
              <a:gd name="connsiteX62" fmla="*/ 5079953 w 5810247"/>
              <a:gd name="connsiteY62" fmla="*/ 795580 h 6577200"/>
              <a:gd name="connsiteX63" fmla="*/ 5093901 w 5810247"/>
              <a:gd name="connsiteY63" fmla="*/ 817365 h 6577200"/>
              <a:gd name="connsiteX64" fmla="*/ 5110564 w 5810247"/>
              <a:gd name="connsiteY64" fmla="*/ 805454 h 6577200"/>
              <a:gd name="connsiteX65" fmla="*/ 5094518 w 5810247"/>
              <a:gd name="connsiteY65" fmla="*/ 785212 h 6577200"/>
              <a:gd name="connsiteX66" fmla="*/ 5070388 w 5810247"/>
              <a:gd name="connsiteY66" fmla="*/ 751393 h 6577200"/>
              <a:gd name="connsiteX67" fmla="*/ 5056440 w 5810247"/>
              <a:gd name="connsiteY67" fmla="*/ 729546 h 6577200"/>
              <a:gd name="connsiteX68" fmla="*/ 4774097 w 5810247"/>
              <a:gd name="connsiteY68" fmla="*/ 729361 h 6577200"/>
              <a:gd name="connsiteX69" fmla="*/ 4760150 w 5810247"/>
              <a:gd name="connsiteY69" fmla="*/ 751207 h 6577200"/>
              <a:gd name="connsiteX70" fmla="*/ 4736020 w 5810247"/>
              <a:gd name="connsiteY70" fmla="*/ 785027 h 6577200"/>
              <a:gd name="connsiteX71" fmla="*/ 4719974 w 5810247"/>
              <a:gd name="connsiteY71" fmla="*/ 805269 h 6577200"/>
              <a:gd name="connsiteX72" fmla="*/ 4736637 w 5810247"/>
              <a:gd name="connsiteY72" fmla="*/ 817180 h 6577200"/>
              <a:gd name="connsiteX73" fmla="*/ 4750584 w 5810247"/>
              <a:gd name="connsiteY73" fmla="*/ 795395 h 6577200"/>
              <a:gd name="connsiteX74" fmla="*/ 4774714 w 5810247"/>
              <a:gd name="connsiteY74" fmla="*/ 761575 h 6577200"/>
              <a:gd name="connsiteX75" fmla="*/ 4790884 w 5810247"/>
              <a:gd name="connsiteY75" fmla="*/ 741457 h 6577200"/>
              <a:gd name="connsiteX76" fmla="*/ 4790760 w 5810247"/>
              <a:gd name="connsiteY76" fmla="*/ 741271 h 6577200"/>
              <a:gd name="connsiteX77" fmla="*/ 5087544 w 5810247"/>
              <a:gd name="connsiteY77" fmla="*/ 700478 h 6577200"/>
              <a:gd name="connsiteX78" fmla="*/ 5066438 w 5810247"/>
              <a:gd name="connsiteY78" fmla="*/ 721585 h 6577200"/>
              <a:gd name="connsiteX79" fmla="*/ 5085816 w 5810247"/>
              <a:gd name="connsiteY79" fmla="*/ 738679 h 6577200"/>
              <a:gd name="connsiteX80" fmla="*/ 5115192 w 5810247"/>
              <a:gd name="connsiteY80" fmla="*/ 768055 h 6577200"/>
              <a:gd name="connsiteX81" fmla="*/ 5132534 w 5810247"/>
              <a:gd name="connsiteY81" fmla="*/ 787249 h 6577200"/>
              <a:gd name="connsiteX82" fmla="*/ 5153702 w 5810247"/>
              <a:gd name="connsiteY82" fmla="*/ 766451 h 6577200"/>
              <a:gd name="connsiteX83" fmla="*/ 5134509 w 5810247"/>
              <a:gd name="connsiteY83" fmla="*/ 749109 h 6577200"/>
              <a:gd name="connsiteX84" fmla="*/ 5104886 w 5810247"/>
              <a:gd name="connsiteY84" fmla="*/ 719671 h 6577200"/>
              <a:gd name="connsiteX85" fmla="*/ 5087544 w 5810247"/>
              <a:gd name="connsiteY85" fmla="*/ 700478 h 6577200"/>
              <a:gd name="connsiteX86" fmla="*/ 4742993 w 5810247"/>
              <a:gd name="connsiteY86" fmla="*/ 700478 h 6577200"/>
              <a:gd name="connsiteX87" fmla="*/ 4725652 w 5810247"/>
              <a:gd name="connsiteY87" fmla="*/ 719671 h 6577200"/>
              <a:gd name="connsiteX88" fmla="*/ 4696276 w 5810247"/>
              <a:gd name="connsiteY88" fmla="*/ 749109 h 6577200"/>
              <a:gd name="connsiteX89" fmla="*/ 4677082 w 5810247"/>
              <a:gd name="connsiteY89" fmla="*/ 766451 h 6577200"/>
              <a:gd name="connsiteX90" fmla="*/ 4698127 w 5810247"/>
              <a:gd name="connsiteY90" fmla="*/ 787495 h 6577200"/>
              <a:gd name="connsiteX91" fmla="*/ 4715530 w 5810247"/>
              <a:gd name="connsiteY91" fmla="*/ 768302 h 6577200"/>
              <a:gd name="connsiteX92" fmla="*/ 4744968 w 5810247"/>
              <a:gd name="connsiteY92" fmla="*/ 738679 h 6577200"/>
              <a:gd name="connsiteX93" fmla="*/ 4764223 w 5810247"/>
              <a:gd name="connsiteY93" fmla="*/ 721585 h 6577200"/>
              <a:gd name="connsiteX94" fmla="*/ 4764100 w 5810247"/>
              <a:gd name="connsiteY94" fmla="*/ 721585 h 6577200"/>
              <a:gd name="connsiteX95" fmla="*/ 4723121 w 5810247"/>
              <a:gd name="connsiteY95" fmla="*/ 673756 h 6577200"/>
              <a:gd name="connsiteX96" fmla="*/ 4703188 w 5810247"/>
              <a:gd name="connsiteY96" fmla="*/ 689863 h 6577200"/>
              <a:gd name="connsiteX97" fmla="*/ 4669121 w 5810247"/>
              <a:gd name="connsiteY97" fmla="*/ 713994 h 6577200"/>
              <a:gd name="connsiteX98" fmla="*/ 4647645 w 5810247"/>
              <a:gd name="connsiteY98" fmla="*/ 727941 h 6577200"/>
              <a:gd name="connsiteX99" fmla="*/ 4659556 w 5810247"/>
              <a:gd name="connsiteY99" fmla="*/ 744604 h 6577200"/>
              <a:gd name="connsiteX100" fmla="*/ 4679798 w 5810247"/>
              <a:gd name="connsiteY100" fmla="*/ 728558 h 6577200"/>
              <a:gd name="connsiteX101" fmla="*/ 4713185 w 5810247"/>
              <a:gd name="connsiteY101" fmla="*/ 704428 h 6577200"/>
              <a:gd name="connsiteX102" fmla="*/ 4735032 w 5810247"/>
              <a:gd name="connsiteY102" fmla="*/ 690481 h 6577200"/>
              <a:gd name="connsiteX103" fmla="*/ 5107416 w 5810247"/>
              <a:gd name="connsiteY103" fmla="*/ 673571 h 6577200"/>
              <a:gd name="connsiteX104" fmla="*/ 5095505 w 5810247"/>
              <a:gd name="connsiteY104" fmla="*/ 690295 h 6577200"/>
              <a:gd name="connsiteX105" fmla="*/ 5117352 w 5810247"/>
              <a:gd name="connsiteY105" fmla="*/ 704243 h 6577200"/>
              <a:gd name="connsiteX106" fmla="*/ 5151172 w 5810247"/>
              <a:gd name="connsiteY106" fmla="*/ 728373 h 6577200"/>
              <a:gd name="connsiteX107" fmla="*/ 5171414 w 5810247"/>
              <a:gd name="connsiteY107" fmla="*/ 744419 h 6577200"/>
              <a:gd name="connsiteX108" fmla="*/ 5183325 w 5810247"/>
              <a:gd name="connsiteY108" fmla="*/ 727756 h 6577200"/>
              <a:gd name="connsiteX109" fmla="*/ 5161540 w 5810247"/>
              <a:gd name="connsiteY109" fmla="*/ 713809 h 6577200"/>
              <a:gd name="connsiteX110" fmla="*/ 5127720 w 5810247"/>
              <a:gd name="connsiteY110" fmla="*/ 689678 h 6577200"/>
              <a:gd name="connsiteX111" fmla="*/ 5107416 w 5810247"/>
              <a:gd name="connsiteY111" fmla="*/ 673571 h 6577200"/>
              <a:gd name="connsiteX112" fmla="*/ 5121610 w 5810247"/>
              <a:gd name="connsiteY112" fmla="*/ 648145 h 6577200"/>
              <a:gd name="connsiteX113" fmla="*/ 5116673 w 5810247"/>
              <a:gd name="connsiteY113" fmla="*/ 658451 h 6577200"/>
              <a:gd name="connsiteX114" fmla="*/ 5140310 w 5810247"/>
              <a:gd name="connsiteY114" fmla="*/ 669004 h 6577200"/>
              <a:gd name="connsiteX115" fmla="*/ 5177338 w 5810247"/>
              <a:gd name="connsiteY115" fmla="*/ 687518 h 6577200"/>
              <a:gd name="connsiteX116" fmla="*/ 5199802 w 5810247"/>
              <a:gd name="connsiteY116" fmla="*/ 700478 h 6577200"/>
              <a:gd name="connsiteX117" fmla="*/ 5204863 w 5810247"/>
              <a:gd name="connsiteY117" fmla="*/ 690481 h 6577200"/>
              <a:gd name="connsiteX118" fmla="*/ 5181226 w 5810247"/>
              <a:gd name="connsiteY118" fmla="*/ 679927 h 6577200"/>
              <a:gd name="connsiteX119" fmla="*/ 5144013 w 5810247"/>
              <a:gd name="connsiteY119" fmla="*/ 661043 h 6577200"/>
              <a:gd name="connsiteX120" fmla="*/ 5121610 w 5810247"/>
              <a:gd name="connsiteY120" fmla="*/ 648145 h 6577200"/>
              <a:gd name="connsiteX121" fmla="*/ 4709359 w 5810247"/>
              <a:gd name="connsiteY121" fmla="*/ 648145 h 6577200"/>
              <a:gd name="connsiteX122" fmla="*/ 4686957 w 5810247"/>
              <a:gd name="connsiteY122" fmla="*/ 661043 h 6577200"/>
              <a:gd name="connsiteX123" fmla="*/ 4649928 w 5810247"/>
              <a:gd name="connsiteY123" fmla="*/ 679927 h 6577200"/>
              <a:gd name="connsiteX124" fmla="*/ 4626292 w 5810247"/>
              <a:gd name="connsiteY124" fmla="*/ 690481 h 6577200"/>
              <a:gd name="connsiteX125" fmla="*/ 4631352 w 5810247"/>
              <a:gd name="connsiteY125" fmla="*/ 700478 h 6577200"/>
              <a:gd name="connsiteX126" fmla="*/ 4653816 w 5810247"/>
              <a:gd name="connsiteY126" fmla="*/ 687518 h 6577200"/>
              <a:gd name="connsiteX127" fmla="*/ 4690474 w 5810247"/>
              <a:gd name="connsiteY127" fmla="*/ 668695 h 6577200"/>
              <a:gd name="connsiteX128" fmla="*/ 4714111 w 5810247"/>
              <a:gd name="connsiteY128" fmla="*/ 658451 h 6577200"/>
              <a:gd name="connsiteX129" fmla="*/ 5134509 w 5810247"/>
              <a:gd name="connsiteY129" fmla="*/ 614819 h 6577200"/>
              <a:gd name="connsiteX130" fmla="*/ 5131053 w 5810247"/>
              <a:gd name="connsiteY130" fmla="*/ 625434 h 6577200"/>
              <a:gd name="connsiteX131" fmla="*/ 5156047 w 5810247"/>
              <a:gd name="connsiteY131" fmla="*/ 632161 h 6577200"/>
              <a:gd name="connsiteX132" fmla="*/ 5195606 w 5810247"/>
              <a:gd name="connsiteY132" fmla="*/ 644997 h 6577200"/>
              <a:gd name="connsiteX133" fmla="*/ 5219736 w 5810247"/>
              <a:gd name="connsiteY133" fmla="*/ 654254 h 6577200"/>
              <a:gd name="connsiteX134" fmla="*/ 5223192 w 5810247"/>
              <a:gd name="connsiteY134" fmla="*/ 643578 h 6577200"/>
              <a:gd name="connsiteX135" fmla="*/ 5198506 w 5810247"/>
              <a:gd name="connsiteY135" fmla="*/ 636851 h 6577200"/>
              <a:gd name="connsiteX136" fmla="*/ 5158701 w 5810247"/>
              <a:gd name="connsiteY136" fmla="*/ 624014 h 6577200"/>
              <a:gd name="connsiteX137" fmla="*/ 5134509 w 5810247"/>
              <a:gd name="connsiteY137" fmla="*/ 614819 h 6577200"/>
              <a:gd name="connsiteX138" fmla="*/ 4696152 w 5810247"/>
              <a:gd name="connsiteY138" fmla="*/ 614695 h 6577200"/>
              <a:gd name="connsiteX139" fmla="*/ 4671960 w 5810247"/>
              <a:gd name="connsiteY139" fmla="*/ 623891 h 6577200"/>
              <a:gd name="connsiteX140" fmla="*/ 4632463 w 5810247"/>
              <a:gd name="connsiteY140" fmla="*/ 636727 h 6577200"/>
              <a:gd name="connsiteX141" fmla="*/ 4607469 w 5810247"/>
              <a:gd name="connsiteY141" fmla="*/ 643454 h 6577200"/>
              <a:gd name="connsiteX142" fmla="*/ 4610925 w 5810247"/>
              <a:gd name="connsiteY142" fmla="*/ 654131 h 6577200"/>
              <a:gd name="connsiteX143" fmla="*/ 4635302 w 5810247"/>
              <a:gd name="connsiteY143" fmla="*/ 644874 h 6577200"/>
              <a:gd name="connsiteX144" fmla="*/ 4674614 w 5810247"/>
              <a:gd name="connsiteY144" fmla="*/ 632037 h 6577200"/>
              <a:gd name="connsiteX145" fmla="*/ 4699608 w 5810247"/>
              <a:gd name="connsiteY145" fmla="*/ 625310 h 6577200"/>
              <a:gd name="connsiteX146" fmla="*/ 5142532 w 5810247"/>
              <a:gd name="connsiteY146" fmla="*/ 577050 h 6577200"/>
              <a:gd name="connsiteX147" fmla="*/ 5139137 w 5810247"/>
              <a:gd name="connsiteY147" fmla="*/ 597292 h 6577200"/>
              <a:gd name="connsiteX148" fmla="*/ 5164872 w 5810247"/>
              <a:gd name="connsiteY148" fmla="*/ 600254 h 6577200"/>
              <a:gd name="connsiteX149" fmla="*/ 5205850 w 5810247"/>
              <a:gd name="connsiteY149" fmla="*/ 607105 h 6577200"/>
              <a:gd name="connsiteX150" fmla="*/ 5231153 w 5810247"/>
              <a:gd name="connsiteY150" fmla="*/ 612659 h 6577200"/>
              <a:gd name="connsiteX151" fmla="*/ 5234486 w 5810247"/>
              <a:gd name="connsiteY151" fmla="*/ 592478 h 6577200"/>
              <a:gd name="connsiteX152" fmla="*/ 5208813 w 5810247"/>
              <a:gd name="connsiteY152" fmla="*/ 589516 h 6577200"/>
              <a:gd name="connsiteX153" fmla="*/ 5167834 w 5810247"/>
              <a:gd name="connsiteY153" fmla="*/ 582604 h 6577200"/>
              <a:gd name="connsiteX154" fmla="*/ 5142532 w 5810247"/>
              <a:gd name="connsiteY154" fmla="*/ 577050 h 6577200"/>
              <a:gd name="connsiteX155" fmla="*/ 4688129 w 5810247"/>
              <a:gd name="connsiteY155" fmla="*/ 576926 h 6577200"/>
              <a:gd name="connsiteX156" fmla="*/ 4662826 w 5810247"/>
              <a:gd name="connsiteY156" fmla="*/ 582481 h 6577200"/>
              <a:gd name="connsiteX157" fmla="*/ 4621848 w 5810247"/>
              <a:gd name="connsiteY157" fmla="*/ 589393 h 6577200"/>
              <a:gd name="connsiteX158" fmla="*/ 4596113 w 5810247"/>
              <a:gd name="connsiteY158" fmla="*/ 592355 h 6577200"/>
              <a:gd name="connsiteX159" fmla="*/ 4599508 w 5810247"/>
              <a:gd name="connsiteY159" fmla="*/ 612535 h 6577200"/>
              <a:gd name="connsiteX160" fmla="*/ 4624810 w 5810247"/>
              <a:gd name="connsiteY160" fmla="*/ 606981 h 6577200"/>
              <a:gd name="connsiteX161" fmla="*/ 4665789 w 5810247"/>
              <a:gd name="connsiteY161" fmla="*/ 600131 h 6577200"/>
              <a:gd name="connsiteX162" fmla="*/ 4691462 w 5810247"/>
              <a:gd name="connsiteY162" fmla="*/ 597169 h 6577200"/>
              <a:gd name="connsiteX163" fmla="*/ 5237263 w 5810247"/>
              <a:gd name="connsiteY163" fmla="*/ 534405 h 6577200"/>
              <a:gd name="connsiteX164" fmla="*/ 5211405 w 5810247"/>
              <a:gd name="connsiteY164" fmla="*/ 535701 h 6577200"/>
              <a:gd name="connsiteX165" fmla="*/ 5169871 w 5810247"/>
              <a:gd name="connsiteY165" fmla="*/ 535825 h 6577200"/>
              <a:gd name="connsiteX166" fmla="*/ 5144013 w 5810247"/>
              <a:gd name="connsiteY166" fmla="*/ 534529 h 6577200"/>
              <a:gd name="connsiteX167" fmla="*/ 5144013 w 5810247"/>
              <a:gd name="connsiteY167" fmla="*/ 564337 h 6577200"/>
              <a:gd name="connsiteX168" fmla="*/ 5169871 w 5810247"/>
              <a:gd name="connsiteY168" fmla="*/ 563041 h 6577200"/>
              <a:gd name="connsiteX169" fmla="*/ 5211405 w 5810247"/>
              <a:gd name="connsiteY169" fmla="*/ 563041 h 6577200"/>
              <a:gd name="connsiteX170" fmla="*/ 5237263 w 5810247"/>
              <a:gd name="connsiteY170" fmla="*/ 564337 h 6577200"/>
              <a:gd name="connsiteX171" fmla="*/ 4593398 w 5810247"/>
              <a:gd name="connsiteY171" fmla="*/ 534405 h 6577200"/>
              <a:gd name="connsiteX172" fmla="*/ 4593398 w 5810247"/>
              <a:gd name="connsiteY172" fmla="*/ 564213 h 6577200"/>
              <a:gd name="connsiteX173" fmla="*/ 4619256 w 5810247"/>
              <a:gd name="connsiteY173" fmla="*/ 562917 h 6577200"/>
              <a:gd name="connsiteX174" fmla="*/ 4660790 w 5810247"/>
              <a:gd name="connsiteY174" fmla="*/ 562917 h 6577200"/>
              <a:gd name="connsiteX175" fmla="*/ 4686648 w 5810247"/>
              <a:gd name="connsiteY175" fmla="*/ 564213 h 6577200"/>
              <a:gd name="connsiteX176" fmla="*/ 4686648 w 5810247"/>
              <a:gd name="connsiteY176" fmla="*/ 534405 h 6577200"/>
              <a:gd name="connsiteX177" fmla="*/ 4660790 w 5810247"/>
              <a:gd name="connsiteY177" fmla="*/ 535701 h 6577200"/>
              <a:gd name="connsiteX178" fmla="*/ 4619256 w 5810247"/>
              <a:gd name="connsiteY178" fmla="*/ 535701 h 6577200"/>
              <a:gd name="connsiteX179" fmla="*/ 4593398 w 5810247"/>
              <a:gd name="connsiteY179" fmla="*/ 534405 h 6577200"/>
              <a:gd name="connsiteX180" fmla="*/ 4599508 w 5810247"/>
              <a:gd name="connsiteY180" fmla="*/ 486268 h 6577200"/>
              <a:gd name="connsiteX181" fmla="*/ 4596113 w 5810247"/>
              <a:gd name="connsiteY181" fmla="*/ 506449 h 6577200"/>
              <a:gd name="connsiteX182" fmla="*/ 4621848 w 5810247"/>
              <a:gd name="connsiteY182" fmla="*/ 509411 h 6577200"/>
              <a:gd name="connsiteX183" fmla="*/ 4662826 w 5810247"/>
              <a:gd name="connsiteY183" fmla="*/ 516076 h 6577200"/>
              <a:gd name="connsiteX184" fmla="*/ 4688129 w 5810247"/>
              <a:gd name="connsiteY184" fmla="*/ 521630 h 6577200"/>
              <a:gd name="connsiteX185" fmla="*/ 4691462 w 5810247"/>
              <a:gd name="connsiteY185" fmla="*/ 501450 h 6577200"/>
              <a:gd name="connsiteX186" fmla="*/ 4665789 w 5810247"/>
              <a:gd name="connsiteY186" fmla="*/ 498487 h 6577200"/>
              <a:gd name="connsiteX187" fmla="*/ 4624810 w 5810247"/>
              <a:gd name="connsiteY187" fmla="*/ 491822 h 6577200"/>
              <a:gd name="connsiteX188" fmla="*/ 4599508 w 5810247"/>
              <a:gd name="connsiteY188" fmla="*/ 486268 h 6577200"/>
              <a:gd name="connsiteX189" fmla="*/ 5231585 w 5810247"/>
              <a:gd name="connsiteY189" fmla="*/ 486083 h 6577200"/>
              <a:gd name="connsiteX190" fmla="*/ 5206282 w 5810247"/>
              <a:gd name="connsiteY190" fmla="*/ 491637 h 6577200"/>
              <a:gd name="connsiteX191" fmla="*/ 5165304 w 5810247"/>
              <a:gd name="connsiteY191" fmla="*/ 498487 h 6577200"/>
              <a:gd name="connsiteX192" fmla="*/ 5139569 w 5810247"/>
              <a:gd name="connsiteY192" fmla="*/ 501450 h 6577200"/>
              <a:gd name="connsiteX193" fmla="*/ 5142964 w 5810247"/>
              <a:gd name="connsiteY193" fmla="*/ 521630 h 6577200"/>
              <a:gd name="connsiteX194" fmla="*/ 5168266 w 5810247"/>
              <a:gd name="connsiteY194" fmla="*/ 516076 h 6577200"/>
              <a:gd name="connsiteX195" fmla="*/ 5209245 w 5810247"/>
              <a:gd name="connsiteY195" fmla="*/ 509226 h 6577200"/>
              <a:gd name="connsiteX196" fmla="*/ 5234918 w 5810247"/>
              <a:gd name="connsiteY196" fmla="*/ 506263 h 6577200"/>
              <a:gd name="connsiteX197" fmla="*/ 5219551 w 5810247"/>
              <a:gd name="connsiteY197" fmla="*/ 444487 h 6577200"/>
              <a:gd name="connsiteX198" fmla="*/ 5195421 w 5810247"/>
              <a:gd name="connsiteY198" fmla="*/ 453745 h 6577200"/>
              <a:gd name="connsiteX199" fmla="*/ 5156479 w 5810247"/>
              <a:gd name="connsiteY199" fmla="*/ 466581 h 6577200"/>
              <a:gd name="connsiteX200" fmla="*/ 5131176 w 5810247"/>
              <a:gd name="connsiteY200" fmla="*/ 473308 h 6577200"/>
              <a:gd name="connsiteX201" fmla="*/ 5134632 w 5810247"/>
              <a:gd name="connsiteY201" fmla="*/ 483923 h 6577200"/>
              <a:gd name="connsiteX202" fmla="*/ 5158824 w 5810247"/>
              <a:gd name="connsiteY202" fmla="*/ 474666 h 6577200"/>
              <a:gd name="connsiteX203" fmla="*/ 5198321 w 5810247"/>
              <a:gd name="connsiteY203" fmla="*/ 461829 h 6577200"/>
              <a:gd name="connsiteX204" fmla="*/ 5223007 w 5810247"/>
              <a:gd name="connsiteY204" fmla="*/ 455102 h 6577200"/>
              <a:gd name="connsiteX205" fmla="*/ 4611172 w 5810247"/>
              <a:gd name="connsiteY205" fmla="*/ 444487 h 6577200"/>
              <a:gd name="connsiteX206" fmla="*/ 4607716 w 5810247"/>
              <a:gd name="connsiteY206" fmla="*/ 455102 h 6577200"/>
              <a:gd name="connsiteX207" fmla="*/ 4632710 w 5810247"/>
              <a:gd name="connsiteY207" fmla="*/ 461829 h 6577200"/>
              <a:gd name="connsiteX208" fmla="*/ 4671960 w 5810247"/>
              <a:gd name="connsiteY208" fmla="*/ 474666 h 6577200"/>
              <a:gd name="connsiteX209" fmla="*/ 4696152 w 5810247"/>
              <a:gd name="connsiteY209" fmla="*/ 483923 h 6577200"/>
              <a:gd name="connsiteX210" fmla="*/ 4699608 w 5810247"/>
              <a:gd name="connsiteY210" fmla="*/ 473308 h 6577200"/>
              <a:gd name="connsiteX211" fmla="*/ 4674614 w 5810247"/>
              <a:gd name="connsiteY211" fmla="*/ 466581 h 6577200"/>
              <a:gd name="connsiteX212" fmla="*/ 4635302 w 5810247"/>
              <a:gd name="connsiteY212" fmla="*/ 453745 h 6577200"/>
              <a:gd name="connsiteX213" fmla="*/ 4611172 w 5810247"/>
              <a:gd name="connsiteY213" fmla="*/ 444487 h 6577200"/>
              <a:gd name="connsiteX214" fmla="*/ 4941960 w 5810247"/>
              <a:gd name="connsiteY214" fmla="*/ 425418 h 6577200"/>
              <a:gd name="connsiteX215" fmla="*/ 4945663 w 5810247"/>
              <a:gd name="connsiteY215" fmla="*/ 497994 h 6577200"/>
              <a:gd name="connsiteX216" fmla="*/ 4945663 w 5810247"/>
              <a:gd name="connsiteY216" fmla="*/ 600871 h 6577200"/>
              <a:gd name="connsiteX217" fmla="*/ 4941960 w 5810247"/>
              <a:gd name="connsiteY217" fmla="*/ 673201 h 6577200"/>
              <a:gd name="connsiteX218" fmla="*/ 4999416 w 5810247"/>
              <a:gd name="connsiteY218" fmla="*/ 673201 h 6577200"/>
              <a:gd name="connsiteX219" fmla="*/ 4995713 w 5810247"/>
              <a:gd name="connsiteY219" fmla="*/ 600871 h 6577200"/>
              <a:gd name="connsiteX220" fmla="*/ 4995713 w 5810247"/>
              <a:gd name="connsiteY220" fmla="*/ 497994 h 6577200"/>
              <a:gd name="connsiteX221" fmla="*/ 4999416 w 5810247"/>
              <a:gd name="connsiteY221" fmla="*/ 425418 h 6577200"/>
              <a:gd name="connsiteX222" fmla="*/ 4831492 w 5810247"/>
              <a:gd name="connsiteY222" fmla="*/ 425418 h 6577200"/>
              <a:gd name="connsiteX223" fmla="*/ 4835194 w 5810247"/>
              <a:gd name="connsiteY223" fmla="*/ 497994 h 6577200"/>
              <a:gd name="connsiteX224" fmla="*/ 4835194 w 5810247"/>
              <a:gd name="connsiteY224" fmla="*/ 600871 h 6577200"/>
              <a:gd name="connsiteX225" fmla="*/ 4831492 w 5810247"/>
              <a:gd name="connsiteY225" fmla="*/ 673201 h 6577200"/>
              <a:gd name="connsiteX226" fmla="*/ 4888824 w 5810247"/>
              <a:gd name="connsiteY226" fmla="*/ 673201 h 6577200"/>
              <a:gd name="connsiteX227" fmla="*/ 4885121 w 5810247"/>
              <a:gd name="connsiteY227" fmla="*/ 600871 h 6577200"/>
              <a:gd name="connsiteX228" fmla="*/ 4885121 w 5810247"/>
              <a:gd name="connsiteY228" fmla="*/ 497994 h 6577200"/>
              <a:gd name="connsiteX229" fmla="*/ 4888824 w 5810247"/>
              <a:gd name="connsiteY229" fmla="*/ 425418 h 6577200"/>
              <a:gd name="connsiteX230" fmla="*/ 5199741 w 5810247"/>
              <a:gd name="connsiteY230" fmla="*/ 398140 h 6577200"/>
              <a:gd name="connsiteX231" fmla="*/ 5177277 w 5810247"/>
              <a:gd name="connsiteY231" fmla="*/ 411038 h 6577200"/>
              <a:gd name="connsiteX232" fmla="*/ 5140186 w 5810247"/>
              <a:gd name="connsiteY232" fmla="*/ 429923 h 6577200"/>
              <a:gd name="connsiteX233" fmla="*/ 5116673 w 5810247"/>
              <a:gd name="connsiteY233" fmla="*/ 440476 h 6577200"/>
              <a:gd name="connsiteX234" fmla="*/ 5121734 w 5810247"/>
              <a:gd name="connsiteY234" fmla="*/ 450412 h 6577200"/>
              <a:gd name="connsiteX235" fmla="*/ 5144136 w 5810247"/>
              <a:gd name="connsiteY235" fmla="*/ 437514 h 6577200"/>
              <a:gd name="connsiteX236" fmla="*/ 5181165 w 5810247"/>
              <a:gd name="connsiteY236" fmla="*/ 418691 h 6577200"/>
              <a:gd name="connsiteX237" fmla="*/ 5204801 w 5810247"/>
              <a:gd name="connsiteY237" fmla="*/ 408076 h 6577200"/>
              <a:gd name="connsiteX238" fmla="*/ 4631044 w 5810247"/>
              <a:gd name="connsiteY238" fmla="*/ 398140 h 6577200"/>
              <a:gd name="connsiteX239" fmla="*/ 4625983 w 5810247"/>
              <a:gd name="connsiteY239" fmla="*/ 408076 h 6577200"/>
              <a:gd name="connsiteX240" fmla="*/ 4649620 w 5810247"/>
              <a:gd name="connsiteY240" fmla="*/ 418691 h 6577200"/>
              <a:gd name="connsiteX241" fmla="*/ 4686957 w 5810247"/>
              <a:gd name="connsiteY241" fmla="*/ 437514 h 6577200"/>
              <a:gd name="connsiteX242" fmla="*/ 4709359 w 5810247"/>
              <a:gd name="connsiteY242" fmla="*/ 450412 h 6577200"/>
              <a:gd name="connsiteX243" fmla="*/ 4714481 w 5810247"/>
              <a:gd name="connsiteY243" fmla="*/ 440476 h 6577200"/>
              <a:gd name="connsiteX244" fmla="*/ 4690845 w 5810247"/>
              <a:gd name="connsiteY244" fmla="*/ 429923 h 6577200"/>
              <a:gd name="connsiteX245" fmla="*/ 4653816 w 5810247"/>
              <a:gd name="connsiteY245" fmla="*/ 411038 h 6577200"/>
              <a:gd name="connsiteX246" fmla="*/ 4631044 w 5810247"/>
              <a:gd name="connsiteY246" fmla="*/ 398140 h 6577200"/>
              <a:gd name="connsiteX247" fmla="*/ 5171537 w 5810247"/>
              <a:gd name="connsiteY247" fmla="*/ 354014 h 6577200"/>
              <a:gd name="connsiteX248" fmla="*/ 5151295 w 5810247"/>
              <a:gd name="connsiteY248" fmla="*/ 370060 h 6577200"/>
              <a:gd name="connsiteX249" fmla="*/ 5117476 w 5810247"/>
              <a:gd name="connsiteY249" fmla="*/ 394190 h 6577200"/>
              <a:gd name="connsiteX250" fmla="*/ 5095629 w 5810247"/>
              <a:gd name="connsiteY250" fmla="*/ 408138 h 6577200"/>
              <a:gd name="connsiteX251" fmla="*/ 5107540 w 5810247"/>
              <a:gd name="connsiteY251" fmla="*/ 424801 h 6577200"/>
              <a:gd name="connsiteX252" fmla="*/ 5127844 w 5810247"/>
              <a:gd name="connsiteY252" fmla="*/ 408755 h 6577200"/>
              <a:gd name="connsiteX253" fmla="*/ 5161663 w 5810247"/>
              <a:gd name="connsiteY253" fmla="*/ 384625 h 6577200"/>
              <a:gd name="connsiteX254" fmla="*/ 5183448 w 5810247"/>
              <a:gd name="connsiteY254" fmla="*/ 370677 h 6577200"/>
              <a:gd name="connsiteX255" fmla="*/ 4659124 w 5810247"/>
              <a:gd name="connsiteY255" fmla="*/ 354014 h 6577200"/>
              <a:gd name="connsiteX256" fmla="*/ 4647645 w 5810247"/>
              <a:gd name="connsiteY256" fmla="*/ 370677 h 6577200"/>
              <a:gd name="connsiteX257" fmla="*/ 4669430 w 5810247"/>
              <a:gd name="connsiteY257" fmla="*/ 384625 h 6577200"/>
              <a:gd name="connsiteX258" fmla="*/ 4702817 w 5810247"/>
              <a:gd name="connsiteY258" fmla="*/ 408755 h 6577200"/>
              <a:gd name="connsiteX259" fmla="*/ 4723121 w 5810247"/>
              <a:gd name="connsiteY259" fmla="*/ 424801 h 6577200"/>
              <a:gd name="connsiteX260" fmla="*/ 4735032 w 5810247"/>
              <a:gd name="connsiteY260" fmla="*/ 408138 h 6577200"/>
              <a:gd name="connsiteX261" fmla="*/ 4713185 w 5810247"/>
              <a:gd name="connsiteY261" fmla="*/ 394190 h 6577200"/>
              <a:gd name="connsiteX262" fmla="*/ 4679366 w 5810247"/>
              <a:gd name="connsiteY262" fmla="*/ 370060 h 6577200"/>
              <a:gd name="connsiteX263" fmla="*/ 4659124 w 5810247"/>
              <a:gd name="connsiteY263" fmla="*/ 354014 h 6577200"/>
              <a:gd name="connsiteX264" fmla="*/ 5132657 w 5810247"/>
              <a:gd name="connsiteY264" fmla="*/ 311061 h 6577200"/>
              <a:gd name="connsiteX265" fmla="*/ 5115316 w 5810247"/>
              <a:gd name="connsiteY265" fmla="*/ 330316 h 6577200"/>
              <a:gd name="connsiteX266" fmla="*/ 5085816 w 5810247"/>
              <a:gd name="connsiteY266" fmla="*/ 359692 h 6577200"/>
              <a:gd name="connsiteX267" fmla="*/ 5066561 w 5810247"/>
              <a:gd name="connsiteY267" fmla="*/ 377034 h 6577200"/>
              <a:gd name="connsiteX268" fmla="*/ 5087668 w 5810247"/>
              <a:gd name="connsiteY268" fmla="*/ 398078 h 6577200"/>
              <a:gd name="connsiteX269" fmla="*/ 5105009 w 5810247"/>
              <a:gd name="connsiteY269" fmla="*/ 378885 h 6577200"/>
              <a:gd name="connsiteX270" fmla="*/ 5134385 w 5810247"/>
              <a:gd name="connsiteY270" fmla="*/ 349509 h 6577200"/>
              <a:gd name="connsiteX271" fmla="*/ 5153702 w 5810247"/>
              <a:gd name="connsiteY271" fmla="*/ 332167 h 6577200"/>
              <a:gd name="connsiteX272" fmla="*/ 4698189 w 5810247"/>
              <a:gd name="connsiteY272" fmla="*/ 311061 h 6577200"/>
              <a:gd name="connsiteX273" fmla="*/ 4677144 w 5810247"/>
              <a:gd name="connsiteY273" fmla="*/ 332167 h 6577200"/>
              <a:gd name="connsiteX274" fmla="*/ 4696337 w 5810247"/>
              <a:gd name="connsiteY274" fmla="*/ 349509 h 6577200"/>
              <a:gd name="connsiteX275" fmla="*/ 4725775 w 5810247"/>
              <a:gd name="connsiteY275" fmla="*/ 378885 h 6577200"/>
              <a:gd name="connsiteX276" fmla="*/ 4743117 w 5810247"/>
              <a:gd name="connsiteY276" fmla="*/ 398078 h 6577200"/>
              <a:gd name="connsiteX277" fmla="*/ 4764223 w 5810247"/>
              <a:gd name="connsiteY277" fmla="*/ 377034 h 6577200"/>
              <a:gd name="connsiteX278" fmla="*/ 4744968 w 5810247"/>
              <a:gd name="connsiteY278" fmla="*/ 359692 h 6577200"/>
              <a:gd name="connsiteX279" fmla="*/ 4715530 w 5810247"/>
              <a:gd name="connsiteY279" fmla="*/ 330316 h 6577200"/>
              <a:gd name="connsiteX280" fmla="*/ 4698189 w 5810247"/>
              <a:gd name="connsiteY280" fmla="*/ 311061 h 6577200"/>
              <a:gd name="connsiteX281" fmla="*/ 5093839 w 5810247"/>
              <a:gd name="connsiteY281" fmla="*/ 281253 h 6577200"/>
              <a:gd name="connsiteX282" fmla="*/ 5079892 w 5810247"/>
              <a:gd name="connsiteY282" fmla="*/ 303038 h 6577200"/>
              <a:gd name="connsiteX283" fmla="*/ 5055761 w 5810247"/>
              <a:gd name="connsiteY283" fmla="*/ 336858 h 6577200"/>
              <a:gd name="connsiteX284" fmla="*/ 5039901 w 5810247"/>
              <a:gd name="connsiteY284" fmla="*/ 357162 h 6577200"/>
              <a:gd name="connsiteX285" fmla="*/ 5056564 w 5810247"/>
              <a:gd name="connsiteY285" fmla="*/ 369011 h 6577200"/>
              <a:gd name="connsiteX286" fmla="*/ 5070511 w 5810247"/>
              <a:gd name="connsiteY286" fmla="*/ 347226 h 6577200"/>
              <a:gd name="connsiteX287" fmla="*/ 5094641 w 5810247"/>
              <a:gd name="connsiteY287" fmla="*/ 313406 h 6577200"/>
              <a:gd name="connsiteX288" fmla="*/ 5110502 w 5810247"/>
              <a:gd name="connsiteY288" fmla="*/ 293102 h 6577200"/>
              <a:gd name="connsiteX289" fmla="*/ 4736760 w 5810247"/>
              <a:gd name="connsiteY289" fmla="*/ 281253 h 6577200"/>
              <a:gd name="connsiteX290" fmla="*/ 4720097 w 5810247"/>
              <a:gd name="connsiteY290" fmla="*/ 293102 h 6577200"/>
              <a:gd name="connsiteX291" fmla="*/ 4736143 w 5810247"/>
              <a:gd name="connsiteY291" fmla="*/ 313406 h 6577200"/>
              <a:gd name="connsiteX292" fmla="*/ 4760273 w 5810247"/>
              <a:gd name="connsiteY292" fmla="*/ 347226 h 6577200"/>
              <a:gd name="connsiteX293" fmla="*/ 4774221 w 5810247"/>
              <a:gd name="connsiteY293" fmla="*/ 369011 h 6577200"/>
              <a:gd name="connsiteX294" fmla="*/ 4790884 w 5810247"/>
              <a:gd name="connsiteY294" fmla="*/ 357162 h 6577200"/>
              <a:gd name="connsiteX295" fmla="*/ 4774838 w 5810247"/>
              <a:gd name="connsiteY295" fmla="*/ 336858 h 6577200"/>
              <a:gd name="connsiteX296" fmla="*/ 4750708 w 5810247"/>
              <a:gd name="connsiteY296" fmla="*/ 303038 h 6577200"/>
              <a:gd name="connsiteX297" fmla="*/ 4736760 w 5810247"/>
              <a:gd name="connsiteY297" fmla="*/ 281253 h 6577200"/>
              <a:gd name="connsiteX298" fmla="*/ 5056132 w 5810247"/>
              <a:gd name="connsiteY298" fmla="*/ 259900 h 6577200"/>
              <a:gd name="connsiteX299" fmla="*/ 5045578 w 5810247"/>
              <a:gd name="connsiteY299" fmla="*/ 283537 h 6577200"/>
              <a:gd name="connsiteX300" fmla="*/ 5027064 w 5810247"/>
              <a:gd name="connsiteY300" fmla="*/ 320565 h 6577200"/>
              <a:gd name="connsiteX301" fmla="*/ 5014104 w 5810247"/>
              <a:gd name="connsiteY301" fmla="*/ 342967 h 6577200"/>
              <a:gd name="connsiteX302" fmla="*/ 5024102 w 5810247"/>
              <a:gd name="connsiteY302" fmla="*/ 348028 h 6577200"/>
              <a:gd name="connsiteX303" fmla="*/ 5034655 w 5810247"/>
              <a:gd name="connsiteY303" fmla="*/ 324391 h 6577200"/>
              <a:gd name="connsiteX304" fmla="*/ 5053169 w 5810247"/>
              <a:gd name="connsiteY304" fmla="*/ 287363 h 6577200"/>
              <a:gd name="connsiteX305" fmla="*/ 5066129 w 5810247"/>
              <a:gd name="connsiteY305" fmla="*/ 264961 h 6577200"/>
              <a:gd name="connsiteX306" fmla="*/ 4773974 w 5810247"/>
              <a:gd name="connsiteY306" fmla="*/ 259900 h 6577200"/>
              <a:gd name="connsiteX307" fmla="*/ 4763976 w 5810247"/>
              <a:gd name="connsiteY307" fmla="*/ 264961 h 6577200"/>
              <a:gd name="connsiteX308" fmla="*/ 4777245 w 5810247"/>
              <a:gd name="connsiteY308" fmla="*/ 287363 h 6577200"/>
              <a:gd name="connsiteX309" fmla="*/ 4795759 w 5810247"/>
              <a:gd name="connsiteY309" fmla="*/ 324391 h 6577200"/>
              <a:gd name="connsiteX310" fmla="*/ 4806312 w 5810247"/>
              <a:gd name="connsiteY310" fmla="*/ 348028 h 6577200"/>
              <a:gd name="connsiteX311" fmla="*/ 4816310 w 5810247"/>
              <a:gd name="connsiteY311" fmla="*/ 342967 h 6577200"/>
              <a:gd name="connsiteX312" fmla="*/ 4803350 w 5810247"/>
              <a:gd name="connsiteY312" fmla="*/ 320565 h 6577200"/>
              <a:gd name="connsiteX313" fmla="*/ 4784527 w 5810247"/>
              <a:gd name="connsiteY313" fmla="*/ 283537 h 6577200"/>
              <a:gd name="connsiteX314" fmla="*/ 4773974 w 5810247"/>
              <a:gd name="connsiteY314" fmla="*/ 259900 h 6577200"/>
              <a:gd name="connsiteX315" fmla="*/ 5009599 w 5810247"/>
              <a:gd name="connsiteY315" fmla="*/ 241571 h 6577200"/>
              <a:gd name="connsiteX316" fmla="*/ 5002872 w 5810247"/>
              <a:gd name="connsiteY316" fmla="*/ 266257 h 6577200"/>
              <a:gd name="connsiteX317" fmla="*/ 4989974 w 5810247"/>
              <a:gd name="connsiteY317" fmla="*/ 305815 h 6577200"/>
              <a:gd name="connsiteX318" fmla="*/ 4980902 w 5810247"/>
              <a:gd name="connsiteY318" fmla="*/ 330069 h 6577200"/>
              <a:gd name="connsiteX319" fmla="*/ 4991517 w 5810247"/>
              <a:gd name="connsiteY319" fmla="*/ 333463 h 6577200"/>
              <a:gd name="connsiteX320" fmla="*/ 4998120 w 5810247"/>
              <a:gd name="connsiteY320" fmla="*/ 308531 h 6577200"/>
              <a:gd name="connsiteX321" fmla="*/ 4998244 w 5810247"/>
              <a:gd name="connsiteY321" fmla="*/ 308531 h 6577200"/>
              <a:gd name="connsiteX322" fmla="*/ 5011080 w 5810247"/>
              <a:gd name="connsiteY322" fmla="*/ 268972 h 6577200"/>
              <a:gd name="connsiteX323" fmla="*/ 5020214 w 5810247"/>
              <a:gd name="connsiteY323" fmla="*/ 244965 h 6577200"/>
              <a:gd name="connsiteX324" fmla="*/ 4821309 w 5810247"/>
              <a:gd name="connsiteY324" fmla="*/ 241386 h 6577200"/>
              <a:gd name="connsiteX325" fmla="*/ 4810570 w 5810247"/>
              <a:gd name="connsiteY325" fmla="*/ 244965 h 6577200"/>
              <a:gd name="connsiteX326" fmla="*/ 4819828 w 5810247"/>
              <a:gd name="connsiteY326" fmla="*/ 269157 h 6577200"/>
              <a:gd name="connsiteX327" fmla="*/ 4832788 w 5810247"/>
              <a:gd name="connsiteY327" fmla="*/ 308531 h 6577200"/>
              <a:gd name="connsiteX328" fmla="*/ 4839514 w 5810247"/>
              <a:gd name="connsiteY328" fmla="*/ 333217 h 6577200"/>
              <a:gd name="connsiteX329" fmla="*/ 4850129 w 5810247"/>
              <a:gd name="connsiteY329" fmla="*/ 329822 h 6577200"/>
              <a:gd name="connsiteX330" fmla="*/ 4840934 w 5810247"/>
              <a:gd name="connsiteY330" fmla="*/ 305630 h 6577200"/>
              <a:gd name="connsiteX331" fmla="*/ 4828036 w 5810247"/>
              <a:gd name="connsiteY331" fmla="*/ 266071 h 6577200"/>
              <a:gd name="connsiteX332" fmla="*/ 4821309 w 5810247"/>
              <a:gd name="connsiteY332" fmla="*/ 241386 h 6577200"/>
              <a:gd name="connsiteX333" fmla="*/ 4958561 w 5810247"/>
              <a:gd name="connsiteY333" fmla="*/ 230030 h 6577200"/>
              <a:gd name="connsiteX334" fmla="*/ 4955599 w 5810247"/>
              <a:gd name="connsiteY334" fmla="*/ 255765 h 6577200"/>
              <a:gd name="connsiteX335" fmla="*/ 4948749 w 5810247"/>
              <a:gd name="connsiteY335" fmla="*/ 296743 h 6577200"/>
              <a:gd name="connsiteX336" fmla="*/ 4943133 w 5810247"/>
              <a:gd name="connsiteY336" fmla="*/ 322046 h 6577200"/>
              <a:gd name="connsiteX337" fmla="*/ 4963375 w 5810247"/>
              <a:gd name="connsiteY337" fmla="*/ 325379 h 6577200"/>
              <a:gd name="connsiteX338" fmla="*/ 4966214 w 5810247"/>
              <a:gd name="connsiteY338" fmla="*/ 299706 h 6577200"/>
              <a:gd name="connsiteX339" fmla="*/ 4966337 w 5810247"/>
              <a:gd name="connsiteY339" fmla="*/ 299706 h 6577200"/>
              <a:gd name="connsiteX340" fmla="*/ 4973188 w 5810247"/>
              <a:gd name="connsiteY340" fmla="*/ 258727 h 6577200"/>
              <a:gd name="connsiteX341" fmla="*/ 4978742 w 5810247"/>
              <a:gd name="connsiteY341" fmla="*/ 233425 h 6577200"/>
              <a:gd name="connsiteX342" fmla="*/ 4872346 w 5810247"/>
              <a:gd name="connsiteY342" fmla="*/ 229845 h 6577200"/>
              <a:gd name="connsiteX343" fmla="*/ 4852166 w 5810247"/>
              <a:gd name="connsiteY343" fmla="*/ 233239 h 6577200"/>
              <a:gd name="connsiteX344" fmla="*/ 4857720 w 5810247"/>
              <a:gd name="connsiteY344" fmla="*/ 258542 h 6577200"/>
              <a:gd name="connsiteX345" fmla="*/ 4864694 w 5810247"/>
              <a:gd name="connsiteY345" fmla="*/ 299706 h 6577200"/>
              <a:gd name="connsiteX346" fmla="*/ 4867533 w 5810247"/>
              <a:gd name="connsiteY346" fmla="*/ 325194 h 6577200"/>
              <a:gd name="connsiteX347" fmla="*/ 4887775 w 5810247"/>
              <a:gd name="connsiteY347" fmla="*/ 321861 h 6577200"/>
              <a:gd name="connsiteX348" fmla="*/ 4882159 w 5810247"/>
              <a:gd name="connsiteY348" fmla="*/ 296558 h 6577200"/>
              <a:gd name="connsiteX349" fmla="*/ 4875309 w 5810247"/>
              <a:gd name="connsiteY349" fmla="*/ 255580 h 6577200"/>
              <a:gd name="connsiteX350" fmla="*/ 4872346 w 5810247"/>
              <a:gd name="connsiteY350" fmla="*/ 229845 h 6577200"/>
              <a:gd name="connsiteX351" fmla="*/ 4900673 w 5810247"/>
              <a:gd name="connsiteY351" fmla="*/ 227315 h 6577200"/>
              <a:gd name="connsiteX352" fmla="*/ 4901969 w 5810247"/>
              <a:gd name="connsiteY352" fmla="*/ 253173 h 6577200"/>
              <a:gd name="connsiteX353" fmla="*/ 4901969 w 5810247"/>
              <a:gd name="connsiteY353" fmla="*/ 294707 h 6577200"/>
              <a:gd name="connsiteX354" fmla="*/ 4900673 w 5810247"/>
              <a:gd name="connsiteY354" fmla="*/ 320565 h 6577200"/>
              <a:gd name="connsiteX355" fmla="*/ 4930296 w 5810247"/>
              <a:gd name="connsiteY355" fmla="*/ 320565 h 6577200"/>
              <a:gd name="connsiteX356" fmla="*/ 4929000 w 5810247"/>
              <a:gd name="connsiteY356" fmla="*/ 294707 h 6577200"/>
              <a:gd name="connsiteX357" fmla="*/ 4929000 w 5810247"/>
              <a:gd name="connsiteY357" fmla="*/ 253173 h 6577200"/>
              <a:gd name="connsiteX358" fmla="*/ 4930296 w 5810247"/>
              <a:gd name="connsiteY358" fmla="*/ 227315 h 6577200"/>
              <a:gd name="connsiteX359" fmla="*/ 0 w 5810247"/>
              <a:gd name="connsiteY359" fmla="*/ 0 h 6577200"/>
              <a:gd name="connsiteX360" fmla="*/ 5810247 w 5810247"/>
              <a:gd name="connsiteY360" fmla="*/ 0 h 6577200"/>
              <a:gd name="connsiteX361" fmla="*/ 5810247 w 5810247"/>
              <a:gd name="connsiteY361" fmla="*/ 6577200 h 6577200"/>
              <a:gd name="connsiteX362" fmla="*/ 0 w 5810247"/>
              <a:gd name="connsiteY362" fmla="*/ 6577200 h 65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5810247" h="6577200">
                <a:moveTo>
                  <a:pt x="4900673" y="778053"/>
                </a:moveTo>
                <a:cubicBezTo>
                  <a:pt x="4901636" y="786619"/>
                  <a:pt x="4902068" y="795234"/>
                  <a:pt x="4901969" y="803850"/>
                </a:cubicBezTo>
                <a:lnTo>
                  <a:pt x="4901969" y="845445"/>
                </a:lnTo>
                <a:cubicBezTo>
                  <a:pt x="4902062" y="854085"/>
                  <a:pt x="4901630" y="862719"/>
                  <a:pt x="4900673" y="871304"/>
                </a:cubicBezTo>
                <a:lnTo>
                  <a:pt x="4930296" y="871304"/>
                </a:lnTo>
                <a:cubicBezTo>
                  <a:pt x="4929340" y="862719"/>
                  <a:pt x="4928908" y="854085"/>
                  <a:pt x="4929000" y="845445"/>
                </a:cubicBezTo>
                <a:lnTo>
                  <a:pt x="4929000" y="803850"/>
                </a:lnTo>
                <a:cubicBezTo>
                  <a:pt x="4928901" y="795234"/>
                  <a:pt x="4929333" y="786619"/>
                  <a:pt x="4930296" y="778053"/>
                </a:cubicBezTo>
                <a:close/>
                <a:moveTo>
                  <a:pt x="4963375" y="773178"/>
                </a:moveTo>
                <a:lnTo>
                  <a:pt x="4943133" y="776572"/>
                </a:lnTo>
                <a:cubicBezTo>
                  <a:pt x="4945527" y="784885"/>
                  <a:pt x="4947403" y="793334"/>
                  <a:pt x="4948749" y="801875"/>
                </a:cubicBezTo>
                <a:lnTo>
                  <a:pt x="4955599" y="842853"/>
                </a:lnTo>
                <a:cubicBezTo>
                  <a:pt x="4957092" y="851345"/>
                  <a:pt x="4958086" y="859917"/>
                  <a:pt x="4958561" y="868526"/>
                </a:cubicBezTo>
                <a:lnTo>
                  <a:pt x="4978742" y="865194"/>
                </a:lnTo>
                <a:cubicBezTo>
                  <a:pt x="4976403" y="856875"/>
                  <a:pt x="4974551" y="848426"/>
                  <a:pt x="4973188" y="839891"/>
                </a:cubicBezTo>
                <a:lnTo>
                  <a:pt x="4966337" y="798913"/>
                </a:lnTo>
                <a:cubicBezTo>
                  <a:pt x="4964813" y="790402"/>
                  <a:pt x="4963819" y="781812"/>
                  <a:pt x="4963375" y="773178"/>
                </a:cubicBezTo>
                <a:close/>
                <a:moveTo>
                  <a:pt x="4867533" y="773178"/>
                </a:moveTo>
                <a:cubicBezTo>
                  <a:pt x="4867088" y="781812"/>
                  <a:pt x="4866095" y="790402"/>
                  <a:pt x="4864570" y="798913"/>
                </a:cubicBezTo>
                <a:lnTo>
                  <a:pt x="4857473" y="839891"/>
                </a:lnTo>
                <a:cubicBezTo>
                  <a:pt x="4856109" y="848426"/>
                  <a:pt x="4854258" y="856875"/>
                  <a:pt x="4851919" y="865194"/>
                </a:cubicBezTo>
                <a:lnTo>
                  <a:pt x="4872100" y="868526"/>
                </a:lnTo>
                <a:cubicBezTo>
                  <a:pt x="4872575" y="859917"/>
                  <a:pt x="4873568" y="851345"/>
                  <a:pt x="4875062" y="842853"/>
                </a:cubicBezTo>
                <a:lnTo>
                  <a:pt x="4882159" y="801875"/>
                </a:lnTo>
                <a:cubicBezTo>
                  <a:pt x="4883504" y="793334"/>
                  <a:pt x="4885380" y="784885"/>
                  <a:pt x="4887775" y="776572"/>
                </a:cubicBezTo>
                <a:close/>
                <a:moveTo>
                  <a:pt x="4991517" y="765402"/>
                </a:moveTo>
                <a:lnTo>
                  <a:pt x="4980902" y="768858"/>
                </a:lnTo>
                <a:cubicBezTo>
                  <a:pt x="4984457" y="776726"/>
                  <a:pt x="4987530" y="784805"/>
                  <a:pt x="4990097" y="793050"/>
                </a:cubicBezTo>
                <a:lnTo>
                  <a:pt x="5002996" y="832547"/>
                </a:lnTo>
                <a:cubicBezTo>
                  <a:pt x="5005711" y="840743"/>
                  <a:pt x="5007957" y="849086"/>
                  <a:pt x="5009722" y="857541"/>
                </a:cubicBezTo>
                <a:lnTo>
                  <a:pt x="5020337" y="854085"/>
                </a:lnTo>
                <a:cubicBezTo>
                  <a:pt x="5016758" y="846241"/>
                  <a:pt x="5013666" y="838181"/>
                  <a:pt x="5011080" y="829955"/>
                </a:cubicBezTo>
                <a:lnTo>
                  <a:pt x="4998244" y="790087"/>
                </a:lnTo>
                <a:cubicBezTo>
                  <a:pt x="4995485" y="782009"/>
                  <a:pt x="4993239" y="773764"/>
                  <a:pt x="4991517" y="765402"/>
                </a:cubicBezTo>
                <a:close/>
                <a:moveTo>
                  <a:pt x="4839514" y="765093"/>
                </a:moveTo>
                <a:cubicBezTo>
                  <a:pt x="4837805" y="773560"/>
                  <a:pt x="4835558" y="781910"/>
                  <a:pt x="4832788" y="790087"/>
                </a:cubicBezTo>
                <a:lnTo>
                  <a:pt x="4819951" y="829646"/>
                </a:lnTo>
                <a:cubicBezTo>
                  <a:pt x="4817365" y="837873"/>
                  <a:pt x="4814273" y="845933"/>
                  <a:pt x="4810694" y="853777"/>
                </a:cubicBezTo>
                <a:lnTo>
                  <a:pt x="4821309" y="857233"/>
                </a:lnTo>
                <a:cubicBezTo>
                  <a:pt x="4823049" y="848772"/>
                  <a:pt x="4825295" y="840428"/>
                  <a:pt x="4828036" y="832238"/>
                </a:cubicBezTo>
                <a:lnTo>
                  <a:pt x="4840934" y="792741"/>
                </a:lnTo>
                <a:cubicBezTo>
                  <a:pt x="4843476" y="784490"/>
                  <a:pt x="4846550" y="776405"/>
                  <a:pt x="4850129" y="768549"/>
                </a:cubicBezTo>
                <a:close/>
                <a:moveTo>
                  <a:pt x="5024102" y="750590"/>
                </a:moveTo>
                <a:lnTo>
                  <a:pt x="5014104" y="755651"/>
                </a:lnTo>
                <a:cubicBezTo>
                  <a:pt x="5018899" y="762834"/>
                  <a:pt x="5023232" y="770314"/>
                  <a:pt x="5027064" y="778053"/>
                </a:cubicBezTo>
                <a:lnTo>
                  <a:pt x="5045578" y="815082"/>
                </a:lnTo>
                <a:cubicBezTo>
                  <a:pt x="5049602" y="822728"/>
                  <a:pt x="5053126" y="830621"/>
                  <a:pt x="5056132" y="838718"/>
                </a:cubicBezTo>
                <a:lnTo>
                  <a:pt x="5066129" y="833658"/>
                </a:lnTo>
                <a:cubicBezTo>
                  <a:pt x="5061346" y="826450"/>
                  <a:pt x="5057020" y="818945"/>
                  <a:pt x="5053169" y="811194"/>
                </a:cubicBezTo>
                <a:lnTo>
                  <a:pt x="5034655" y="774165"/>
                </a:lnTo>
                <a:cubicBezTo>
                  <a:pt x="5030650" y="766537"/>
                  <a:pt x="5027120" y="758663"/>
                  <a:pt x="5024102" y="750590"/>
                </a:cubicBezTo>
                <a:close/>
                <a:moveTo>
                  <a:pt x="4806559" y="750590"/>
                </a:moveTo>
                <a:cubicBezTo>
                  <a:pt x="4803461" y="758669"/>
                  <a:pt x="4799851" y="766543"/>
                  <a:pt x="4795759" y="774165"/>
                </a:cubicBezTo>
                <a:lnTo>
                  <a:pt x="4776874" y="811194"/>
                </a:lnTo>
                <a:cubicBezTo>
                  <a:pt x="4773067" y="818957"/>
                  <a:pt x="4768759" y="826462"/>
                  <a:pt x="4763976" y="833658"/>
                </a:cubicBezTo>
                <a:lnTo>
                  <a:pt x="4773974" y="838718"/>
                </a:lnTo>
                <a:cubicBezTo>
                  <a:pt x="4776979" y="830621"/>
                  <a:pt x="4780503" y="822728"/>
                  <a:pt x="4784527" y="815082"/>
                </a:cubicBezTo>
                <a:lnTo>
                  <a:pt x="4803350" y="778053"/>
                </a:lnTo>
                <a:cubicBezTo>
                  <a:pt x="4807182" y="770314"/>
                  <a:pt x="4811515" y="762834"/>
                  <a:pt x="4816310" y="755651"/>
                </a:cubicBezTo>
                <a:close/>
                <a:moveTo>
                  <a:pt x="5056440" y="729546"/>
                </a:moveTo>
                <a:lnTo>
                  <a:pt x="5039777" y="741457"/>
                </a:lnTo>
                <a:cubicBezTo>
                  <a:pt x="5045535" y="747887"/>
                  <a:pt x="5050898" y="754670"/>
                  <a:pt x="5055823" y="761761"/>
                </a:cubicBezTo>
                <a:lnTo>
                  <a:pt x="5079953" y="795580"/>
                </a:lnTo>
                <a:cubicBezTo>
                  <a:pt x="5085063" y="802535"/>
                  <a:pt x="5089723" y="809811"/>
                  <a:pt x="5093901" y="817365"/>
                </a:cubicBezTo>
                <a:lnTo>
                  <a:pt x="5110564" y="805454"/>
                </a:lnTo>
                <a:cubicBezTo>
                  <a:pt x="5104818" y="799030"/>
                  <a:pt x="5099461" y="792272"/>
                  <a:pt x="5094518" y="785212"/>
                </a:cubicBezTo>
                <a:lnTo>
                  <a:pt x="5070388" y="751393"/>
                </a:lnTo>
                <a:cubicBezTo>
                  <a:pt x="5065290" y="744407"/>
                  <a:pt x="5060630" y="737112"/>
                  <a:pt x="5056440" y="729546"/>
                </a:cubicBezTo>
                <a:close/>
                <a:moveTo>
                  <a:pt x="4774097" y="729361"/>
                </a:moveTo>
                <a:cubicBezTo>
                  <a:pt x="4769907" y="736927"/>
                  <a:pt x="4765247" y="744221"/>
                  <a:pt x="4760150" y="751207"/>
                </a:cubicBezTo>
                <a:lnTo>
                  <a:pt x="4736020" y="785027"/>
                </a:lnTo>
                <a:cubicBezTo>
                  <a:pt x="4731076" y="792087"/>
                  <a:pt x="4725719" y="798845"/>
                  <a:pt x="4719974" y="805269"/>
                </a:cubicBezTo>
                <a:lnTo>
                  <a:pt x="4736637" y="817180"/>
                </a:lnTo>
                <a:cubicBezTo>
                  <a:pt x="4740815" y="809626"/>
                  <a:pt x="4745474" y="802350"/>
                  <a:pt x="4750584" y="795395"/>
                </a:cubicBezTo>
                <a:lnTo>
                  <a:pt x="4774714" y="761575"/>
                </a:lnTo>
                <a:cubicBezTo>
                  <a:pt x="4779689" y="754546"/>
                  <a:pt x="4785089" y="747826"/>
                  <a:pt x="4790884" y="741457"/>
                </a:cubicBezTo>
                <a:lnTo>
                  <a:pt x="4790760" y="741271"/>
                </a:lnTo>
                <a:close/>
                <a:moveTo>
                  <a:pt x="5087544" y="700478"/>
                </a:moveTo>
                <a:lnTo>
                  <a:pt x="5066438" y="721585"/>
                </a:lnTo>
                <a:cubicBezTo>
                  <a:pt x="5073245" y="726873"/>
                  <a:pt x="5079719" y="732582"/>
                  <a:pt x="5085816" y="738679"/>
                </a:cubicBezTo>
                <a:lnTo>
                  <a:pt x="5115192" y="768055"/>
                </a:lnTo>
                <a:cubicBezTo>
                  <a:pt x="5121351" y="774097"/>
                  <a:pt x="5127140" y="780509"/>
                  <a:pt x="5132534" y="787249"/>
                </a:cubicBezTo>
                <a:lnTo>
                  <a:pt x="5153702" y="766451"/>
                </a:lnTo>
                <a:cubicBezTo>
                  <a:pt x="5146975" y="761045"/>
                  <a:pt x="5140569" y="755250"/>
                  <a:pt x="5134509" y="749109"/>
                </a:cubicBezTo>
                <a:lnTo>
                  <a:pt x="5104886" y="719671"/>
                </a:lnTo>
                <a:cubicBezTo>
                  <a:pt x="5098696" y="713654"/>
                  <a:pt x="5092901" y="707242"/>
                  <a:pt x="5087544" y="700478"/>
                </a:cubicBezTo>
                <a:close/>
                <a:moveTo>
                  <a:pt x="4742993" y="700478"/>
                </a:moveTo>
                <a:cubicBezTo>
                  <a:pt x="4737636" y="707242"/>
                  <a:pt x="4731841" y="713654"/>
                  <a:pt x="4725652" y="719671"/>
                </a:cubicBezTo>
                <a:lnTo>
                  <a:pt x="4696276" y="749109"/>
                </a:lnTo>
                <a:cubicBezTo>
                  <a:pt x="4690215" y="755250"/>
                  <a:pt x="4683809" y="761045"/>
                  <a:pt x="4677082" y="766451"/>
                </a:cubicBezTo>
                <a:lnTo>
                  <a:pt x="4698127" y="787495"/>
                </a:lnTo>
                <a:cubicBezTo>
                  <a:pt x="4703539" y="780756"/>
                  <a:pt x="4709347" y="774344"/>
                  <a:pt x="4715530" y="768302"/>
                </a:cubicBezTo>
                <a:lnTo>
                  <a:pt x="4744968" y="738679"/>
                </a:lnTo>
                <a:cubicBezTo>
                  <a:pt x="4751028" y="732588"/>
                  <a:pt x="4757459" y="726880"/>
                  <a:pt x="4764223" y="721585"/>
                </a:cubicBezTo>
                <a:lnTo>
                  <a:pt x="4764100" y="721585"/>
                </a:lnTo>
                <a:close/>
                <a:moveTo>
                  <a:pt x="4723121" y="673756"/>
                </a:moveTo>
                <a:cubicBezTo>
                  <a:pt x="4716826" y="679545"/>
                  <a:pt x="4710167" y="684926"/>
                  <a:pt x="4703188" y="689863"/>
                </a:cubicBezTo>
                <a:lnTo>
                  <a:pt x="4669121" y="713994"/>
                </a:lnTo>
                <a:cubicBezTo>
                  <a:pt x="4662252" y="719079"/>
                  <a:pt x="4655081" y="723738"/>
                  <a:pt x="4647645" y="727941"/>
                </a:cubicBezTo>
                <a:lnTo>
                  <a:pt x="4659556" y="744604"/>
                </a:lnTo>
                <a:cubicBezTo>
                  <a:pt x="4665961" y="738840"/>
                  <a:pt x="4672725" y="733483"/>
                  <a:pt x="4679798" y="728558"/>
                </a:cubicBezTo>
                <a:lnTo>
                  <a:pt x="4713185" y="704428"/>
                </a:lnTo>
                <a:cubicBezTo>
                  <a:pt x="4720171" y="699330"/>
                  <a:pt x="4727466" y="694671"/>
                  <a:pt x="4735032" y="690481"/>
                </a:cubicBezTo>
                <a:close/>
                <a:moveTo>
                  <a:pt x="5107416" y="673571"/>
                </a:moveTo>
                <a:lnTo>
                  <a:pt x="5095505" y="690295"/>
                </a:lnTo>
                <a:cubicBezTo>
                  <a:pt x="5103071" y="694486"/>
                  <a:pt x="5110366" y="699145"/>
                  <a:pt x="5117352" y="704243"/>
                </a:cubicBezTo>
                <a:lnTo>
                  <a:pt x="5151172" y="728373"/>
                </a:lnTo>
                <a:cubicBezTo>
                  <a:pt x="5158244" y="733298"/>
                  <a:pt x="5165008" y="738655"/>
                  <a:pt x="5171414" y="744419"/>
                </a:cubicBezTo>
                <a:lnTo>
                  <a:pt x="5183325" y="727756"/>
                </a:lnTo>
                <a:cubicBezTo>
                  <a:pt x="5175783" y="723566"/>
                  <a:pt x="5168507" y="718906"/>
                  <a:pt x="5161540" y="713809"/>
                </a:cubicBezTo>
                <a:lnTo>
                  <a:pt x="5127720" y="689678"/>
                </a:lnTo>
                <a:cubicBezTo>
                  <a:pt x="5120611" y="684754"/>
                  <a:pt x="5113828" y="679372"/>
                  <a:pt x="5107416" y="673571"/>
                </a:cubicBezTo>
                <a:close/>
                <a:moveTo>
                  <a:pt x="5121610" y="648145"/>
                </a:moveTo>
                <a:lnTo>
                  <a:pt x="5116673" y="658451"/>
                </a:lnTo>
                <a:cubicBezTo>
                  <a:pt x="5124770" y="661456"/>
                  <a:pt x="5132663" y="664980"/>
                  <a:pt x="5140310" y="669004"/>
                </a:cubicBezTo>
                <a:lnTo>
                  <a:pt x="5177338" y="687518"/>
                </a:lnTo>
                <a:cubicBezTo>
                  <a:pt x="5185090" y="691369"/>
                  <a:pt x="5192594" y="695695"/>
                  <a:pt x="5199802" y="700478"/>
                </a:cubicBezTo>
                <a:lnTo>
                  <a:pt x="5204863" y="690481"/>
                </a:lnTo>
                <a:cubicBezTo>
                  <a:pt x="5196778" y="687450"/>
                  <a:pt x="5188885" y="683927"/>
                  <a:pt x="5181226" y="679927"/>
                </a:cubicBezTo>
                <a:lnTo>
                  <a:pt x="5144013" y="661043"/>
                </a:lnTo>
                <a:cubicBezTo>
                  <a:pt x="5136261" y="657254"/>
                  <a:pt x="5128782" y="652940"/>
                  <a:pt x="5121610" y="648145"/>
                </a:cubicBezTo>
                <a:close/>
                <a:moveTo>
                  <a:pt x="4709359" y="648145"/>
                </a:moveTo>
                <a:cubicBezTo>
                  <a:pt x="4702182" y="652927"/>
                  <a:pt x="4694696" y="657241"/>
                  <a:pt x="4686957" y="661043"/>
                </a:cubicBezTo>
                <a:lnTo>
                  <a:pt x="4649928" y="679927"/>
                </a:lnTo>
                <a:cubicBezTo>
                  <a:pt x="4642269" y="683927"/>
                  <a:pt x="4634376" y="687450"/>
                  <a:pt x="4626292" y="690481"/>
                </a:cubicBezTo>
                <a:lnTo>
                  <a:pt x="4631352" y="700478"/>
                </a:lnTo>
                <a:cubicBezTo>
                  <a:pt x="4638560" y="695695"/>
                  <a:pt x="4646065" y="691369"/>
                  <a:pt x="4653816" y="687518"/>
                </a:cubicBezTo>
                <a:lnTo>
                  <a:pt x="4690474" y="668695"/>
                </a:lnTo>
                <a:cubicBezTo>
                  <a:pt x="4698127" y="664777"/>
                  <a:pt x="4706020" y="661358"/>
                  <a:pt x="4714111" y="658451"/>
                </a:cubicBezTo>
                <a:close/>
                <a:moveTo>
                  <a:pt x="5134509" y="614819"/>
                </a:moveTo>
                <a:lnTo>
                  <a:pt x="5131053" y="625434"/>
                </a:lnTo>
                <a:cubicBezTo>
                  <a:pt x="5139520" y="627143"/>
                  <a:pt x="5147870" y="629390"/>
                  <a:pt x="5156047" y="632161"/>
                </a:cubicBezTo>
                <a:lnTo>
                  <a:pt x="5195606" y="644997"/>
                </a:lnTo>
                <a:cubicBezTo>
                  <a:pt x="5203832" y="647583"/>
                  <a:pt x="5211892" y="650675"/>
                  <a:pt x="5219736" y="654254"/>
                </a:cubicBezTo>
                <a:lnTo>
                  <a:pt x="5223192" y="643578"/>
                </a:lnTo>
                <a:cubicBezTo>
                  <a:pt x="5214830" y="641850"/>
                  <a:pt x="5206585" y="639603"/>
                  <a:pt x="5198506" y="636851"/>
                </a:cubicBezTo>
                <a:lnTo>
                  <a:pt x="5158701" y="624014"/>
                </a:lnTo>
                <a:cubicBezTo>
                  <a:pt x="5150456" y="621447"/>
                  <a:pt x="5142377" y="618374"/>
                  <a:pt x="5134509" y="614819"/>
                </a:cubicBezTo>
                <a:close/>
                <a:moveTo>
                  <a:pt x="4696152" y="614695"/>
                </a:moveTo>
                <a:cubicBezTo>
                  <a:pt x="4688284" y="618250"/>
                  <a:pt x="4680205" y="621324"/>
                  <a:pt x="4671960" y="623891"/>
                </a:cubicBezTo>
                <a:lnTo>
                  <a:pt x="4632463" y="636727"/>
                </a:lnTo>
                <a:cubicBezTo>
                  <a:pt x="4624280" y="639492"/>
                  <a:pt x="4615930" y="641739"/>
                  <a:pt x="4607469" y="643454"/>
                </a:cubicBezTo>
                <a:lnTo>
                  <a:pt x="4610925" y="654131"/>
                </a:lnTo>
                <a:cubicBezTo>
                  <a:pt x="4618849" y="650545"/>
                  <a:pt x="4626995" y="647453"/>
                  <a:pt x="4635302" y="644874"/>
                </a:cubicBezTo>
                <a:lnTo>
                  <a:pt x="4674614" y="632037"/>
                </a:lnTo>
                <a:cubicBezTo>
                  <a:pt x="4682791" y="629266"/>
                  <a:pt x="4691141" y="627020"/>
                  <a:pt x="4699608" y="625310"/>
                </a:cubicBezTo>
                <a:close/>
                <a:moveTo>
                  <a:pt x="5142532" y="577050"/>
                </a:moveTo>
                <a:lnTo>
                  <a:pt x="5139137" y="597292"/>
                </a:lnTo>
                <a:cubicBezTo>
                  <a:pt x="5147771" y="597736"/>
                  <a:pt x="5156362" y="598730"/>
                  <a:pt x="5164872" y="600254"/>
                </a:cubicBezTo>
                <a:lnTo>
                  <a:pt x="5205850" y="607105"/>
                </a:lnTo>
                <a:cubicBezTo>
                  <a:pt x="5214392" y="608431"/>
                  <a:pt x="5222840" y="610289"/>
                  <a:pt x="5231153" y="612659"/>
                </a:cubicBezTo>
                <a:lnTo>
                  <a:pt x="5234486" y="592478"/>
                </a:lnTo>
                <a:cubicBezTo>
                  <a:pt x="5225877" y="591997"/>
                  <a:pt x="5217305" y="591009"/>
                  <a:pt x="5208813" y="589516"/>
                </a:cubicBezTo>
                <a:lnTo>
                  <a:pt x="5167834" y="582604"/>
                </a:lnTo>
                <a:cubicBezTo>
                  <a:pt x="5159287" y="581308"/>
                  <a:pt x="5150838" y="579450"/>
                  <a:pt x="5142532" y="577050"/>
                </a:cubicBezTo>
                <a:close/>
                <a:moveTo>
                  <a:pt x="4688129" y="576926"/>
                </a:moveTo>
                <a:cubicBezTo>
                  <a:pt x="4679822" y="579327"/>
                  <a:pt x="4671374" y="581185"/>
                  <a:pt x="4662826" y="582481"/>
                </a:cubicBezTo>
                <a:lnTo>
                  <a:pt x="4621848" y="589393"/>
                </a:lnTo>
                <a:cubicBezTo>
                  <a:pt x="4613338" y="590886"/>
                  <a:pt x="4604741" y="591880"/>
                  <a:pt x="4596113" y="592355"/>
                </a:cubicBezTo>
                <a:lnTo>
                  <a:pt x="4599508" y="612535"/>
                </a:lnTo>
                <a:cubicBezTo>
                  <a:pt x="4607820" y="610166"/>
                  <a:pt x="4616269" y="608308"/>
                  <a:pt x="4624810" y="606981"/>
                </a:cubicBezTo>
                <a:lnTo>
                  <a:pt x="4665789" y="600131"/>
                </a:lnTo>
                <a:cubicBezTo>
                  <a:pt x="4674274" y="598607"/>
                  <a:pt x="4682853" y="597619"/>
                  <a:pt x="4691462" y="597169"/>
                </a:cubicBezTo>
                <a:close/>
                <a:moveTo>
                  <a:pt x="5237263" y="534405"/>
                </a:moveTo>
                <a:cubicBezTo>
                  <a:pt x="5228679" y="535368"/>
                  <a:pt x="5220045" y="535800"/>
                  <a:pt x="5211405" y="535701"/>
                </a:cubicBezTo>
                <a:lnTo>
                  <a:pt x="5169871" y="535825"/>
                </a:lnTo>
                <a:cubicBezTo>
                  <a:pt x="5161231" y="535923"/>
                  <a:pt x="5152597" y="535491"/>
                  <a:pt x="5144013" y="534529"/>
                </a:cubicBezTo>
                <a:lnTo>
                  <a:pt x="5144013" y="564337"/>
                </a:lnTo>
                <a:cubicBezTo>
                  <a:pt x="5152597" y="563374"/>
                  <a:pt x="5161231" y="562942"/>
                  <a:pt x="5169871" y="563041"/>
                </a:cubicBezTo>
                <a:lnTo>
                  <a:pt x="5211405" y="563041"/>
                </a:lnTo>
                <a:cubicBezTo>
                  <a:pt x="5220045" y="562942"/>
                  <a:pt x="5228679" y="563374"/>
                  <a:pt x="5237263" y="564337"/>
                </a:cubicBezTo>
                <a:close/>
                <a:moveTo>
                  <a:pt x="4593398" y="534405"/>
                </a:moveTo>
                <a:lnTo>
                  <a:pt x="4593398" y="564213"/>
                </a:lnTo>
                <a:cubicBezTo>
                  <a:pt x="4601982" y="563250"/>
                  <a:pt x="4610616" y="562818"/>
                  <a:pt x="4619256" y="562917"/>
                </a:cubicBezTo>
                <a:lnTo>
                  <a:pt x="4660790" y="562917"/>
                </a:lnTo>
                <a:cubicBezTo>
                  <a:pt x="4669430" y="562818"/>
                  <a:pt x="4678064" y="563250"/>
                  <a:pt x="4686648" y="564213"/>
                </a:cubicBezTo>
                <a:lnTo>
                  <a:pt x="4686648" y="534405"/>
                </a:lnTo>
                <a:cubicBezTo>
                  <a:pt x="4678064" y="535368"/>
                  <a:pt x="4669430" y="535800"/>
                  <a:pt x="4660790" y="535701"/>
                </a:cubicBezTo>
                <a:lnTo>
                  <a:pt x="4619256" y="535701"/>
                </a:lnTo>
                <a:cubicBezTo>
                  <a:pt x="4610616" y="535800"/>
                  <a:pt x="4601982" y="535368"/>
                  <a:pt x="4593398" y="534405"/>
                </a:cubicBezTo>
                <a:close/>
                <a:moveTo>
                  <a:pt x="4599508" y="486268"/>
                </a:moveTo>
                <a:lnTo>
                  <a:pt x="4596113" y="506449"/>
                </a:lnTo>
                <a:cubicBezTo>
                  <a:pt x="4604747" y="506893"/>
                  <a:pt x="4613338" y="507887"/>
                  <a:pt x="4621848" y="509411"/>
                </a:cubicBezTo>
                <a:lnTo>
                  <a:pt x="4662826" y="516076"/>
                </a:lnTo>
                <a:cubicBezTo>
                  <a:pt x="4671361" y="517434"/>
                  <a:pt x="4679810" y="519291"/>
                  <a:pt x="4688129" y="521630"/>
                </a:cubicBezTo>
                <a:lnTo>
                  <a:pt x="4691462" y="501450"/>
                </a:lnTo>
                <a:cubicBezTo>
                  <a:pt x="4682853" y="500999"/>
                  <a:pt x="4674274" y="500012"/>
                  <a:pt x="4665789" y="498487"/>
                </a:cubicBezTo>
                <a:lnTo>
                  <a:pt x="4624810" y="491822"/>
                </a:lnTo>
                <a:cubicBezTo>
                  <a:pt x="4616275" y="490465"/>
                  <a:pt x="4607827" y="488607"/>
                  <a:pt x="4599508" y="486268"/>
                </a:cubicBezTo>
                <a:close/>
                <a:moveTo>
                  <a:pt x="5231585" y="486083"/>
                </a:moveTo>
                <a:cubicBezTo>
                  <a:pt x="5223266" y="488422"/>
                  <a:pt x="5214817" y="490279"/>
                  <a:pt x="5206282" y="491637"/>
                </a:cubicBezTo>
                <a:lnTo>
                  <a:pt x="5165304" y="498487"/>
                </a:lnTo>
                <a:cubicBezTo>
                  <a:pt x="5156794" y="500012"/>
                  <a:pt x="5148203" y="501005"/>
                  <a:pt x="5139569" y="501450"/>
                </a:cubicBezTo>
                <a:lnTo>
                  <a:pt x="5142964" y="521630"/>
                </a:lnTo>
                <a:cubicBezTo>
                  <a:pt x="5151283" y="519291"/>
                  <a:pt x="5159731" y="517434"/>
                  <a:pt x="5168266" y="516076"/>
                </a:cubicBezTo>
                <a:lnTo>
                  <a:pt x="5209245" y="509226"/>
                </a:lnTo>
                <a:cubicBezTo>
                  <a:pt x="5217730" y="507701"/>
                  <a:pt x="5226309" y="506714"/>
                  <a:pt x="5234918" y="506263"/>
                </a:cubicBezTo>
                <a:close/>
                <a:moveTo>
                  <a:pt x="5219551" y="444487"/>
                </a:moveTo>
                <a:cubicBezTo>
                  <a:pt x="5211707" y="448067"/>
                  <a:pt x="5203647" y="451159"/>
                  <a:pt x="5195421" y="453745"/>
                </a:cubicBezTo>
                <a:lnTo>
                  <a:pt x="5156479" y="466581"/>
                </a:lnTo>
                <a:cubicBezTo>
                  <a:pt x="5148197" y="469364"/>
                  <a:pt x="5139748" y="471611"/>
                  <a:pt x="5131176" y="473308"/>
                </a:cubicBezTo>
                <a:lnTo>
                  <a:pt x="5134632" y="483923"/>
                </a:lnTo>
                <a:cubicBezTo>
                  <a:pt x="5142501" y="480343"/>
                  <a:pt x="5150579" y="477252"/>
                  <a:pt x="5158824" y="474666"/>
                </a:cubicBezTo>
                <a:lnTo>
                  <a:pt x="5198321" y="461829"/>
                </a:lnTo>
                <a:cubicBezTo>
                  <a:pt x="5206412" y="459108"/>
                  <a:pt x="5214657" y="456861"/>
                  <a:pt x="5223007" y="455102"/>
                </a:cubicBezTo>
                <a:close/>
                <a:moveTo>
                  <a:pt x="4611172" y="444487"/>
                </a:moveTo>
                <a:lnTo>
                  <a:pt x="4607716" y="455102"/>
                </a:lnTo>
                <a:cubicBezTo>
                  <a:pt x="4616170" y="456849"/>
                  <a:pt x="4624520" y="459095"/>
                  <a:pt x="4632710" y="461829"/>
                </a:cubicBezTo>
                <a:lnTo>
                  <a:pt x="4671960" y="474666"/>
                </a:lnTo>
                <a:cubicBezTo>
                  <a:pt x="4680205" y="477252"/>
                  <a:pt x="4688284" y="480343"/>
                  <a:pt x="4696152" y="483923"/>
                </a:cubicBezTo>
                <a:lnTo>
                  <a:pt x="4699608" y="473308"/>
                </a:lnTo>
                <a:cubicBezTo>
                  <a:pt x="4691141" y="471599"/>
                  <a:pt x="4682791" y="469352"/>
                  <a:pt x="4674614" y="466581"/>
                </a:cubicBezTo>
                <a:lnTo>
                  <a:pt x="4635302" y="453745"/>
                </a:lnTo>
                <a:cubicBezTo>
                  <a:pt x="4627075" y="451159"/>
                  <a:pt x="4619015" y="448067"/>
                  <a:pt x="4611172" y="444487"/>
                </a:cubicBezTo>
                <a:close/>
                <a:moveTo>
                  <a:pt x="4941960" y="425418"/>
                </a:moveTo>
                <a:cubicBezTo>
                  <a:pt x="4944700" y="449511"/>
                  <a:pt x="4945934" y="473746"/>
                  <a:pt x="4945663" y="497994"/>
                </a:cubicBezTo>
                <a:lnTo>
                  <a:pt x="4945663" y="600871"/>
                </a:lnTo>
                <a:cubicBezTo>
                  <a:pt x="4945922" y="625033"/>
                  <a:pt x="4944688" y="649188"/>
                  <a:pt x="4941960" y="673201"/>
                </a:cubicBezTo>
                <a:lnTo>
                  <a:pt x="4999416" y="673201"/>
                </a:lnTo>
                <a:cubicBezTo>
                  <a:pt x="4996688" y="649188"/>
                  <a:pt x="4995454" y="625033"/>
                  <a:pt x="4995713" y="600871"/>
                </a:cubicBezTo>
                <a:lnTo>
                  <a:pt x="4995713" y="497994"/>
                </a:lnTo>
                <a:cubicBezTo>
                  <a:pt x="4995442" y="473746"/>
                  <a:pt x="4996676" y="449511"/>
                  <a:pt x="4999416" y="425418"/>
                </a:cubicBezTo>
                <a:close/>
                <a:moveTo>
                  <a:pt x="4831492" y="425418"/>
                </a:moveTo>
                <a:cubicBezTo>
                  <a:pt x="4834232" y="449511"/>
                  <a:pt x="4835466" y="473746"/>
                  <a:pt x="4835194" y="497994"/>
                </a:cubicBezTo>
                <a:lnTo>
                  <a:pt x="4835194" y="600871"/>
                </a:lnTo>
                <a:cubicBezTo>
                  <a:pt x="4835454" y="625033"/>
                  <a:pt x="4834219" y="649188"/>
                  <a:pt x="4831492" y="673201"/>
                </a:cubicBezTo>
                <a:lnTo>
                  <a:pt x="4888824" y="673201"/>
                </a:lnTo>
                <a:cubicBezTo>
                  <a:pt x="4886096" y="649188"/>
                  <a:pt x="4884862" y="625033"/>
                  <a:pt x="4885121" y="600871"/>
                </a:cubicBezTo>
                <a:lnTo>
                  <a:pt x="4885121" y="497994"/>
                </a:lnTo>
                <a:cubicBezTo>
                  <a:pt x="4884850" y="473746"/>
                  <a:pt x="4886084" y="449511"/>
                  <a:pt x="4888824" y="425418"/>
                </a:cubicBezTo>
                <a:close/>
                <a:moveTo>
                  <a:pt x="5199741" y="398140"/>
                </a:moveTo>
                <a:cubicBezTo>
                  <a:pt x="5192526" y="402904"/>
                  <a:pt x="5185028" y="407212"/>
                  <a:pt x="5177277" y="411038"/>
                </a:cubicBezTo>
                <a:lnTo>
                  <a:pt x="5140186" y="429923"/>
                </a:lnTo>
                <a:cubicBezTo>
                  <a:pt x="5132571" y="433916"/>
                  <a:pt x="5124721" y="437440"/>
                  <a:pt x="5116673" y="440476"/>
                </a:cubicBezTo>
                <a:lnTo>
                  <a:pt x="5121734" y="450412"/>
                </a:lnTo>
                <a:cubicBezTo>
                  <a:pt x="5128930" y="445660"/>
                  <a:pt x="5136409" y="441352"/>
                  <a:pt x="5144136" y="437514"/>
                </a:cubicBezTo>
                <a:lnTo>
                  <a:pt x="5181165" y="418691"/>
                </a:lnTo>
                <a:cubicBezTo>
                  <a:pt x="5188817" y="414673"/>
                  <a:pt x="5196711" y="411131"/>
                  <a:pt x="5204801" y="408076"/>
                </a:cubicBezTo>
                <a:close/>
                <a:moveTo>
                  <a:pt x="4631044" y="398140"/>
                </a:moveTo>
                <a:lnTo>
                  <a:pt x="4625983" y="408076"/>
                </a:lnTo>
                <a:cubicBezTo>
                  <a:pt x="4634074" y="411131"/>
                  <a:pt x="4641967" y="414673"/>
                  <a:pt x="4649620" y="418691"/>
                </a:cubicBezTo>
                <a:lnTo>
                  <a:pt x="4686957" y="437514"/>
                </a:lnTo>
                <a:cubicBezTo>
                  <a:pt x="4694671" y="441365"/>
                  <a:pt x="4702151" y="445672"/>
                  <a:pt x="4709359" y="450412"/>
                </a:cubicBezTo>
                <a:lnTo>
                  <a:pt x="4714481" y="440476"/>
                </a:lnTo>
                <a:cubicBezTo>
                  <a:pt x="4706397" y="437446"/>
                  <a:pt x="4698503" y="433922"/>
                  <a:pt x="4690845" y="429923"/>
                </a:cubicBezTo>
                <a:lnTo>
                  <a:pt x="4653816" y="411038"/>
                </a:lnTo>
                <a:cubicBezTo>
                  <a:pt x="4645960" y="407218"/>
                  <a:pt x="4638357" y="402911"/>
                  <a:pt x="4631044" y="398140"/>
                </a:cubicBezTo>
                <a:close/>
                <a:moveTo>
                  <a:pt x="5171537" y="354014"/>
                </a:moveTo>
                <a:cubicBezTo>
                  <a:pt x="5165113" y="359760"/>
                  <a:pt x="5158355" y="365117"/>
                  <a:pt x="5151295" y="370060"/>
                </a:cubicBezTo>
                <a:lnTo>
                  <a:pt x="5117476" y="394190"/>
                </a:lnTo>
                <a:cubicBezTo>
                  <a:pt x="5110489" y="399288"/>
                  <a:pt x="5103195" y="403947"/>
                  <a:pt x="5095629" y="408138"/>
                </a:cubicBezTo>
                <a:lnTo>
                  <a:pt x="5107540" y="424801"/>
                </a:lnTo>
                <a:cubicBezTo>
                  <a:pt x="5113970" y="419043"/>
                  <a:pt x="5120753" y="413680"/>
                  <a:pt x="5127844" y="408755"/>
                </a:cubicBezTo>
                <a:lnTo>
                  <a:pt x="5161663" y="384625"/>
                </a:lnTo>
                <a:cubicBezTo>
                  <a:pt x="5168631" y="379527"/>
                  <a:pt x="5175907" y="374868"/>
                  <a:pt x="5183448" y="370677"/>
                </a:cubicBezTo>
                <a:close/>
                <a:moveTo>
                  <a:pt x="4659124" y="354014"/>
                </a:moveTo>
                <a:lnTo>
                  <a:pt x="4647645" y="370677"/>
                </a:lnTo>
                <a:cubicBezTo>
                  <a:pt x="4655186" y="374868"/>
                  <a:pt x="4662462" y="379527"/>
                  <a:pt x="4669430" y="384625"/>
                </a:cubicBezTo>
                <a:lnTo>
                  <a:pt x="4702817" y="408755"/>
                </a:lnTo>
                <a:cubicBezTo>
                  <a:pt x="4709908" y="413680"/>
                  <a:pt x="4716691" y="419043"/>
                  <a:pt x="4723121" y="424801"/>
                </a:cubicBezTo>
                <a:lnTo>
                  <a:pt x="4735032" y="408138"/>
                </a:lnTo>
                <a:cubicBezTo>
                  <a:pt x="4727466" y="403947"/>
                  <a:pt x="4720171" y="399288"/>
                  <a:pt x="4713185" y="394190"/>
                </a:cubicBezTo>
                <a:lnTo>
                  <a:pt x="4679366" y="370060"/>
                </a:lnTo>
                <a:cubicBezTo>
                  <a:pt x="4672306" y="365117"/>
                  <a:pt x="4665548" y="359760"/>
                  <a:pt x="4659124" y="354014"/>
                </a:cubicBezTo>
                <a:close/>
                <a:moveTo>
                  <a:pt x="5132657" y="311061"/>
                </a:moveTo>
                <a:cubicBezTo>
                  <a:pt x="5127282" y="317831"/>
                  <a:pt x="5121493" y="324268"/>
                  <a:pt x="5115316" y="330316"/>
                </a:cubicBezTo>
                <a:lnTo>
                  <a:pt x="5085816" y="359692"/>
                </a:lnTo>
                <a:cubicBezTo>
                  <a:pt x="5079768" y="365870"/>
                  <a:pt x="5073331" y="371658"/>
                  <a:pt x="5066561" y="377034"/>
                </a:cubicBezTo>
                <a:lnTo>
                  <a:pt x="5087668" y="398078"/>
                </a:lnTo>
                <a:cubicBezTo>
                  <a:pt x="5093061" y="391339"/>
                  <a:pt x="5098850" y="384927"/>
                  <a:pt x="5105009" y="378885"/>
                </a:cubicBezTo>
                <a:lnTo>
                  <a:pt x="5134385" y="349509"/>
                </a:lnTo>
                <a:cubicBezTo>
                  <a:pt x="5140470" y="343344"/>
                  <a:pt x="5146919" y="337555"/>
                  <a:pt x="5153702" y="332167"/>
                </a:cubicBezTo>
                <a:close/>
                <a:moveTo>
                  <a:pt x="4698189" y="311061"/>
                </a:moveTo>
                <a:lnTo>
                  <a:pt x="4677144" y="332167"/>
                </a:lnTo>
                <a:cubicBezTo>
                  <a:pt x="4683883" y="337561"/>
                  <a:pt x="4690295" y="343350"/>
                  <a:pt x="4696337" y="349509"/>
                </a:cubicBezTo>
                <a:lnTo>
                  <a:pt x="4725775" y="378885"/>
                </a:lnTo>
                <a:cubicBezTo>
                  <a:pt x="4731934" y="384927"/>
                  <a:pt x="4737723" y="391339"/>
                  <a:pt x="4743117" y="398078"/>
                </a:cubicBezTo>
                <a:lnTo>
                  <a:pt x="4764223" y="377034"/>
                </a:lnTo>
                <a:cubicBezTo>
                  <a:pt x="4757453" y="371658"/>
                  <a:pt x="4751016" y="365870"/>
                  <a:pt x="4744968" y="359692"/>
                </a:cubicBezTo>
                <a:lnTo>
                  <a:pt x="4715530" y="330316"/>
                </a:lnTo>
                <a:cubicBezTo>
                  <a:pt x="4709353" y="324268"/>
                  <a:pt x="4703564" y="317831"/>
                  <a:pt x="4698189" y="311061"/>
                </a:cubicBezTo>
                <a:close/>
                <a:moveTo>
                  <a:pt x="5093839" y="281253"/>
                </a:moveTo>
                <a:cubicBezTo>
                  <a:pt x="5089630" y="288788"/>
                  <a:pt x="5084977" y="296065"/>
                  <a:pt x="5079892" y="303038"/>
                </a:cubicBezTo>
                <a:lnTo>
                  <a:pt x="5055761" y="336858"/>
                </a:lnTo>
                <a:cubicBezTo>
                  <a:pt x="5050892" y="343943"/>
                  <a:pt x="5045597" y="350725"/>
                  <a:pt x="5039901" y="357162"/>
                </a:cubicBezTo>
                <a:lnTo>
                  <a:pt x="5056564" y="369011"/>
                </a:lnTo>
                <a:cubicBezTo>
                  <a:pt x="5060772" y="361476"/>
                  <a:pt x="5065426" y="354199"/>
                  <a:pt x="5070511" y="347226"/>
                </a:cubicBezTo>
                <a:lnTo>
                  <a:pt x="5094641" y="313406"/>
                </a:lnTo>
                <a:cubicBezTo>
                  <a:pt x="5099511" y="306322"/>
                  <a:pt x="5104806" y="299539"/>
                  <a:pt x="5110502" y="293102"/>
                </a:cubicBezTo>
                <a:close/>
                <a:moveTo>
                  <a:pt x="4736760" y="281253"/>
                </a:moveTo>
                <a:lnTo>
                  <a:pt x="4720097" y="293102"/>
                </a:lnTo>
                <a:cubicBezTo>
                  <a:pt x="4725855" y="299533"/>
                  <a:pt x="4731218" y="306315"/>
                  <a:pt x="4736143" y="313406"/>
                </a:cubicBezTo>
                <a:lnTo>
                  <a:pt x="4760273" y="347226"/>
                </a:lnTo>
                <a:cubicBezTo>
                  <a:pt x="4765358" y="354199"/>
                  <a:pt x="4770012" y="361476"/>
                  <a:pt x="4774221" y="369011"/>
                </a:cubicBezTo>
                <a:lnTo>
                  <a:pt x="4790884" y="357162"/>
                </a:lnTo>
                <a:cubicBezTo>
                  <a:pt x="4785126" y="350731"/>
                  <a:pt x="4779763" y="343949"/>
                  <a:pt x="4774838" y="336858"/>
                </a:cubicBezTo>
                <a:lnTo>
                  <a:pt x="4750708" y="303038"/>
                </a:lnTo>
                <a:cubicBezTo>
                  <a:pt x="4745622" y="296065"/>
                  <a:pt x="4740969" y="288788"/>
                  <a:pt x="4736760" y="281253"/>
                </a:cubicBezTo>
                <a:close/>
                <a:moveTo>
                  <a:pt x="5056132" y="259900"/>
                </a:moveTo>
                <a:cubicBezTo>
                  <a:pt x="5053126" y="267997"/>
                  <a:pt x="5049602" y="275890"/>
                  <a:pt x="5045578" y="283537"/>
                </a:cubicBezTo>
                <a:lnTo>
                  <a:pt x="5027064" y="320565"/>
                </a:lnTo>
                <a:cubicBezTo>
                  <a:pt x="5023201" y="328286"/>
                  <a:pt x="5018875" y="335772"/>
                  <a:pt x="5014104" y="342967"/>
                </a:cubicBezTo>
                <a:lnTo>
                  <a:pt x="5024102" y="348028"/>
                </a:lnTo>
                <a:cubicBezTo>
                  <a:pt x="5027132" y="339943"/>
                  <a:pt x="5030656" y="332050"/>
                  <a:pt x="5034655" y="324391"/>
                </a:cubicBezTo>
                <a:lnTo>
                  <a:pt x="5053169" y="287363"/>
                </a:lnTo>
                <a:cubicBezTo>
                  <a:pt x="5057033" y="279642"/>
                  <a:pt x="5061359" y="272156"/>
                  <a:pt x="5066129" y="264961"/>
                </a:cubicBezTo>
                <a:close/>
                <a:moveTo>
                  <a:pt x="4773974" y="259900"/>
                </a:moveTo>
                <a:lnTo>
                  <a:pt x="4763976" y="264961"/>
                </a:lnTo>
                <a:cubicBezTo>
                  <a:pt x="4768876" y="272138"/>
                  <a:pt x="4773307" y="279618"/>
                  <a:pt x="4777245" y="287363"/>
                </a:cubicBezTo>
                <a:lnTo>
                  <a:pt x="4795759" y="324391"/>
                </a:lnTo>
                <a:cubicBezTo>
                  <a:pt x="4799758" y="332050"/>
                  <a:pt x="4803282" y="339943"/>
                  <a:pt x="4806312" y="348028"/>
                </a:cubicBezTo>
                <a:lnTo>
                  <a:pt x="4816310" y="342967"/>
                </a:lnTo>
                <a:cubicBezTo>
                  <a:pt x="4811539" y="335772"/>
                  <a:pt x="4807213" y="328286"/>
                  <a:pt x="4803350" y="320565"/>
                </a:cubicBezTo>
                <a:lnTo>
                  <a:pt x="4784527" y="283537"/>
                </a:lnTo>
                <a:cubicBezTo>
                  <a:pt x="4780503" y="275890"/>
                  <a:pt x="4776979" y="267997"/>
                  <a:pt x="4773974" y="259900"/>
                </a:cubicBezTo>
                <a:close/>
                <a:moveTo>
                  <a:pt x="5009599" y="241571"/>
                </a:moveTo>
                <a:cubicBezTo>
                  <a:pt x="5007822" y="249921"/>
                  <a:pt x="5005575" y="258160"/>
                  <a:pt x="5002872" y="266257"/>
                </a:cubicBezTo>
                <a:lnTo>
                  <a:pt x="4989974" y="305815"/>
                </a:lnTo>
                <a:cubicBezTo>
                  <a:pt x="4987450" y="314079"/>
                  <a:pt x="4984420" y="322176"/>
                  <a:pt x="4980902" y="330069"/>
                </a:cubicBezTo>
                <a:lnTo>
                  <a:pt x="4991517" y="333463"/>
                </a:lnTo>
                <a:cubicBezTo>
                  <a:pt x="4993195" y="325021"/>
                  <a:pt x="4995398" y="316696"/>
                  <a:pt x="4998120" y="308531"/>
                </a:cubicBezTo>
                <a:lnTo>
                  <a:pt x="4998244" y="308531"/>
                </a:lnTo>
                <a:lnTo>
                  <a:pt x="5011080" y="268972"/>
                </a:lnTo>
                <a:cubicBezTo>
                  <a:pt x="5013635" y="260795"/>
                  <a:pt x="5016684" y="252772"/>
                  <a:pt x="5020214" y="244965"/>
                </a:cubicBezTo>
                <a:close/>
                <a:moveTo>
                  <a:pt x="4821309" y="241386"/>
                </a:moveTo>
                <a:lnTo>
                  <a:pt x="4810570" y="244965"/>
                </a:lnTo>
                <a:cubicBezTo>
                  <a:pt x="4814150" y="252834"/>
                  <a:pt x="4817242" y="260912"/>
                  <a:pt x="4819828" y="269157"/>
                </a:cubicBezTo>
                <a:lnTo>
                  <a:pt x="4832788" y="308531"/>
                </a:lnTo>
                <a:cubicBezTo>
                  <a:pt x="4835540" y="316609"/>
                  <a:pt x="4837786" y="324854"/>
                  <a:pt x="4839514" y="333217"/>
                </a:cubicBezTo>
                <a:lnTo>
                  <a:pt x="4850129" y="329822"/>
                </a:lnTo>
                <a:cubicBezTo>
                  <a:pt x="4846550" y="321966"/>
                  <a:pt x="4843476" y="313881"/>
                  <a:pt x="4840934" y="305630"/>
                </a:cubicBezTo>
                <a:lnTo>
                  <a:pt x="4828036" y="266071"/>
                </a:lnTo>
                <a:cubicBezTo>
                  <a:pt x="4825302" y="257987"/>
                  <a:pt x="4823055" y="249742"/>
                  <a:pt x="4821309" y="241386"/>
                </a:cubicBezTo>
                <a:close/>
                <a:moveTo>
                  <a:pt x="4958561" y="230030"/>
                </a:moveTo>
                <a:cubicBezTo>
                  <a:pt x="4958086" y="238658"/>
                  <a:pt x="4957092" y="247255"/>
                  <a:pt x="4955599" y="255765"/>
                </a:cubicBezTo>
                <a:lnTo>
                  <a:pt x="4948749" y="296743"/>
                </a:lnTo>
                <a:cubicBezTo>
                  <a:pt x="4947397" y="305285"/>
                  <a:pt x="4945521" y="313733"/>
                  <a:pt x="4943133" y="322046"/>
                </a:cubicBezTo>
                <a:lnTo>
                  <a:pt x="4963375" y="325379"/>
                </a:lnTo>
                <a:cubicBezTo>
                  <a:pt x="4963782" y="316770"/>
                  <a:pt x="4964726" y="308198"/>
                  <a:pt x="4966214" y="299706"/>
                </a:cubicBezTo>
                <a:lnTo>
                  <a:pt x="4966337" y="299706"/>
                </a:lnTo>
                <a:lnTo>
                  <a:pt x="4973188" y="258727"/>
                </a:lnTo>
                <a:cubicBezTo>
                  <a:pt x="4974545" y="250192"/>
                  <a:pt x="4976403" y="241744"/>
                  <a:pt x="4978742" y="233425"/>
                </a:cubicBezTo>
                <a:close/>
                <a:moveTo>
                  <a:pt x="4872346" y="229845"/>
                </a:moveTo>
                <a:lnTo>
                  <a:pt x="4852166" y="233239"/>
                </a:lnTo>
                <a:cubicBezTo>
                  <a:pt x="4854505" y="241559"/>
                  <a:pt x="4856362" y="250007"/>
                  <a:pt x="4857720" y="258542"/>
                </a:cubicBezTo>
                <a:lnTo>
                  <a:pt x="4864694" y="299706"/>
                </a:lnTo>
                <a:cubicBezTo>
                  <a:pt x="4866169" y="308136"/>
                  <a:pt x="4867119" y="316646"/>
                  <a:pt x="4867533" y="325194"/>
                </a:cubicBezTo>
                <a:lnTo>
                  <a:pt x="4887775" y="321861"/>
                </a:lnTo>
                <a:cubicBezTo>
                  <a:pt x="4885387" y="313548"/>
                  <a:pt x="4883511" y="305100"/>
                  <a:pt x="4882159" y="296558"/>
                </a:cubicBezTo>
                <a:lnTo>
                  <a:pt x="4875309" y="255580"/>
                </a:lnTo>
                <a:cubicBezTo>
                  <a:pt x="4873815" y="247070"/>
                  <a:pt x="4872822" y="238473"/>
                  <a:pt x="4872346" y="229845"/>
                </a:cubicBezTo>
                <a:close/>
                <a:moveTo>
                  <a:pt x="4900673" y="227315"/>
                </a:moveTo>
                <a:cubicBezTo>
                  <a:pt x="4901636" y="235899"/>
                  <a:pt x="4902068" y="244533"/>
                  <a:pt x="4901969" y="253173"/>
                </a:cubicBezTo>
                <a:lnTo>
                  <a:pt x="4901969" y="294707"/>
                </a:lnTo>
                <a:cubicBezTo>
                  <a:pt x="4902068" y="303347"/>
                  <a:pt x="4901636" y="311981"/>
                  <a:pt x="4900673" y="320565"/>
                </a:cubicBezTo>
                <a:lnTo>
                  <a:pt x="4930296" y="320565"/>
                </a:lnTo>
                <a:cubicBezTo>
                  <a:pt x="4929333" y="311981"/>
                  <a:pt x="4928901" y="303347"/>
                  <a:pt x="4929000" y="294707"/>
                </a:cubicBezTo>
                <a:lnTo>
                  <a:pt x="4929000" y="253173"/>
                </a:lnTo>
                <a:cubicBezTo>
                  <a:pt x="4928901" y="244533"/>
                  <a:pt x="4929333" y="235899"/>
                  <a:pt x="4930296" y="227315"/>
                </a:cubicBezTo>
                <a:close/>
                <a:moveTo>
                  <a:pt x="0" y="0"/>
                </a:moveTo>
                <a:lnTo>
                  <a:pt x="5810247" y="0"/>
                </a:lnTo>
                <a:lnTo>
                  <a:pt x="5810247" y="6577200"/>
                </a:lnTo>
                <a:lnTo>
                  <a:pt x="0" y="6577200"/>
                </a:lnTo>
                <a:close/>
              </a:path>
            </a:pathLst>
          </a:custGeom>
          <a:solidFill>
            <a:schemeClr val="bg1">
              <a:lumMod val="95000"/>
            </a:schemeClr>
          </a:solidFill>
        </p:spPr>
        <p:txBody>
          <a:bodyPr wrap="square" tIns="2880000">
            <a:noAutofit/>
          </a:bodyPr>
          <a:lstStyle>
            <a:lvl1pPr algn="ctr">
              <a:defRPr b="0"/>
            </a:lvl1pPr>
          </a:lstStyle>
          <a:p>
            <a:r>
              <a:rPr lang="en-GB" noProof="0"/>
              <a:t>Click icon to insert a photo</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a:xfrm>
            <a:off x="438912" y="388620"/>
            <a:ext cx="3918776" cy="580644"/>
          </a:xfrm>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br>
              <a:rPr lang="en-GB"/>
            </a:br>
            <a:r>
              <a:rPr lang="en-GB"/>
              <a:t>	</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C7051B8E-AE42-420D-92CF-C335861D3885}" type="datetime1">
              <a:rPr lang="en-GB" smtClean="0"/>
              <a:t>10/11/2025</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7" name="Google Shape;190;p16">
            <a:extLst>
              <a:ext uri="{FF2B5EF4-FFF2-40B4-BE49-F238E27FC236}">
                <a16:creationId xmlns:a16="http://schemas.microsoft.com/office/drawing/2014/main" id="{3A718528-F0F0-D14A-779A-28B2954BCA95}"/>
              </a:ext>
            </a:extLst>
          </p:cNvPr>
          <p:cNvSpPr txBox="1">
            <a:spLocks noGrp="1"/>
          </p:cNvSpPr>
          <p:nvPr>
            <p:ph type="body" idx="18"/>
          </p:nvPr>
        </p:nvSpPr>
        <p:spPr>
          <a:xfrm>
            <a:off x="703448" y="2014334"/>
            <a:ext cx="3945670"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0" i="0" u="none" strike="noStrike" cap="none">
                <a:solidFill>
                  <a:schemeClr val="tx1"/>
                </a:solidFill>
                <a:latin typeface="+mn-lt"/>
                <a:ea typeface="Roboto"/>
                <a:cs typeface="Roboto"/>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Oval 7">
            <a:extLst>
              <a:ext uri="{FF2B5EF4-FFF2-40B4-BE49-F238E27FC236}">
                <a16:creationId xmlns:a16="http://schemas.microsoft.com/office/drawing/2014/main" id="{BAFACCDB-DB39-1EDD-E541-CCD11458D85E}"/>
              </a:ext>
            </a:extLst>
          </p:cNvPr>
          <p:cNvSpPr/>
          <p:nvPr userDrawn="1"/>
        </p:nvSpPr>
        <p:spPr>
          <a:xfrm>
            <a:off x="469448" y="2060077"/>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9" name="Google Shape;190;p16">
            <a:extLst>
              <a:ext uri="{FF2B5EF4-FFF2-40B4-BE49-F238E27FC236}">
                <a16:creationId xmlns:a16="http://schemas.microsoft.com/office/drawing/2014/main" id="{4EB51FD6-BEAE-255C-87DA-C2E0BDD49039}"/>
              </a:ext>
            </a:extLst>
          </p:cNvPr>
          <p:cNvSpPr txBox="1">
            <a:spLocks noGrp="1"/>
          </p:cNvSpPr>
          <p:nvPr>
            <p:ph type="body" idx="19"/>
          </p:nvPr>
        </p:nvSpPr>
        <p:spPr>
          <a:xfrm>
            <a:off x="703448" y="2445468"/>
            <a:ext cx="3945670"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0" i="0" u="none" strike="noStrike" cap="none">
                <a:solidFill>
                  <a:schemeClr val="tx1"/>
                </a:solidFill>
                <a:latin typeface="+mn-lt"/>
                <a:ea typeface="Roboto"/>
                <a:cs typeface="Roboto"/>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Oval 12">
            <a:extLst>
              <a:ext uri="{FF2B5EF4-FFF2-40B4-BE49-F238E27FC236}">
                <a16:creationId xmlns:a16="http://schemas.microsoft.com/office/drawing/2014/main" id="{F4876E49-36DE-7A18-BA63-51829ED7F289}"/>
              </a:ext>
            </a:extLst>
          </p:cNvPr>
          <p:cNvSpPr/>
          <p:nvPr userDrawn="1"/>
        </p:nvSpPr>
        <p:spPr>
          <a:xfrm>
            <a:off x="469448" y="2491211"/>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14" name="Oval 13">
            <a:extLst>
              <a:ext uri="{FF2B5EF4-FFF2-40B4-BE49-F238E27FC236}">
                <a16:creationId xmlns:a16="http://schemas.microsoft.com/office/drawing/2014/main" id="{6B085F80-3AA4-6B34-2E08-E5F39DAD6910}"/>
              </a:ext>
            </a:extLst>
          </p:cNvPr>
          <p:cNvSpPr/>
          <p:nvPr userDrawn="1"/>
        </p:nvSpPr>
        <p:spPr>
          <a:xfrm>
            <a:off x="469448" y="2902129"/>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15" name="Oval 14">
            <a:extLst>
              <a:ext uri="{FF2B5EF4-FFF2-40B4-BE49-F238E27FC236}">
                <a16:creationId xmlns:a16="http://schemas.microsoft.com/office/drawing/2014/main" id="{86C5E432-AAAE-094A-C468-C496BAA134BA}"/>
              </a:ext>
            </a:extLst>
          </p:cNvPr>
          <p:cNvSpPr/>
          <p:nvPr userDrawn="1"/>
        </p:nvSpPr>
        <p:spPr>
          <a:xfrm>
            <a:off x="469448" y="3324141"/>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16" name="Google Shape;190;p16">
            <a:extLst>
              <a:ext uri="{FF2B5EF4-FFF2-40B4-BE49-F238E27FC236}">
                <a16:creationId xmlns:a16="http://schemas.microsoft.com/office/drawing/2014/main" id="{EB45B720-AA23-0174-0F7D-6E7A0E7868FE}"/>
              </a:ext>
            </a:extLst>
          </p:cNvPr>
          <p:cNvSpPr txBox="1">
            <a:spLocks noGrp="1"/>
          </p:cNvSpPr>
          <p:nvPr>
            <p:ph type="body" idx="15"/>
          </p:nvPr>
        </p:nvSpPr>
        <p:spPr>
          <a:xfrm>
            <a:off x="523448" y="1160672"/>
            <a:ext cx="3451448"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1" i="0" u="none" strike="noStrike" cap="none">
                <a:solidFill>
                  <a:schemeClr val="tx1"/>
                </a:solidFill>
                <a:latin typeface="+mn-lt"/>
                <a:ea typeface="Roboto"/>
                <a:cs typeface="Quicksand" panose="020B0604020202020204" charset="0"/>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7" name="Text Placeholder 6">
            <a:extLst>
              <a:ext uri="{FF2B5EF4-FFF2-40B4-BE49-F238E27FC236}">
                <a16:creationId xmlns:a16="http://schemas.microsoft.com/office/drawing/2014/main" id="{9F5BFF47-4EAE-335E-A045-EBA030D948D5}"/>
              </a:ext>
            </a:extLst>
          </p:cNvPr>
          <p:cNvSpPr>
            <a:spLocks noGrp="1"/>
          </p:cNvSpPr>
          <p:nvPr>
            <p:ph type="body" sz="quarter" idx="16"/>
          </p:nvPr>
        </p:nvSpPr>
        <p:spPr>
          <a:xfrm>
            <a:off x="703263" y="2853691"/>
            <a:ext cx="3945670" cy="279400"/>
          </a:xfrm>
          <a:prstGeom prst="rect">
            <a:avLst/>
          </a:prstGeom>
        </p:spPr>
        <p:txBody>
          <a:bodyPr lIns="0"/>
          <a:lstStyle>
            <a:lvl1pPr>
              <a:defRPr sz="1200">
                <a:solidFill>
                  <a:schemeClr val="tx1"/>
                </a:solidFill>
                <a:latin typeface="+mn-lt"/>
                <a:ea typeface="Roboto" panose="02000000000000000000" pitchFamily="2" charset="0"/>
              </a:defRPr>
            </a:lvl1pPr>
          </a:lstStyle>
          <a:p>
            <a:pPr lvl="0"/>
            <a:endParaRPr lang="en-IN"/>
          </a:p>
        </p:txBody>
      </p:sp>
      <p:sp>
        <p:nvSpPr>
          <p:cNvPr id="18" name="Text Placeholder 12">
            <a:extLst>
              <a:ext uri="{FF2B5EF4-FFF2-40B4-BE49-F238E27FC236}">
                <a16:creationId xmlns:a16="http://schemas.microsoft.com/office/drawing/2014/main" id="{D3BF81D1-7D79-D9E3-9F1E-B4730674D367}"/>
              </a:ext>
            </a:extLst>
          </p:cNvPr>
          <p:cNvSpPr>
            <a:spLocks noGrp="1"/>
          </p:cNvSpPr>
          <p:nvPr>
            <p:ph type="body" sz="quarter" idx="20"/>
          </p:nvPr>
        </p:nvSpPr>
        <p:spPr>
          <a:xfrm>
            <a:off x="703263" y="3282411"/>
            <a:ext cx="3945855" cy="279400"/>
          </a:xfrm>
          <a:prstGeom prst="rect">
            <a:avLst/>
          </a:prstGeom>
        </p:spPr>
        <p:txBody>
          <a:bodyPr lIns="0"/>
          <a:lstStyle>
            <a:lvl1pPr>
              <a:defRPr sz="1200">
                <a:solidFill>
                  <a:schemeClr val="tx1"/>
                </a:solidFill>
                <a:latin typeface="+mn-lt"/>
                <a:ea typeface="Roboto" panose="02000000000000000000" pitchFamily="2" charset="0"/>
              </a:defRPr>
            </a:lvl1pPr>
            <a:lvl2pPr>
              <a:defRPr sz="1200">
                <a:latin typeface="Roboto" panose="02000000000000000000" pitchFamily="2" charset="0"/>
                <a:ea typeface="Roboto" panose="02000000000000000000" pitchFamily="2" charset="0"/>
              </a:defRPr>
            </a:lvl2pPr>
            <a:lvl3pPr>
              <a:defRPr sz="1200">
                <a:latin typeface="Roboto" panose="02000000000000000000" pitchFamily="2" charset="0"/>
                <a:ea typeface="Roboto" panose="02000000000000000000" pitchFamily="2" charset="0"/>
              </a:defRPr>
            </a:lvl3pPr>
            <a:lvl4pPr>
              <a:defRPr sz="1200">
                <a:latin typeface="Roboto" panose="02000000000000000000" pitchFamily="2" charset="0"/>
                <a:ea typeface="Roboto" panose="02000000000000000000" pitchFamily="2" charset="0"/>
              </a:defRPr>
            </a:lvl4pPr>
            <a:lvl5pPr>
              <a:defRPr sz="1200">
                <a:latin typeface="Roboto" panose="02000000000000000000" pitchFamily="2" charset="0"/>
                <a:ea typeface="Roboto" panose="02000000000000000000" pitchFamily="2" charset="0"/>
              </a:defRPr>
            </a:lvl5pPr>
          </a:lstStyle>
          <a:p>
            <a:pPr lvl="0"/>
            <a:endParaRPr lang="en-IN"/>
          </a:p>
        </p:txBody>
      </p:sp>
    </p:spTree>
    <p:extLst>
      <p:ext uri="{BB962C8B-B14F-4D97-AF65-F5344CB8AC3E}">
        <p14:creationId xmlns:p14="http://schemas.microsoft.com/office/powerpoint/2010/main" val="2620216372"/>
      </p:ext>
    </p:extLst>
  </p:cSld>
  <p:clrMapOvr>
    <a:masterClrMapping/>
  </p:clrMapOvr>
  <p:extLst>
    <p:ext uri="{DCECCB84-F9BA-43D5-87BE-67443E8EF086}">
      <p15:sldGuideLst xmlns:p15="http://schemas.microsoft.com/office/powerpoint/2012/main">
        <p15:guide id="39" userDrawn="1">
          <p15:clr>
            <a:srgbClr val="FBAE40"/>
          </p15:clr>
        </p15:guide>
        <p15:guide id="40" pos="7680" userDrawn="1">
          <p15:clr>
            <a:srgbClr val="FBAE40"/>
          </p15:clr>
        </p15:guide>
        <p15:guide id="41" pos="3660" userDrawn="1">
          <p15:clr>
            <a:srgbClr val="FBAE40"/>
          </p15:clr>
        </p15:guide>
        <p15:guide id="42" pos="4020" userDrawn="1">
          <p15:clr>
            <a:srgbClr val="FBAE40"/>
          </p15:clr>
        </p15:guide>
        <p15:guide id="43" orient="horz" userDrawn="1">
          <p15:clr>
            <a:srgbClr val="FBAE40"/>
          </p15:clr>
        </p15:guide>
        <p15:guide id="44" orient="horz" pos="4320" userDrawn="1">
          <p15:clr>
            <a:srgbClr val="FBAE40"/>
          </p15:clr>
        </p15:guide>
        <p15:guide id="45" orient="horz" pos="1080" userDrawn="1">
          <p15:clr>
            <a:srgbClr val="FBAE40"/>
          </p15:clr>
        </p15:guide>
        <p15:guide id="46" orient="horz" pos="731" userDrawn="1">
          <p15:clr>
            <a:srgbClr val="547EB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_3">
    <p:spTree>
      <p:nvGrpSpPr>
        <p:cNvPr id="1" name=""/>
        <p:cNvGrpSpPr/>
        <p:nvPr/>
      </p:nvGrpSpPr>
      <p:grpSpPr>
        <a:xfrm>
          <a:off x="0" y="0"/>
          <a:ext cx="0" cy="0"/>
          <a:chOff x="0" y="0"/>
          <a:chExt cx="0" cy="0"/>
        </a:xfrm>
      </p:grpSpPr>
      <p:sp>
        <p:nvSpPr>
          <p:cNvPr id="6" name="Sand logo cover">
            <a:extLst>
              <a:ext uri="{FF2B5EF4-FFF2-40B4-BE49-F238E27FC236}">
                <a16:creationId xmlns:a16="http://schemas.microsoft.com/office/drawing/2014/main" id="{43F4569A-0B17-D1D4-E22A-B937862278F3}"/>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2" name="Placeholder for Photo">
            <a:extLst>
              <a:ext uri="{FF2B5EF4-FFF2-40B4-BE49-F238E27FC236}">
                <a16:creationId xmlns:a16="http://schemas.microsoft.com/office/drawing/2014/main" id="{2E370861-C93A-AFA8-E1DD-5EBBFF54951A}"/>
              </a:ext>
            </a:extLst>
          </p:cNvPr>
          <p:cNvSpPr>
            <a:spLocks noGrp="1"/>
          </p:cNvSpPr>
          <p:nvPr>
            <p:ph type="pic" sz="quarter" idx="17" hasCustomPrompt="1"/>
          </p:nvPr>
        </p:nvSpPr>
        <p:spPr>
          <a:xfrm>
            <a:off x="4786315" y="210600"/>
            <a:ext cx="4357685" cy="4932900"/>
          </a:xfrm>
          <a:custGeom>
            <a:avLst/>
            <a:gdLst>
              <a:gd name="connsiteX0" fmla="*/ 4900673 w 5810247"/>
              <a:gd name="connsiteY0" fmla="*/ 778053 h 6577200"/>
              <a:gd name="connsiteX1" fmla="*/ 4901969 w 5810247"/>
              <a:gd name="connsiteY1" fmla="*/ 803850 h 6577200"/>
              <a:gd name="connsiteX2" fmla="*/ 4901969 w 5810247"/>
              <a:gd name="connsiteY2" fmla="*/ 845445 h 6577200"/>
              <a:gd name="connsiteX3" fmla="*/ 4900673 w 5810247"/>
              <a:gd name="connsiteY3" fmla="*/ 871304 h 6577200"/>
              <a:gd name="connsiteX4" fmla="*/ 4930296 w 5810247"/>
              <a:gd name="connsiteY4" fmla="*/ 871304 h 6577200"/>
              <a:gd name="connsiteX5" fmla="*/ 4929000 w 5810247"/>
              <a:gd name="connsiteY5" fmla="*/ 845445 h 6577200"/>
              <a:gd name="connsiteX6" fmla="*/ 4929000 w 5810247"/>
              <a:gd name="connsiteY6" fmla="*/ 803850 h 6577200"/>
              <a:gd name="connsiteX7" fmla="*/ 4930296 w 5810247"/>
              <a:gd name="connsiteY7" fmla="*/ 778053 h 6577200"/>
              <a:gd name="connsiteX8" fmla="*/ 4963375 w 5810247"/>
              <a:gd name="connsiteY8" fmla="*/ 773178 h 6577200"/>
              <a:gd name="connsiteX9" fmla="*/ 4943133 w 5810247"/>
              <a:gd name="connsiteY9" fmla="*/ 776572 h 6577200"/>
              <a:gd name="connsiteX10" fmla="*/ 4948749 w 5810247"/>
              <a:gd name="connsiteY10" fmla="*/ 801875 h 6577200"/>
              <a:gd name="connsiteX11" fmla="*/ 4955599 w 5810247"/>
              <a:gd name="connsiteY11" fmla="*/ 842853 h 6577200"/>
              <a:gd name="connsiteX12" fmla="*/ 4958561 w 5810247"/>
              <a:gd name="connsiteY12" fmla="*/ 868526 h 6577200"/>
              <a:gd name="connsiteX13" fmla="*/ 4978742 w 5810247"/>
              <a:gd name="connsiteY13" fmla="*/ 865194 h 6577200"/>
              <a:gd name="connsiteX14" fmla="*/ 4973188 w 5810247"/>
              <a:gd name="connsiteY14" fmla="*/ 839891 h 6577200"/>
              <a:gd name="connsiteX15" fmla="*/ 4966337 w 5810247"/>
              <a:gd name="connsiteY15" fmla="*/ 798913 h 6577200"/>
              <a:gd name="connsiteX16" fmla="*/ 4963375 w 5810247"/>
              <a:gd name="connsiteY16" fmla="*/ 773178 h 6577200"/>
              <a:gd name="connsiteX17" fmla="*/ 4867533 w 5810247"/>
              <a:gd name="connsiteY17" fmla="*/ 773178 h 6577200"/>
              <a:gd name="connsiteX18" fmla="*/ 4864570 w 5810247"/>
              <a:gd name="connsiteY18" fmla="*/ 798913 h 6577200"/>
              <a:gd name="connsiteX19" fmla="*/ 4857473 w 5810247"/>
              <a:gd name="connsiteY19" fmla="*/ 839891 h 6577200"/>
              <a:gd name="connsiteX20" fmla="*/ 4851919 w 5810247"/>
              <a:gd name="connsiteY20" fmla="*/ 865194 h 6577200"/>
              <a:gd name="connsiteX21" fmla="*/ 4872100 w 5810247"/>
              <a:gd name="connsiteY21" fmla="*/ 868526 h 6577200"/>
              <a:gd name="connsiteX22" fmla="*/ 4875062 w 5810247"/>
              <a:gd name="connsiteY22" fmla="*/ 842853 h 6577200"/>
              <a:gd name="connsiteX23" fmla="*/ 4882159 w 5810247"/>
              <a:gd name="connsiteY23" fmla="*/ 801875 h 6577200"/>
              <a:gd name="connsiteX24" fmla="*/ 4887775 w 5810247"/>
              <a:gd name="connsiteY24" fmla="*/ 776572 h 6577200"/>
              <a:gd name="connsiteX25" fmla="*/ 4991517 w 5810247"/>
              <a:gd name="connsiteY25" fmla="*/ 765402 h 6577200"/>
              <a:gd name="connsiteX26" fmla="*/ 4980902 w 5810247"/>
              <a:gd name="connsiteY26" fmla="*/ 768858 h 6577200"/>
              <a:gd name="connsiteX27" fmla="*/ 4990097 w 5810247"/>
              <a:gd name="connsiteY27" fmla="*/ 793050 h 6577200"/>
              <a:gd name="connsiteX28" fmla="*/ 5002996 w 5810247"/>
              <a:gd name="connsiteY28" fmla="*/ 832547 h 6577200"/>
              <a:gd name="connsiteX29" fmla="*/ 5009722 w 5810247"/>
              <a:gd name="connsiteY29" fmla="*/ 857541 h 6577200"/>
              <a:gd name="connsiteX30" fmla="*/ 5020337 w 5810247"/>
              <a:gd name="connsiteY30" fmla="*/ 854085 h 6577200"/>
              <a:gd name="connsiteX31" fmla="*/ 5011080 w 5810247"/>
              <a:gd name="connsiteY31" fmla="*/ 829955 h 6577200"/>
              <a:gd name="connsiteX32" fmla="*/ 4998244 w 5810247"/>
              <a:gd name="connsiteY32" fmla="*/ 790087 h 6577200"/>
              <a:gd name="connsiteX33" fmla="*/ 4991517 w 5810247"/>
              <a:gd name="connsiteY33" fmla="*/ 765402 h 6577200"/>
              <a:gd name="connsiteX34" fmla="*/ 4839514 w 5810247"/>
              <a:gd name="connsiteY34" fmla="*/ 765093 h 6577200"/>
              <a:gd name="connsiteX35" fmla="*/ 4832788 w 5810247"/>
              <a:gd name="connsiteY35" fmla="*/ 790087 h 6577200"/>
              <a:gd name="connsiteX36" fmla="*/ 4819951 w 5810247"/>
              <a:gd name="connsiteY36" fmla="*/ 829646 h 6577200"/>
              <a:gd name="connsiteX37" fmla="*/ 4810694 w 5810247"/>
              <a:gd name="connsiteY37" fmla="*/ 853777 h 6577200"/>
              <a:gd name="connsiteX38" fmla="*/ 4821309 w 5810247"/>
              <a:gd name="connsiteY38" fmla="*/ 857233 h 6577200"/>
              <a:gd name="connsiteX39" fmla="*/ 4828036 w 5810247"/>
              <a:gd name="connsiteY39" fmla="*/ 832238 h 6577200"/>
              <a:gd name="connsiteX40" fmla="*/ 4840934 w 5810247"/>
              <a:gd name="connsiteY40" fmla="*/ 792741 h 6577200"/>
              <a:gd name="connsiteX41" fmla="*/ 4850129 w 5810247"/>
              <a:gd name="connsiteY41" fmla="*/ 768549 h 6577200"/>
              <a:gd name="connsiteX42" fmla="*/ 5024102 w 5810247"/>
              <a:gd name="connsiteY42" fmla="*/ 750590 h 6577200"/>
              <a:gd name="connsiteX43" fmla="*/ 5014104 w 5810247"/>
              <a:gd name="connsiteY43" fmla="*/ 755651 h 6577200"/>
              <a:gd name="connsiteX44" fmla="*/ 5027064 w 5810247"/>
              <a:gd name="connsiteY44" fmla="*/ 778053 h 6577200"/>
              <a:gd name="connsiteX45" fmla="*/ 5045578 w 5810247"/>
              <a:gd name="connsiteY45" fmla="*/ 815082 h 6577200"/>
              <a:gd name="connsiteX46" fmla="*/ 5056132 w 5810247"/>
              <a:gd name="connsiteY46" fmla="*/ 838718 h 6577200"/>
              <a:gd name="connsiteX47" fmla="*/ 5066129 w 5810247"/>
              <a:gd name="connsiteY47" fmla="*/ 833658 h 6577200"/>
              <a:gd name="connsiteX48" fmla="*/ 5053169 w 5810247"/>
              <a:gd name="connsiteY48" fmla="*/ 811194 h 6577200"/>
              <a:gd name="connsiteX49" fmla="*/ 5034655 w 5810247"/>
              <a:gd name="connsiteY49" fmla="*/ 774165 h 6577200"/>
              <a:gd name="connsiteX50" fmla="*/ 5024102 w 5810247"/>
              <a:gd name="connsiteY50" fmla="*/ 750590 h 6577200"/>
              <a:gd name="connsiteX51" fmla="*/ 4806559 w 5810247"/>
              <a:gd name="connsiteY51" fmla="*/ 750590 h 6577200"/>
              <a:gd name="connsiteX52" fmla="*/ 4795759 w 5810247"/>
              <a:gd name="connsiteY52" fmla="*/ 774165 h 6577200"/>
              <a:gd name="connsiteX53" fmla="*/ 4776874 w 5810247"/>
              <a:gd name="connsiteY53" fmla="*/ 811194 h 6577200"/>
              <a:gd name="connsiteX54" fmla="*/ 4763976 w 5810247"/>
              <a:gd name="connsiteY54" fmla="*/ 833658 h 6577200"/>
              <a:gd name="connsiteX55" fmla="*/ 4773974 w 5810247"/>
              <a:gd name="connsiteY55" fmla="*/ 838718 h 6577200"/>
              <a:gd name="connsiteX56" fmla="*/ 4784527 w 5810247"/>
              <a:gd name="connsiteY56" fmla="*/ 815082 h 6577200"/>
              <a:gd name="connsiteX57" fmla="*/ 4803350 w 5810247"/>
              <a:gd name="connsiteY57" fmla="*/ 778053 h 6577200"/>
              <a:gd name="connsiteX58" fmla="*/ 4816310 w 5810247"/>
              <a:gd name="connsiteY58" fmla="*/ 755651 h 6577200"/>
              <a:gd name="connsiteX59" fmla="*/ 5056440 w 5810247"/>
              <a:gd name="connsiteY59" fmla="*/ 729546 h 6577200"/>
              <a:gd name="connsiteX60" fmla="*/ 5039777 w 5810247"/>
              <a:gd name="connsiteY60" fmla="*/ 741457 h 6577200"/>
              <a:gd name="connsiteX61" fmla="*/ 5055823 w 5810247"/>
              <a:gd name="connsiteY61" fmla="*/ 761761 h 6577200"/>
              <a:gd name="connsiteX62" fmla="*/ 5079953 w 5810247"/>
              <a:gd name="connsiteY62" fmla="*/ 795580 h 6577200"/>
              <a:gd name="connsiteX63" fmla="*/ 5093901 w 5810247"/>
              <a:gd name="connsiteY63" fmla="*/ 817365 h 6577200"/>
              <a:gd name="connsiteX64" fmla="*/ 5110564 w 5810247"/>
              <a:gd name="connsiteY64" fmla="*/ 805454 h 6577200"/>
              <a:gd name="connsiteX65" fmla="*/ 5094518 w 5810247"/>
              <a:gd name="connsiteY65" fmla="*/ 785212 h 6577200"/>
              <a:gd name="connsiteX66" fmla="*/ 5070388 w 5810247"/>
              <a:gd name="connsiteY66" fmla="*/ 751393 h 6577200"/>
              <a:gd name="connsiteX67" fmla="*/ 5056440 w 5810247"/>
              <a:gd name="connsiteY67" fmla="*/ 729546 h 6577200"/>
              <a:gd name="connsiteX68" fmla="*/ 4774097 w 5810247"/>
              <a:gd name="connsiteY68" fmla="*/ 729361 h 6577200"/>
              <a:gd name="connsiteX69" fmla="*/ 4760150 w 5810247"/>
              <a:gd name="connsiteY69" fmla="*/ 751207 h 6577200"/>
              <a:gd name="connsiteX70" fmla="*/ 4736020 w 5810247"/>
              <a:gd name="connsiteY70" fmla="*/ 785027 h 6577200"/>
              <a:gd name="connsiteX71" fmla="*/ 4719974 w 5810247"/>
              <a:gd name="connsiteY71" fmla="*/ 805269 h 6577200"/>
              <a:gd name="connsiteX72" fmla="*/ 4736637 w 5810247"/>
              <a:gd name="connsiteY72" fmla="*/ 817180 h 6577200"/>
              <a:gd name="connsiteX73" fmla="*/ 4750584 w 5810247"/>
              <a:gd name="connsiteY73" fmla="*/ 795395 h 6577200"/>
              <a:gd name="connsiteX74" fmla="*/ 4774714 w 5810247"/>
              <a:gd name="connsiteY74" fmla="*/ 761575 h 6577200"/>
              <a:gd name="connsiteX75" fmla="*/ 4790884 w 5810247"/>
              <a:gd name="connsiteY75" fmla="*/ 741457 h 6577200"/>
              <a:gd name="connsiteX76" fmla="*/ 4790760 w 5810247"/>
              <a:gd name="connsiteY76" fmla="*/ 741271 h 6577200"/>
              <a:gd name="connsiteX77" fmla="*/ 5087544 w 5810247"/>
              <a:gd name="connsiteY77" fmla="*/ 700478 h 6577200"/>
              <a:gd name="connsiteX78" fmla="*/ 5066438 w 5810247"/>
              <a:gd name="connsiteY78" fmla="*/ 721585 h 6577200"/>
              <a:gd name="connsiteX79" fmla="*/ 5085816 w 5810247"/>
              <a:gd name="connsiteY79" fmla="*/ 738679 h 6577200"/>
              <a:gd name="connsiteX80" fmla="*/ 5115192 w 5810247"/>
              <a:gd name="connsiteY80" fmla="*/ 768055 h 6577200"/>
              <a:gd name="connsiteX81" fmla="*/ 5132534 w 5810247"/>
              <a:gd name="connsiteY81" fmla="*/ 787249 h 6577200"/>
              <a:gd name="connsiteX82" fmla="*/ 5153702 w 5810247"/>
              <a:gd name="connsiteY82" fmla="*/ 766451 h 6577200"/>
              <a:gd name="connsiteX83" fmla="*/ 5134509 w 5810247"/>
              <a:gd name="connsiteY83" fmla="*/ 749109 h 6577200"/>
              <a:gd name="connsiteX84" fmla="*/ 5104886 w 5810247"/>
              <a:gd name="connsiteY84" fmla="*/ 719671 h 6577200"/>
              <a:gd name="connsiteX85" fmla="*/ 5087544 w 5810247"/>
              <a:gd name="connsiteY85" fmla="*/ 700478 h 6577200"/>
              <a:gd name="connsiteX86" fmla="*/ 4742993 w 5810247"/>
              <a:gd name="connsiteY86" fmla="*/ 700478 h 6577200"/>
              <a:gd name="connsiteX87" fmla="*/ 4725652 w 5810247"/>
              <a:gd name="connsiteY87" fmla="*/ 719671 h 6577200"/>
              <a:gd name="connsiteX88" fmla="*/ 4696276 w 5810247"/>
              <a:gd name="connsiteY88" fmla="*/ 749109 h 6577200"/>
              <a:gd name="connsiteX89" fmla="*/ 4677082 w 5810247"/>
              <a:gd name="connsiteY89" fmla="*/ 766451 h 6577200"/>
              <a:gd name="connsiteX90" fmla="*/ 4698127 w 5810247"/>
              <a:gd name="connsiteY90" fmla="*/ 787495 h 6577200"/>
              <a:gd name="connsiteX91" fmla="*/ 4715530 w 5810247"/>
              <a:gd name="connsiteY91" fmla="*/ 768302 h 6577200"/>
              <a:gd name="connsiteX92" fmla="*/ 4744968 w 5810247"/>
              <a:gd name="connsiteY92" fmla="*/ 738679 h 6577200"/>
              <a:gd name="connsiteX93" fmla="*/ 4764223 w 5810247"/>
              <a:gd name="connsiteY93" fmla="*/ 721585 h 6577200"/>
              <a:gd name="connsiteX94" fmla="*/ 4764100 w 5810247"/>
              <a:gd name="connsiteY94" fmla="*/ 721585 h 6577200"/>
              <a:gd name="connsiteX95" fmla="*/ 4723121 w 5810247"/>
              <a:gd name="connsiteY95" fmla="*/ 673756 h 6577200"/>
              <a:gd name="connsiteX96" fmla="*/ 4703188 w 5810247"/>
              <a:gd name="connsiteY96" fmla="*/ 689863 h 6577200"/>
              <a:gd name="connsiteX97" fmla="*/ 4669121 w 5810247"/>
              <a:gd name="connsiteY97" fmla="*/ 713994 h 6577200"/>
              <a:gd name="connsiteX98" fmla="*/ 4647645 w 5810247"/>
              <a:gd name="connsiteY98" fmla="*/ 727941 h 6577200"/>
              <a:gd name="connsiteX99" fmla="*/ 4659556 w 5810247"/>
              <a:gd name="connsiteY99" fmla="*/ 744604 h 6577200"/>
              <a:gd name="connsiteX100" fmla="*/ 4679798 w 5810247"/>
              <a:gd name="connsiteY100" fmla="*/ 728558 h 6577200"/>
              <a:gd name="connsiteX101" fmla="*/ 4713185 w 5810247"/>
              <a:gd name="connsiteY101" fmla="*/ 704428 h 6577200"/>
              <a:gd name="connsiteX102" fmla="*/ 4735032 w 5810247"/>
              <a:gd name="connsiteY102" fmla="*/ 690481 h 6577200"/>
              <a:gd name="connsiteX103" fmla="*/ 5107416 w 5810247"/>
              <a:gd name="connsiteY103" fmla="*/ 673571 h 6577200"/>
              <a:gd name="connsiteX104" fmla="*/ 5095505 w 5810247"/>
              <a:gd name="connsiteY104" fmla="*/ 690295 h 6577200"/>
              <a:gd name="connsiteX105" fmla="*/ 5117352 w 5810247"/>
              <a:gd name="connsiteY105" fmla="*/ 704243 h 6577200"/>
              <a:gd name="connsiteX106" fmla="*/ 5151172 w 5810247"/>
              <a:gd name="connsiteY106" fmla="*/ 728373 h 6577200"/>
              <a:gd name="connsiteX107" fmla="*/ 5171414 w 5810247"/>
              <a:gd name="connsiteY107" fmla="*/ 744419 h 6577200"/>
              <a:gd name="connsiteX108" fmla="*/ 5183325 w 5810247"/>
              <a:gd name="connsiteY108" fmla="*/ 727756 h 6577200"/>
              <a:gd name="connsiteX109" fmla="*/ 5161540 w 5810247"/>
              <a:gd name="connsiteY109" fmla="*/ 713809 h 6577200"/>
              <a:gd name="connsiteX110" fmla="*/ 5127720 w 5810247"/>
              <a:gd name="connsiteY110" fmla="*/ 689678 h 6577200"/>
              <a:gd name="connsiteX111" fmla="*/ 5107416 w 5810247"/>
              <a:gd name="connsiteY111" fmla="*/ 673571 h 6577200"/>
              <a:gd name="connsiteX112" fmla="*/ 5121610 w 5810247"/>
              <a:gd name="connsiteY112" fmla="*/ 648145 h 6577200"/>
              <a:gd name="connsiteX113" fmla="*/ 5116673 w 5810247"/>
              <a:gd name="connsiteY113" fmla="*/ 658451 h 6577200"/>
              <a:gd name="connsiteX114" fmla="*/ 5140310 w 5810247"/>
              <a:gd name="connsiteY114" fmla="*/ 669004 h 6577200"/>
              <a:gd name="connsiteX115" fmla="*/ 5177338 w 5810247"/>
              <a:gd name="connsiteY115" fmla="*/ 687518 h 6577200"/>
              <a:gd name="connsiteX116" fmla="*/ 5199802 w 5810247"/>
              <a:gd name="connsiteY116" fmla="*/ 700478 h 6577200"/>
              <a:gd name="connsiteX117" fmla="*/ 5204863 w 5810247"/>
              <a:gd name="connsiteY117" fmla="*/ 690481 h 6577200"/>
              <a:gd name="connsiteX118" fmla="*/ 5181226 w 5810247"/>
              <a:gd name="connsiteY118" fmla="*/ 679927 h 6577200"/>
              <a:gd name="connsiteX119" fmla="*/ 5144013 w 5810247"/>
              <a:gd name="connsiteY119" fmla="*/ 661043 h 6577200"/>
              <a:gd name="connsiteX120" fmla="*/ 5121610 w 5810247"/>
              <a:gd name="connsiteY120" fmla="*/ 648145 h 6577200"/>
              <a:gd name="connsiteX121" fmla="*/ 4709359 w 5810247"/>
              <a:gd name="connsiteY121" fmla="*/ 648145 h 6577200"/>
              <a:gd name="connsiteX122" fmla="*/ 4686957 w 5810247"/>
              <a:gd name="connsiteY122" fmla="*/ 661043 h 6577200"/>
              <a:gd name="connsiteX123" fmla="*/ 4649928 w 5810247"/>
              <a:gd name="connsiteY123" fmla="*/ 679927 h 6577200"/>
              <a:gd name="connsiteX124" fmla="*/ 4626292 w 5810247"/>
              <a:gd name="connsiteY124" fmla="*/ 690481 h 6577200"/>
              <a:gd name="connsiteX125" fmla="*/ 4631352 w 5810247"/>
              <a:gd name="connsiteY125" fmla="*/ 700478 h 6577200"/>
              <a:gd name="connsiteX126" fmla="*/ 4653816 w 5810247"/>
              <a:gd name="connsiteY126" fmla="*/ 687518 h 6577200"/>
              <a:gd name="connsiteX127" fmla="*/ 4690474 w 5810247"/>
              <a:gd name="connsiteY127" fmla="*/ 668695 h 6577200"/>
              <a:gd name="connsiteX128" fmla="*/ 4714111 w 5810247"/>
              <a:gd name="connsiteY128" fmla="*/ 658451 h 6577200"/>
              <a:gd name="connsiteX129" fmla="*/ 5134509 w 5810247"/>
              <a:gd name="connsiteY129" fmla="*/ 614819 h 6577200"/>
              <a:gd name="connsiteX130" fmla="*/ 5131053 w 5810247"/>
              <a:gd name="connsiteY130" fmla="*/ 625434 h 6577200"/>
              <a:gd name="connsiteX131" fmla="*/ 5156047 w 5810247"/>
              <a:gd name="connsiteY131" fmla="*/ 632161 h 6577200"/>
              <a:gd name="connsiteX132" fmla="*/ 5195606 w 5810247"/>
              <a:gd name="connsiteY132" fmla="*/ 644997 h 6577200"/>
              <a:gd name="connsiteX133" fmla="*/ 5219736 w 5810247"/>
              <a:gd name="connsiteY133" fmla="*/ 654254 h 6577200"/>
              <a:gd name="connsiteX134" fmla="*/ 5223192 w 5810247"/>
              <a:gd name="connsiteY134" fmla="*/ 643578 h 6577200"/>
              <a:gd name="connsiteX135" fmla="*/ 5198506 w 5810247"/>
              <a:gd name="connsiteY135" fmla="*/ 636851 h 6577200"/>
              <a:gd name="connsiteX136" fmla="*/ 5158701 w 5810247"/>
              <a:gd name="connsiteY136" fmla="*/ 624014 h 6577200"/>
              <a:gd name="connsiteX137" fmla="*/ 5134509 w 5810247"/>
              <a:gd name="connsiteY137" fmla="*/ 614819 h 6577200"/>
              <a:gd name="connsiteX138" fmla="*/ 4696152 w 5810247"/>
              <a:gd name="connsiteY138" fmla="*/ 614695 h 6577200"/>
              <a:gd name="connsiteX139" fmla="*/ 4671960 w 5810247"/>
              <a:gd name="connsiteY139" fmla="*/ 623891 h 6577200"/>
              <a:gd name="connsiteX140" fmla="*/ 4632463 w 5810247"/>
              <a:gd name="connsiteY140" fmla="*/ 636727 h 6577200"/>
              <a:gd name="connsiteX141" fmla="*/ 4607469 w 5810247"/>
              <a:gd name="connsiteY141" fmla="*/ 643454 h 6577200"/>
              <a:gd name="connsiteX142" fmla="*/ 4610925 w 5810247"/>
              <a:gd name="connsiteY142" fmla="*/ 654131 h 6577200"/>
              <a:gd name="connsiteX143" fmla="*/ 4635302 w 5810247"/>
              <a:gd name="connsiteY143" fmla="*/ 644874 h 6577200"/>
              <a:gd name="connsiteX144" fmla="*/ 4674614 w 5810247"/>
              <a:gd name="connsiteY144" fmla="*/ 632037 h 6577200"/>
              <a:gd name="connsiteX145" fmla="*/ 4699608 w 5810247"/>
              <a:gd name="connsiteY145" fmla="*/ 625310 h 6577200"/>
              <a:gd name="connsiteX146" fmla="*/ 5142532 w 5810247"/>
              <a:gd name="connsiteY146" fmla="*/ 577050 h 6577200"/>
              <a:gd name="connsiteX147" fmla="*/ 5139137 w 5810247"/>
              <a:gd name="connsiteY147" fmla="*/ 597292 h 6577200"/>
              <a:gd name="connsiteX148" fmla="*/ 5164872 w 5810247"/>
              <a:gd name="connsiteY148" fmla="*/ 600254 h 6577200"/>
              <a:gd name="connsiteX149" fmla="*/ 5205850 w 5810247"/>
              <a:gd name="connsiteY149" fmla="*/ 607105 h 6577200"/>
              <a:gd name="connsiteX150" fmla="*/ 5231153 w 5810247"/>
              <a:gd name="connsiteY150" fmla="*/ 612659 h 6577200"/>
              <a:gd name="connsiteX151" fmla="*/ 5234486 w 5810247"/>
              <a:gd name="connsiteY151" fmla="*/ 592478 h 6577200"/>
              <a:gd name="connsiteX152" fmla="*/ 5208813 w 5810247"/>
              <a:gd name="connsiteY152" fmla="*/ 589516 h 6577200"/>
              <a:gd name="connsiteX153" fmla="*/ 5167834 w 5810247"/>
              <a:gd name="connsiteY153" fmla="*/ 582604 h 6577200"/>
              <a:gd name="connsiteX154" fmla="*/ 5142532 w 5810247"/>
              <a:gd name="connsiteY154" fmla="*/ 577050 h 6577200"/>
              <a:gd name="connsiteX155" fmla="*/ 4688129 w 5810247"/>
              <a:gd name="connsiteY155" fmla="*/ 576926 h 6577200"/>
              <a:gd name="connsiteX156" fmla="*/ 4662826 w 5810247"/>
              <a:gd name="connsiteY156" fmla="*/ 582481 h 6577200"/>
              <a:gd name="connsiteX157" fmla="*/ 4621848 w 5810247"/>
              <a:gd name="connsiteY157" fmla="*/ 589393 h 6577200"/>
              <a:gd name="connsiteX158" fmla="*/ 4596113 w 5810247"/>
              <a:gd name="connsiteY158" fmla="*/ 592355 h 6577200"/>
              <a:gd name="connsiteX159" fmla="*/ 4599508 w 5810247"/>
              <a:gd name="connsiteY159" fmla="*/ 612535 h 6577200"/>
              <a:gd name="connsiteX160" fmla="*/ 4624810 w 5810247"/>
              <a:gd name="connsiteY160" fmla="*/ 606981 h 6577200"/>
              <a:gd name="connsiteX161" fmla="*/ 4665789 w 5810247"/>
              <a:gd name="connsiteY161" fmla="*/ 600131 h 6577200"/>
              <a:gd name="connsiteX162" fmla="*/ 4691462 w 5810247"/>
              <a:gd name="connsiteY162" fmla="*/ 597169 h 6577200"/>
              <a:gd name="connsiteX163" fmla="*/ 5237263 w 5810247"/>
              <a:gd name="connsiteY163" fmla="*/ 534405 h 6577200"/>
              <a:gd name="connsiteX164" fmla="*/ 5211405 w 5810247"/>
              <a:gd name="connsiteY164" fmla="*/ 535701 h 6577200"/>
              <a:gd name="connsiteX165" fmla="*/ 5169871 w 5810247"/>
              <a:gd name="connsiteY165" fmla="*/ 535825 h 6577200"/>
              <a:gd name="connsiteX166" fmla="*/ 5144013 w 5810247"/>
              <a:gd name="connsiteY166" fmla="*/ 534529 h 6577200"/>
              <a:gd name="connsiteX167" fmla="*/ 5144013 w 5810247"/>
              <a:gd name="connsiteY167" fmla="*/ 564337 h 6577200"/>
              <a:gd name="connsiteX168" fmla="*/ 5169871 w 5810247"/>
              <a:gd name="connsiteY168" fmla="*/ 563041 h 6577200"/>
              <a:gd name="connsiteX169" fmla="*/ 5211405 w 5810247"/>
              <a:gd name="connsiteY169" fmla="*/ 563041 h 6577200"/>
              <a:gd name="connsiteX170" fmla="*/ 5237263 w 5810247"/>
              <a:gd name="connsiteY170" fmla="*/ 564337 h 6577200"/>
              <a:gd name="connsiteX171" fmla="*/ 4593398 w 5810247"/>
              <a:gd name="connsiteY171" fmla="*/ 534405 h 6577200"/>
              <a:gd name="connsiteX172" fmla="*/ 4593398 w 5810247"/>
              <a:gd name="connsiteY172" fmla="*/ 564213 h 6577200"/>
              <a:gd name="connsiteX173" fmla="*/ 4619256 w 5810247"/>
              <a:gd name="connsiteY173" fmla="*/ 562917 h 6577200"/>
              <a:gd name="connsiteX174" fmla="*/ 4660790 w 5810247"/>
              <a:gd name="connsiteY174" fmla="*/ 562917 h 6577200"/>
              <a:gd name="connsiteX175" fmla="*/ 4686648 w 5810247"/>
              <a:gd name="connsiteY175" fmla="*/ 564213 h 6577200"/>
              <a:gd name="connsiteX176" fmla="*/ 4686648 w 5810247"/>
              <a:gd name="connsiteY176" fmla="*/ 534405 h 6577200"/>
              <a:gd name="connsiteX177" fmla="*/ 4660790 w 5810247"/>
              <a:gd name="connsiteY177" fmla="*/ 535701 h 6577200"/>
              <a:gd name="connsiteX178" fmla="*/ 4619256 w 5810247"/>
              <a:gd name="connsiteY178" fmla="*/ 535701 h 6577200"/>
              <a:gd name="connsiteX179" fmla="*/ 4593398 w 5810247"/>
              <a:gd name="connsiteY179" fmla="*/ 534405 h 6577200"/>
              <a:gd name="connsiteX180" fmla="*/ 4599508 w 5810247"/>
              <a:gd name="connsiteY180" fmla="*/ 486268 h 6577200"/>
              <a:gd name="connsiteX181" fmla="*/ 4596113 w 5810247"/>
              <a:gd name="connsiteY181" fmla="*/ 506449 h 6577200"/>
              <a:gd name="connsiteX182" fmla="*/ 4621848 w 5810247"/>
              <a:gd name="connsiteY182" fmla="*/ 509411 h 6577200"/>
              <a:gd name="connsiteX183" fmla="*/ 4662826 w 5810247"/>
              <a:gd name="connsiteY183" fmla="*/ 516076 h 6577200"/>
              <a:gd name="connsiteX184" fmla="*/ 4688129 w 5810247"/>
              <a:gd name="connsiteY184" fmla="*/ 521630 h 6577200"/>
              <a:gd name="connsiteX185" fmla="*/ 4691462 w 5810247"/>
              <a:gd name="connsiteY185" fmla="*/ 501450 h 6577200"/>
              <a:gd name="connsiteX186" fmla="*/ 4665789 w 5810247"/>
              <a:gd name="connsiteY186" fmla="*/ 498487 h 6577200"/>
              <a:gd name="connsiteX187" fmla="*/ 4624810 w 5810247"/>
              <a:gd name="connsiteY187" fmla="*/ 491822 h 6577200"/>
              <a:gd name="connsiteX188" fmla="*/ 4599508 w 5810247"/>
              <a:gd name="connsiteY188" fmla="*/ 486268 h 6577200"/>
              <a:gd name="connsiteX189" fmla="*/ 5231585 w 5810247"/>
              <a:gd name="connsiteY189" fmla="*/ 486083 h 6577200"/>
              <a:gd name="connsiteX190" fmla="*/ 5206282 w 5810247"/>
              <a:gd name="connsiteY190" fmla="*/ 491637 h 6577200"/>
              <a:gd name="connsiteX191" fmla="*/ 5165304 w 5810247"/>
              <a:gd name="connsiteY191" fmla="*/ 498487 h 6577200"/>
              <a:gd name="connsiteX192" fmla="*/ 5139569 w 5810247"/>
              <a:gd name="connsiteY192" fmla="*/ 501450 h 6577200"/>
              <a:gd name="connsiteX193" fmla="*/ 5142964 w 5810247"/>
              <a:gd name="connsiteY193" fmla="*/ 521630 h 6577200"/>
              <a:gd name="connsiteX194" fmla="*/ 5168266 w 5810247"/>
              <a:gd name="connsiteY194" fmla="*/ 516076 h 6577200"/>
              <a:gd name="connsiteX195" fmla="*/ 5209245 w 5810247"/>
              <a:gd name="connsiteY195" fmla="*/ 509226 h 6577200"/>
              <a:gd name="connsiteX196" fmla="*/ 5234918 w 5810247"/>
              <a:gd name="connsiteY196" fmla="*/ 506263 h 6577200"/>
              <a:gd name="connsiteX197" fmla="*/ 5219551 w 5810247"/>
              <a:gd name="connsiteY197" fmla="*/ 444487 h 6577200"/>
              <a:gd name="connsiteX198" fmla="*/ 5195421 w 5810247"/>
              <a:gd name="connsiteY198" fmla="*/ 453745 h 6577200"/>
              <a:gd name="connsiteX199" fmla="*/ 5156479 w 5810247"/>
              <a:gd name="connsiteY199" fmla="*/ 466581 h 6577200"/>
              <a:gd name="connsiteX200" fmla="*/ 5131176 w 5810247"/>
              <a:gd name="connsiteY200" fmla="*/ 473308 h 6577200"/>
              <a:gd name="connsiteX201" fmla="*/ 5134632 w 5810247"/>
              <a:gd name="connsiteY201" fmla="*/ 483923 h 6577200"/>
              <a:gd name="connsiteX202" fmla="*/ 5158824 w 5810247"/>
              <a:gd name="connsiteY202" fmla="*/ 474666 h 6577200"/>
              <a:gd name="connsiteX203" fmla="*/ 5198321 w 5810247"/>
              <a:gd name="connsiteY203" fmla="*/ 461829 h 6577200"/>
              <a:gd name="connsiteX204" fmla="*/ 5223007 w 5810247"/>
              <a:gd name="connsiteY204" fmla="*/ 455102 h 6577200"/>
              <a:gd name="connsiteX205" fmla="*/ 4611172 w 5810247"/>
              <a:gd name="connsiteY205" fmla="*/ 444487 h 6577200"/>
              <a:gd name="connsiteX206" fmla="*/ 4607716 w 5810247"/>
              <a:gd name="connsiteY206" fmla="*/ 455102 h 6577200"/>
              <a:gd name="connsiteX207" fmla="*/ 4632710 w 5810247"/>
              <a:gd name="connsiteY207" fmla="*/ 461829 h 6577200"/>
              <a:gd name="connsiteX208" fmla="*/ 4671960 w 5810247"/>
              <a:gd name="connsiteY208" fmla="*/ 474666 h 6577200"/>
              <a:gd name="connsiteX209" fmla="*/ 4696152 w 5810247"/>
              <a:gd name="connsiteY209" fmla="*/ 483923 h 6577200"/>
              <a:gd name="connsiteX210" fmla="*/ 4699608 w 5810247"/>
              <a:gd name="connsiteY210" fmla="*/ 473308 h 6577200"/>
              <a:gd name="connsiteX211" fmla="*/ 4674614 w 5810247"/>
              <a:gd name="connsiteY211" fmla="*/ 466581 h 6577200"/>
              <a:gd name="connsiteX212" fmla="*/ 4635302 w 5810247"/>
              <a:gd name="connsiteY212" fmla="*/ 453745 h 6577200"/>
              <a:gd name="connsiteX213" fmla="*/ 4611172 w 5810247"/>
              <a:gd name="connsiteY213" fmla="*/ 444487 h 6577200"/>
              <a:gd name="connsiteX214" fmla="*/ 4941960 w 5810247"/>
              <a:gd name="connsiteY214" fmla="*/ 425418 h 6577200"/>
              <a:gd name="connsiteX215" fmla="*/ 4945663 w 5810247"/>
              <a:gd name="connsiteY215" fmla="*/ 497994 h 6577200"/>
              <a:gd name="connsiteX216" fmla="*/ 4945663 w 5810247"/>
              <a:gd name="connsiteY216" fmla="*/ 600871 h 6577200"/>
              <a:gd name="connsiteX217" fmla="*/ 4941960 w 5810247"/>
              <a:gd name="connsiteY217" fmla="*/ 673201 h 6577200"/>
              <a:gd name="connsiteX218" fmla="*/ 4999416 w 5810247"/>
              <a:gd name="connsiteY218" fmla="*/ 673201 h 6577200"/>
              <a:gd name="connsiteX219" fmla="*/ 4995713 w 5810247"/>
              <a:gd name="connsiteY219" fmla="*/ 600871 h 6577200"/>
              <a:gd name="connsiteX220" fmla="*/ 4995713 w 5810247"/>
              <a:gd name="connsiteY220" fmla="*/ 497994 h 6577200"/>
              <a:gd name="connsiteX221" fmla="*/ 4999416 w 5810247"/>
              <a:gd name="connsiteY221" fmla="*/ 425418 h 6577200"/>
              <a:gd name="connsiteX222" fmla="*/ 4831492 w 5810247"/>
              <a:gd name="connsiteY222" fmla="*/ 425418 h 6577200"/>
              <a:gd name="connsiteX223" fmla="*/ 4835194 w 5810247"/>
              <a:gd name="connsiteY223" fmla="*/ 497994 h 6577200"/>
              <a:gd name="connsiteX224" fmla="*/ 4835194 w 5810247"/>
              <a:gd name="connsiteY224" fmla="*/ 600871 h 6577200"/>
              <a:gd name="connsiteX225" fmla="*/ 4831492 w 5810247"/>
              <a:gd name="connsiteY225" fmla="*/ 673201 h 6577200"/>
              <a:gd name="connsiteX226" fmla="*/ 4888824 w 5810247"/>
              <a:gd name="connsiteY226" fmla="*/ 673201 h 6577200"/>
              <a:gd name="connsiteX227" fmla="*/ 4885121 w 5810247"/>
              <a:gd name="connsiteY227" fmla="*/ 600871 h 6577200"/>
              <a:gd name="connsiteX228" fmla="*/ 4885121 w 5810247"/>
              <a:gd name="connsiteY228" fmla="*/ 497994 h 6577200"/>
              <a:gd name="connsiteX229" fmla="*/ 4888824 w 5810247"/>
              <a:gd name="connsiteY229" fmla="*/ 425418 h 6577200"/>
              <a:gd name="connsiteX230" fmla="*/ 5199741 w 5810247"/>
              <a:gd name="connsiteY230" fmla="*/ 398140 h 6577200"/>
              <a:gd name="connsiteX231" fmla="*/ 5177277 w 5810247"/>
              <a:gd name="connsiteY231" fmla="*/ 411038 h 6577200"/>
              <a:gd name="connsiteX232" fmla="*/ 5140186 w 5810247"/>
              <a:gd name="connsiteY232" fmla="*/ 429923 h 6577200"/>
              <a:gd name="connsiteX233" fmla="*/ 5116673 w 5810247"/>
              <a:gd name="connsiteY233" fmla="*/ 440476 h 6577200"/>
              <a:gd name="connsiteX234" fmla="*/ 5121734 w 5810247"/>
              <a:gd name="connsiteY234" fmla="*/ 450412 h 6577200"/>
              <a:gd name="connsiteX235" fmla="*/ 5144136 w 5810247"/>
              <a:gd name="connsiteY235" fmla="*/ 437514 h 6577200"/>
              <a:gd name="connsiteX236" fmla="*/ 5181165 w 5810247"/>
              <a:gd name="connsiteY236" fmla="*/ 418691 h 6577200"/>
              <a:gd name="connsiteX237" fmla="*/ 5204801 w 5810247"/>
              <a:gd name="connsiteY237" fmla="*/ 408076 h 6577200"/>
              <a:gd name="connsiteX238" fmla="*/ 4631044 w 5810247"/>
              <a:gd name="connsiteY238" fmla="*/ 398140 h 6577200"/>
              <a:gd name="connsiteX239" fmla="*/ 4625983 w 5810247"/>
              <a:gd name="connsiteY239" fmla="*/ 408076 h 6577200"/>
              <a:gd name="connsiteX240" fmla="*/ 4649620 w 5810247"/>
              <a:gd name="connsiteY240" fmla="*/ 418691 h 6577200"/>
              <a:gd name="connsiteX241" fmla="*/ 4686957 w 5810247"/>
              <a:gd name="connsiteY241" fmla="*/ 437514 h 6577200"/>
              <a:gd name="connsiteX242" fmla="*/ 4709359 w 5810247"/>
              <a:gd name="connsiteY242" fmla="*/ 450412 h 6577200"/>
              <a:gd name="connsiteX243" fmla="*/ 4714481 w 5810247"/>
              <a:gd name="connsiteY243" fmla="*/ 440476 h 6577200"/>
              <a:gd name="connsiteX244" fmla="*/ 4690845 w 5810247"/>
              <a:gd name="connsiteY244" fmla="*/ 429923 h 6577200"/>
              <a:gd name="connsiteX245" fmla="*/ 4653816 w 5810247"/>
              <a:gd name="connsiteY245" fmla="*/ 411038 h 6577200"/>
              <a:gd name="connsiteX246" fmla="*/ 4631044 w 5810247"/>
              <a:gd name="connsiteY246" fmla="*/ 398140 h 6577200"/>
              <a:gd name="connsiteX247" fmla="*/ 5171537 w 5810247"/>
              <a:gd name="connsiteY247" fmla="*/ 354014 h 6577200"/>
              <a:gd name="connsiteX248" fmla="*/ 5151295 w 5810247"/>
              <a:gd name="connsiteY248" fmla="*/ 370060 h 6577200"/>
              <a:gd name="connsiteX249" fmla="*/ 5117476 w 5810247"/>
              <a:gd name="connsiteY249" fmla="*/ 394190 h 6577200"/>
              <a:gd name="connsiteX250" fmla="*/ 5095629 w 5810247"/>
              <a:gd name="connsiteY250" fmla="*/ 408138 h 6577200"/>
              <a:gd name="connsiteX251" fmla="*/ 5107540 w 5810247"/>
              <a:gd name="connsiteY251" fmla="*/ 424801 h 6577200"/>
              <a:gd name="connsiteX252" fmla="*/ 5127844 w 5810247"/>
              <a:gd name="connsiteY252" fmla="*/ 408755 h 6577200"/>
              <a:gd name="connsiteX253" fmla="*/ 5161663 w 5810247"/>
              <a:gd name="connsiteY253" fmla="*/ 384625 h 6577200"/>
              <a:gd name="connsiteX254" fmla="*/ 5183448 w 5810247"/>
              <a:gd name="connsiteY254" fmla="*/ 370677 h 6577200"/>
              <a:gd name="connsiteX255" fmla="*/ 4659124 w 5810247"/>
              <a:gd name="connsiteY255" fmla="*/ 354014 h 6577200"/>
              <a:gd name="connsiteX256" fmla="*/ 4647645 w 5810247"/>
              <a:gd name="connsiteY256" fmla="*/ 370677 h 6577200"/>
              <a:gd name="connsiteX257" fmla="*/ 4669430 w 5810247"/>
              <a:gd name="connsiteY257" fmla="*/ 384625 h 6577200"/>
              <a:gd name="connsiteX258" fmla="*/ 4702817 w 5810247"/>
              <a:gd name="connsiteY258" fmla="*/ 408755 h 6577200"/>
              <a:gd name="connsiteX259" fmla="*/ 4723121 w 5810247"/>
              <a:gd name="connsiteY259" fmla="*/ 424801 h 6577200"/>
              <a:gd name="connsiteX260" fmla="*/ 4735032 w 5810247"/>
              <a:gd name="connsiteY260" fmla="*/ 408138 h 6577200"/>
              <a:gd name="connsiteX261" fmla="*/ 4713185 w 5810247"/>
              <a:gd name="connsiteY261" fmla="*/ 394190 h 6577200"/>
              <a:gd name="connsiteX262" fmla="*/ 4679366 w 5810247"/>
              <a:gd name="connsiteY262" fmla="*/ 370060 h 6577200"/>
              <a:gd name="connsiteX263" fmla="*/ 4659124 w 5810247"/>
              <a:gd name="connsiteY263" fmla="*/ 354014 h 6577200"/>
              <a:gd name="connsiteX264" fmla="*/ 5132657 w 5810247"/>
              <a:gd name="connsiteY264" fmla="*/ 311061 h 6577200"/>
              <a:gd name="connsiteX265" fmla="*/ 5115316 w 5810247"/>
              <a:gd name="connsiteY265" fmla="*/ 330316 h 6577200"/>
              <a:gd name="connsiteX266" fmla="*/ 5085816 w 5810247"/>
              <a:gd name="connsiteY266" fmla="*/ 359692 h 6577200"/>
              <a:gd name="connsiteX267" fmla="*/ 5066561 w 5810247"/>
              <a:gd name="connsiteY267" fmla="*/ 377034 h 6577200"/>
              <a:gd name="connsiteX268" fmla="*/ 5087668 w 5810247"/>
              <a:gd name="connsiteY268" fmla="*/ 398078 h 6577200"/>
              <a:gd name="connsiteX269" fmla="*/ 5105009 w 5810247"/>
              <a:gd name="connsiteY269" fmla="*/ 378885 h 6577200"/>
              <a:gd name="connsiteX270" fmla="*/ 5134385 w 5810247"/>
              <a:gd name="connsiteY270" fmla="*/ 349509 h 6577200"/>
              <a:gd name="connsiteX271" fmla="*/ 5153702 w 5810247"/>
              <a:gd name="connsiteY271" fmla="*/ 332167 h 6577200"/>
              <a:gd name="connsiteX272" fmla="*/ 4698189 w 5810247"/>
              <a:gd name="connsiteY272" fmla="*/ 311061 h 6577200"/>
              <a:gd name="connsiteX273" fmla="*/ 4677144 w 5810247"/>
              <a:gd name="connsiteY273" fmla="*/ 332167 h 6577200"/>
              <a:gd name="connsiteX274" fmla="*/ 4696337 w 5810247"/>
              <a:gd name="connsiteY274" fmla="*/ 349509 h 6577200"/>
              <a:gd name="connsiteX275" fmla="*/ 4725775 w 5810247"/>
              <a:gd name="connsiteY275" fmla="*/ 378885 h 6577200"/>
              <a:gd name="connsiteX276" fmla="*/ 4743117 w 5810247"/>
              <a:gd name="connsiteY276" fmla="*/ 398078 h 6577200"/>
              <a:gd name="connsiteX277" fmla="*/ 4764223 w 5810247"/>
              <a:gd name="connsiteY277" fmla="*/ 377034 h 6577200"/>
              <a:gd name="connsiteX278" fmla="*/ 4744968 w 5810247"/>
              <a:gd name="connsiteY278" fmla="*/ 359692 h 6577200"/>
              <a:gd name="connsiteX279" fmla="*/ 4715530 w 5810247"/>
              <a:gd name="connsiteY279" fmla="*/ 330316 h 6577200"/>
              <a:gd name="connsiteX280" fmla="*/ 4698189 w 5810247"/>
              <a:gd name="connsiteY280" fmla="*/ 311061 h 6577200"/>
              <a:gd name="connsiteX281" fmla="*/ 5093839 w 5810247"/>
              <a:gd name="connsiteY281" fmla="*/ 281253 h 6577200"/>
              <a:gd name="connsiteX282" fmla="*/ 5079892 w 5810247"/>
              <a:gd name="connsiteY282" fmla="*/ 303038 h 6577200"/>
              <a:gd name="connsiteX283" fmla="*/ 5055761 w 5810247"/>
              <a:gd name="connsiteY283" fmla="*/ 336858 h 6577200"/>
              <a:gd name="connsiteX284" fmla="*/ 5039901 w 5810247"/>
              <a:gd name="connsiteY284" fmla="*/ 357162 h 6577200"/>
              <a:gd name="connsiteX285" fmla="*/ 5056564 w 5810247"/>
              <a:gd name="connsiteY285" fmla="*/ 369011 h 6577200"/>
              <a:gd name="connsiteX286" fmla="*/ 5070511 w 5810247"/>
              <a:gd name="connsiteY286" fmla="*/ 347226 h 6577200"/>
              <a:gd name="connsiteX287" fmla="*/ 5094641 w 5810247"/>
              <a:gd name="connsiteY287" fmla="*/ 313406 h 6577200"/>
              <a:gd name="connsiteX288" fmla="*/ 5110502 w 5810247"/>
              <a:gd name="connsiteY288" fmla="*/ 293102 h 6577200"/>
              <a:gd name="connsiteX289" fmla="*/ 4736760 w 5810247"/>
              <a:gd name="connsiteY289" fmla="*/ 281253 h 6577200"/>
              <a:gd name="connsiteX290" fmla="*/ 4720097 w 5810247"/>
              <a:gd name="connsiteY290" fmla="*/ 293102 h 6577200"/>
              <a:gd name="connsiteX291" fmla="*/ 4736143 w 5810247"/>
              <a:gd name="connsiteY291" fmla="*/ 313406 h 6577200"/>
              <a:gd name="connsiteX292" fmla="*/ 4760273 w 5810247"/>
              <a:gd name="connsiteY292" fmla="*/ 347226 h 6577200"/>
              <a:gd name="connsiteX293" fmla="*/ 4774221 w 5810247"/>
              <a:gd name="connsiteY293" fmla="*/ 369011 h 6577200"/>
              <a:gd name="connsiteX294" fmla="*/ 4790884 w 5810247"/>
              <a:gd name="connsiteY294" fmla="*/ 357162 h 6577200"/>
              <a:gd name="connsiteX295" fmla="*/ 4774838 w 5810247"/>
              <a:gd name="connsiteY295" fmla="*/ 336858 h 6577200"/>
              <a:gd name="connsiteX296" fmla="*/ 4750708 w 5810247"/>
              <a:gd name="connsiteY296" fmla="*/ 303038 h 6577200"/>
              <a:gd name="connsiteX297" fmla="*/ 4736760 w 5810247"/>
              <a:gd name="connsiteY297" fmla="*/ 281253 h 6577200"/>
              <a:gd name="connsiteX298" fmla="*/ 5056132 w 5810247"/>
              <a:gd name="connsiteY298" fmla="*/ 259900 h 6577200"/>
              <a:gd name="connsiteX299" fmla="*/ 5045578 w 5810247"/>
              <a:gd name="connsiteY299" fmla="*/ 283537 h 6577200"/>
              <a:gd name="connsiteX300" fmla="*/ 5027064 w 5810247"/>
              <a:gd name="connsiteY300" fmla="*/ 320565 h 6577200"/>
              <a:gd name="connsiteX301" fmla="*/ 5014104 w 5810247"/>
              <a:gd name="connsiteY301" fmla="*/ 342967 h 6577200"/>
              <a:gd name="connsiteX302" fmla="*/ 5024102 w 5810247"/>
              <a:gd name="connsiteY302" fmla="*/ 348028 h 6577200"/>
              <a:gd name="connsiteX303" fmla="*/ 5034655 w 5810247"/>
              <a:gd name="connsiteY303" fmla="*/ 324391 h 6577200"/>
              <a:gd name="connsiteX304" fmla="*/ 5053169 w 5810247"/>
              <a:gd name="connsiteY304" fmla="*/ 287363 h 6577200"/>
              <a:gd name="connsiteX305" fmla="*/ 5066129 w 5810247"/>
              <a:gd name="connsiteY305" fmla="*/ 264961 h 6577200"/>
              <a:gd name="connsiteX306" fmla="*/ 4773974 w 5810247"/>
              <a:gd name="connsiteY306" fmla="*/ 259900 h 6577200"/>
              <a:gd name="connsiteX307" fmla="*/ 4763976 w 5810247"/>
              <a:gd name="connsiteY307" fmla="*/ 264961 h 6577200"/>
              <a:gd name="connsiteX308" fmla="*/ 4777245 w 5810247"/>
              <a:gd name="connsiteY308" fmla="*/ 287363 h 6577200"/>
              <a:gd name="connsiteX309" fmla="*/ 4795759 w 5810247"/>
              <a:gd name="connsiteY309" fmla="*/ 324391 h 6577200"/>
              <a:gd name="connsiteX310" fmla="*/ 4806312 w 5810247"/>
              <a:gd name="connsiteY310" fmla="*/ 348028 h 6577200"/>
              <a:gd name="connsiteX311" fmla="*/ 4816310 w 5810247"/>
              <a:gd name="connsiteY311" fmla="*/ 342967 h 6577200"/>
              <a:gd name="connsiteX312" fmla="*/ 4803350 w 5810247"/>
              <a:gd name="connsiteY312" fmla="*/ 320565 h 6577200"/>
              <a:gd name="connsiteX313" fmla="*/ 4784527 w 5810247"/>
              <a:gd name="connsiteY313" fmla="*/ 283537 h 6577200"/>
              <a:gd name="connsiteX314" fmla="*/ 4773974 w 5810247"/>
              <a:gd name="connsiteY314" fmla="*/ 259900 h 6577200"/>
              <a:gd name="connsiteX315" fmla="*/ 5009599 w 5810247"/>
              <a:gd name="connsiteY315" fmla="*/ 241571 h 6577200"/>
              <a:gd name="connsiteX316" fmla="*/ 5002872 w 5810247"/>
              <a:gd name="connsiteY316" fmla="*/ 266257 h 6577200"/>
              <a:gd name="connsiteX317" fmla="*/ 4989974 w 5810247"/>
              <a:gd name="connsiteY317" fmla="*/ 305815 h 6577200"/>
              <a:gd name="connsiteX318" fmla="*/ 4980902 w 5810247"/>
              <a:gd name="connsiteY318" fmla="*/ 330069 h 6577200"/>
              <a:gd name="connsiteX319" fmla="*/ 4991517 w 5810247"/>
              <a:gd name="connsiteY319" fmla="*/ 333463 h 6577200"/>
              <a:gd name="connsiteX320" fmla="*/ 4998120 w 5810247"/>
              <a:gd name="connsiteY320" fmla="*/ 308531 h 6577200"/>
              <a:gd name="connsiteX321" fmla="*/ 4998244 w 5810247"/>
              <a:gd name="connsiteY321" fmla="*/ 308531 h 6577200"/>
              <a:gd name="connsiteX322" fmla="*/ 5011080 w 5810247"/>
              <a:gd name="connsiteY322" fmla="*/ 268972 h 6577200"/>
              <a:gd name="connsiteX323" fmla="*/ 5020214 w 5810247"/>
              <a:gd name="connsiteY323" fmla="*/ 244965 h 6577200"/>
              <a:gd name="connsiteX324" fmla="*/ 4821309 w 5810247"/>
              <a:gd name="connsiteY324" fmla="*/ 241386 h 6577200"/>
              <a:gd name="connsiteX325" fmla="*/ 4810570 w 5810247"/>
              <a:gd name="connsiteY325" fmla="*/ 244965 h 6577200"/>
              <a:gd name="connsiteX326" fmla="*/ 4819828 w 5810247"/>
              <a:gd name="connsiteY326" fmla="*/ 269157 h 6577200"/>
              <a:gd name="connsiteX327" fmla="*/ 4832788 w 5810247"/>
              <a:gd name="connsiteY327" fmla="*/ 308531 h 6577200"/>
              <a:gd name="connsiteX328" fmla="*/ 4839514 w 5810247"/>
              <a:gd name="connsiteY328" fmla="*/ 333217 h 6577200"/>
              <a:gd name="connsiteX329" fmla="*/ 4850129 w 5810247"/>
              <a:gd name="connsiteY329" fmla="*/ 329822 h 6577200"/>
              <a:gd name="connsiteX330" fmla="*/ 4840934 w 5810247"/>
              <a:gd name="connsiteY330" fmla="*/ 305630 h 6577200"/>
              <a:gd name="connsiteX331" fmla="*/ 4828036 w 5810247"/>
              <a:gd name="connsiteY331" fmla="*/ 266071 h 6577200"/>
              <a:gd name="connsiteX332" fmla="*/ 4821309 w 5810247"/>
              <a:gd name="connsiteY332" fmla="*/ 241386 h 6577200"/>
              <a:gd name="connsiteX333" fmla="*/ 4958561 w 5810247"/>
              <a:gd name="connsiteY333" fmla="*/ 230030 h 6577200"/>
              <a:gd name="connsiteX334" fmla="*/ 4955599 w 5810247"/>
              <a:gd name="connsiteY334" fmla="*/ 255765 h 6577200"/>
              <a:gd name="connsiteX335" fmla="*/ 4948749 w 5810247"/>
              <a:gd name="connsiteY335" fmla="*/ 296743 h 6577200"/>
              <a:gd name="connsiteX336" fmla="*/ 4943133 w 5810247"/>
              <a:gd name="connsiteY336" fmla="*/ 322046 h 6577200"/>
              <a:gd name="connsiteX337" fmla="*/ 4963375 w 5810247"/>
              <a:gd name="connsiteY337" fmla="*/ 325379 h 6577200"/>
              <a:gd name="connsiteX338" fmla="*/ 4966214 w 5810247"/>
              <a:gd name="connsiteY338" fmla="*/ 299706 h 6577200"/>
              <a:gd name="connsiteX339" fmla="*/ 4966337 w 5810247"/>
              <a:gd name="connsiteY339" fmla="*/ 299706 h 6577200"/>
              <a:gd name="connsiteX340" fmla="*/ 4973188 w 5810247"/>
              <a:gd name="connsiteY340" fmla="*/ 258727 h 6577200"/>
              <a:gd name="connsiteX341" fmla="*/ 4978742 w 5810247"/>
              <a:gd name="connsiteY341" fmla="*/ 233425 h 6577200"/>
              <a:gd name="connsiteX342" fmla="*/ 4872346 w 5810247"/>
              <a:gd name="connsiteY342" fmla="*/ 229845 h 6577200"/>
              <a:gd name="connsiteX343" fmla="*/ 4852166 w 5810247"/>
              <a:gd name="connsiteY343" fmla="*/ 233239 h 6577200"/>
              <a:gd name="connsiteX344" fmla="*/ 4857720 w 5810247"/>
              <a:gd name="connsiteY344" fmla="*/ 258542 h 6577200"/>
              <a:gd name="connsiteX345" fmla="*/ 4864694 w 5810247"/>
              <a:gd name="connsiteY345" fmla="*/ 299706 h 6577200"/>
              <a:gd name="connsiteX346" fmla="*/ 4867533 w 5810247"/>
              <a:gd name="connsiteY346" fmla="*/ 325194 h 6577200"/>
              <a:gd name="connsiteX347" fmla="*/ 4887775 w 5810247"/>
              <a:gd name="connsiteY347" fmla="*/ 321861 h 6577200"/>
              <a:gd name="connsiteX348" fmla="*/ 4882159 w 5810247"/>
              <a:gd name="connsiteY348" fmla="*/ 296558 h 6577200"/>
              <a:gd name="connsiteX349" fmla="*/ 4875309 w 5810247"/>
              <a:gd name="connsiteY349" fmla="*/ 255580 h 6577200"/>
              <a:gd name="connsiteX350" fmla="*/ 4872346 w 5810247"/>
              <a:gd name="connsiteY350" fmla="*/ 229845 h 6577200"/>
              <a:gd name="connsiteX351" fmla="*/ 4900673 w 5810247"/>
              <a:gd name="connsiteY351" fmla="*/ 227315 h 6577200"/>
              <a:gd name="connsiteX352" fmla="*/ 4901969 w 5810247"/>
              <a:gd name="connsiteY352" fmla="*/ 253173 h 6577200"/>
              <a:gd name="connsiteX353" fmla="*/ 4901969 w 5810247"/>
              <a:gd name="connsiteY353" fmla="*/ 294707 h 6577200"/>
              <a:gd name="connsiteX354" fmla="*/ 4900673 w 5810247"/>
              <a:gd name="connsiteY354" fmla="*/ 320565 h 6577200"/>
              <a:gd name="connsiteX355" fmla="*/ 4930296 w 5810247"/>
              <a:gd name="connsiteY355" fmla="*/ 320565 h 6577200"/>
              <a:gd name="connsiteX356" fmla="*/ 4929000 w 5810247"/>
              <a:gd name="connsiteY356" fmla="*/ 294707 h 6577200"/>
              <a:gd name="connsiteX357" fmla="*/ 4929000 w 5810247"/>
              <a:gd name="connsiteY357" fmla="*/ 253173 h 6577200"/>
              <a:gd name="connsiteX358" fmla="*/ 4930296 w 5810247"/>
              <a:gd name="connsiteY358" fmla="*/ 227315 h 6577200"/>
              <a:gd name="connsiteX359" fmla="*/ 0 w 5810247"/>
              <a:gd name="connsiteY359" fmla="*/ 0 h 6577200"/>
              <a:gd name="connsiteX360" fmla="*/ 5810247 w 5810247"/>
              <a:gd name="connsiteY360" fmla="*/ 0 h 6577200"/>
              <a:gd name="connsiteX361" fmla="*/ 5810247 w 5810247"/>
              <a:gd name="connsiteY361" fmla="*/ 6577200 h 6577200"/>
              <a:gd name="connsiteX362" fmla="*/ 0 w 5810247"/>
              <a:gd name="connsiteY362" fmla="*/ 6577200 h 65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5810247" h="6577200">
                <a:moveTo>
                  <a:pt x="4900673" y="778053"/>
                </a:moveTo>
                <a:cubicBezTo>
                  <a:pt x="4901636" y="786619"/>
                  <a:pt x="4902068" y="795234"/>
                  <a:pt x="4901969" y="803850"/>
                </a:cubicBezTo>
                <a:lnTo>
                  <a:pt x="4901969" y="845445"/>
                </a:lnTo>
                <a:cubicBezTo>
                  <a:pt x="4902062" y="854085"/>
                  <a:pt x="4901630" y="862719"/>
                  <a:pt x="4900673" y="871304"/>
                </a:cubicBezTo>
                <a:lnTo>
                  <a:pt x="4930296" y="871304"/>
                </a:lnTo>
                <a:cubicBezTo>
                  <a:pt x="4929340" y="862719"/>
                  <a:pt x="4928908" y="854085"/>
                  <a:pt x="4929000" y="845445"/>
                </a:cubicBezTo>
                <a:lnTo>
                  <a:pt x="4929000" y="803850"/>
                </a:lnTo>
                <a:cubicBezTo>
                  <a:pt x="4928901" y="795234"/>
                  <a:pt x="4929333" y="786619"/>
                  <a:pt x="4930296" y="778053"/>
                </a:cubicBezTo>
                <a:close/>
                <a:moveTo>
                  <a:pt x="4963375" y="773178"/>
                </a:moveTo>
                <a:lnTo>
                  <a:pt x="4943133" y="776572"/>
                </a:lnTo>
                <a:cubicBezTo>
                  <a:pt x="4945527" y="784885"/>
                  <a:pt x="4947403" y="793334"/>
                  <a:pt x="4948749" y="801875"/>
                </a:cubicBezTo>
                <a:lnTo>
                  <a:pt x="4955599" y="842853"/>
                </a:lnTo>
                <a:cubicBezTo>
                  <a:pt x="4957092" y="851345"/>
                  <a:pt x="4958086" y="859917"/>
                  <a:pt x="4958561" y="868526"/>
                </a:cubicBezTo>
                <a:lnTo>
                  <a:pt x="4978742" y="865194"/>
                </a:lnTo>
                <a:cubicBezTo>
                  <a:pt x="4976403" y="856875"/>
                  <a:pt x="4974551" y="848426"/>
                  <a:pt x="4973188" y="839891"/>
                </a:cubicBezTo>
                <a:lnTo>
                  <a:pt x="4966337" y="798913"/>
                </a:lnTo>
                <a:cubicBezTo>
                  <a:pt x="4964813" y="790402"/>
                  <a:pt x="4963819" y="781812"/>
                  <a:pt x="4963375" y="773178"/>
                </a:cubicBezTo>
                <a:close/>
                <a:moveTo>
                  <a:pt x="4867533" y="773178"/>
                </a:moveTo>
                <a:cubicBezTo>
                  <a:pt x="4867088" y="781812"/>
                  <a:pt x="4866095" y="790402"/>
                  <a:pt x="4864570" y="798913"/>
                </a:cubicBezTo>
                <a:lnTo>
                  <a:pt x="4857473" y="839891"/>
                </a:lnTo>
                <a:cubicBezTo>
                  <a:pt x="4856109" y="848426"/>
                  <a:pt x="4854258" y="856875"/>
                  <a:pt x="4851919" y="865194"/>
                </a:cubicBezTo>
                <a:lnTo>
                  <a:pt x="4872100" y="868526"/>
                </a:lnTo>
                <a:cubicBezTo>
                  <a:pt x="4872575" y="859917"/>
                  <a:pt x="4873568" y="851345"/>
                  <a:pt x="4875062" y="842853"/>
                </a:cubicBezTo>
                <a:lnTo>
                  <a:pt x="4882159" y="801875"/>
                </a:lnTo>
                <a:cubicBezTo>
                  <a:pt x="4883504" y="793334"/>
                  <a:pt x="4885380" y="784885"/>
                  <a:pt x="4887775" y="776572"/>
                </a:cubicBezTo>
                <a:close/>
                <a:moveTo>
                  <a:pt x="4991517" y="765402"/>
                </a:moveTo>
                <a:lnTo>
                  <a:pt x="4980902" y="768858"/>
                </a:lnTo>
                <a:cubicBezTo>
                  <a:pt x="4984457" y="776726"/>
                  <a:pt x="4987530" y="784805"/>
                  <a:pt x="4990097" y="793050"/>
                </a:cubicBezTo>
                <a:lnTo>
                  <a:pt x="5002996" y="832547"/>
                </a:lnTo>
                <a:cubicBezTo>
                  <a:pt x="5005711" y="840743"/>
                  <a:pt x="5007957" y="849086"/>
                  <a:pt x="5009722" y="857541"/>
                </a:cubicBezTo>
                <a:lnTo>
                  <a:pt x="5020337" y="854085"/>
                </a:lnTo>
                <a:cubicBezTo>
                  <a:pt x="5016758" y="846241"/>
                  <a:pt x="5013666" y="838181"/>
                  <a:pt x="5011080" y="829955"/>
                </a:cubicBezTo>
                <a:lnTo>
                  <a:pt x="4998244" y="790087"/>
                </a:lnTo>
                <a:cubicBezTo>
                  <a:pt x="4995485" y="782009"/>
                  <a:pt x="4993239" y="773764"/>
                  <a:pt x="4991517" y="765402"/>
                </a:cubicBezTo>
                <a:close/>
                <a:moveTo>
                  <a:pt x="4839514" y="765093"/>
                </a:moveTo>
                <a:cubicBezTo>
                  <a:pt x="4837805" y="773560"/>
                  <a:pt x="4835558" y="781910"/>
                  <a:pt x="4832788" y="790087"/>
                </a:cubicBezTo>
                <a:lnTo>
                  <a:pt x="4819951" y="829646"/>
                </a:lnTo>
                <a:cubicBezTo>
                  <a:pt x="4817365" y="837873"/>
                  <a:pt x="4814273" y="845933"/>
                  <a:pt x="4810694" y="853777"/>
                </a:cubicBezTo>
                <a:lnTo>
                  <a:pt x="4821309" y="857233"/>
                </a:lnTo>
                <a:cubicBezTo>
                  <a:pt x="4823049" y="848772"/>
                  <a:pt x="4825295" y="840428"/>
                  <a:pt x="4828036" y="832238"/>
                </a:cubicBezTo>
                <a:lnTo>
                  <a:pt x="4840934" y="792741"/>
                </a:lnTo>
                <a:cubicBezTo>
                  <a:pt x="4843476" y="784490"/>
                  <a:pt x="4846550" y="776405"/>
                  <a:pt x="4850129" y="768549"/>
                </a:cubicBezTo>
                <a:close/>
                <a:moveTo>
                  <a:pt x="5024102" y="750590"/>
                </a:moveTo>
                <a:lnTo>
                  <a:pt x="5014104" y="755651"/>
                </a:lnTo>
                <a:cubicBezTo>
                  <a:pt x="5018899" y="762834"/>
                  <a:pt x="5023232" y="770314"/>
                  <a:pt x="5027064" y="778053"/>
                </a:cubicBezTo>
                <a:lnTo>
                  <a:pt x="5045578" y="815082"/>
                </a:lnTo>
                <a:cubicBezTo>
                  <a:pt x="5049602" y="822728"/>
                  <a:pt x="5053126" y="830621"/>
                  <a:pt x="5056132" y="838718"/>
                </a:cubicBezTo>
                <a:lnTo>
                  <a:pt x="5066129" y="833658"/>
                </a:lnTo>
                <a:cubicBezTo>
                  <a:pt x="5061346" y="826450"/>
                  <a:pt x="5057020" y="818945"/>
                  <a:pt x="5053169" y="811194"/>
                </a:cubicBezTo>
                <a:lnTo>
                  <a:pt x="5034655" y="774165"/>
                </a:lnTo>
                <a:cubicBezTo>
                  <a:pt x="5030650" y="766537"/>
                  <a:pt x="5027120" y="758663"/>
                  <a:pt x="5024102" y="750590"/>
                </a:cubicBezTo>
                <a:close/>
                <a:moveTo>
                  <a:pt x="4806559" y="750590"/>
                </a:moveTo>
                <a:cubicBezTo>
                  <a:pt x="4803461" y="758669"/>
                  <a:pt x="4799851" y="766543"/>
                  <a:pt x="4795759" y="774165"/>
                </a:cubicBezTo>
                <a:lnTo>
                  <a:pt x="4776874" y="811194"/>
                </a:lnTo>
                <a:cubicBezTo>
                  <a:pt x="4773067" y="818957"/>
                  <a:pt x="4768759" y="826462"/>
                  <a:pt x="4763976" y="833658"/>
                </a:cubicBezTo>
                <a:lnTo>
                  <a:pt x="4773974" y="838718"/>
                </a:lnTo>
                <a:cubicBezTo>
                  <a:pt x="4776979" y="830621"/>
                  <a:pt x="4780503" y="822728"/>
                  <a:pt x="4784527" y="815082"/>
                </a:cubicBezTo>
                <a:lnTo>
                  <a:pt x="4803350" y="778053"/>
                </a:lnTo>
                <a:cubicBezTo>
                  <a:pt x="4807182" y="770314"/>
                  <a:pt x="4811515" y="762834"/>
                  <a:pt x="4816310" y="755651"/>
                </a:cubicBezTo>
                <a:close/>
                <a:moveTo>
                  <a:pt x="5056440" y="729546"/>
                </a:moveTo>
                <a:lnTo>
                  <a:pt x="5039777" y="741457"/>
                </a:lnTo>
                <a:cubicBezTo>
                  <a:pt x="5045535" y="747887"/>
                  <a:pt x="5050898" y="754670"/>
                  <a:pt x="5055823" y="761761"/>
                </a:cubicBezTo>
                <a:lnTo>
                  <a:pt x="5079953" y="795580"/>
                </a:lnTo>
                <a:cubicBezTo>
                  <a:pt x="5085063" y="802535"/>
                  <a:pt x="5089723" y="809811"/>
                  <a:pt x="5093901" y="817365"/>
                </a:cubicBezTo>
                <a:lnTo>
                  <a:pt x="5110564" y="805454"/>
                </a:lnTo>
                <a:cubicBezTo>
                  <a:pt x="5104818" y="799030"/>
                  <a:pt x="5099461" y="792272"/>
                  <a:pt x="5094518" y="785212"/>
                </a:cubicBezTo>
                <a:lnTo>
                  <a:pt x="5070388" y="751393"/>
                </a:lnTo>
                <a:cubicBezTo>
                  <a:pt x="5065290" y="744407"/>
                  <a:pt x="5060630" y="737112"/>
                  <a:pt x="5056440" y="729546"/>
                </a:cubicBezTo>
                <a:close/>
                <a:moveTo>
                  <a:pt x="4774097" y="729361"/>
                </a:moveTo>
                <a:cubicBezTo>
                  <a:pt x="4769907" y="736927"/>
                  <a:pt x="4765247" y="744221"/>
                  <a:pt x="4760150" y="751207"/>
                </a:cubicBezTo>
                <a:lnTo>
                  <a:pt x="4736020" y="785027"/>
                </a:lnTo>
                <a:cubicBezTo>
                  <a:pt x="4731076" y="792087"/>
                  <a:pt x="4725719" y="798845"/>
                  <a:pt x="4719974" y="805269"/>
                </a:cubicBezTo>
                <a:lnTo>
                  <a:pt x="4736637" y="817180"/>
                </a:lnTo>
                <a:cubicBezTo>
                  <a:pt x="4740815" y="809626"/>
                  <a:pt x="4745474" y="802350"/>
                  <a:pt x="4750584" y="795395"/>
                </a:cubicBezTo>
                <a:lnTo>
                  <a:pt x="4774714" y="761575"/>
                </a:lnTo>
                <a:cubicBezTo>
                  <a:pt x="4779689" y="754546"/>
                  <a:pt x="4785089" y="747826"/>
                  <a:pt x="4790884" y="741457"/>
                </a:cubicBezTo>
                <a:lnTo>
                  <a:pt x="4790760" y="741271"/>
                </a:lnTo>
                <a:close/>
                <a:moveTo>
                  <a:pt x="5087544" y="700478"/>
                </a:moveTo>
                <a:lnTo>
                  <a:pt x="5066438" y="721585"/>
                </a:lnTo>
                <a:cubicBezTo>
                  <a:pt x="5073245" y="726873"/>
                  <a:pt x="5079719" y="732582"/>
                  <a:pt x="5085816" y="738679"/>
                </a:cubicBezTo>
                <a:lnTo>
                  <a:pt x="5115192" y="768055"/>
                </a:lnTo>
                <a:cubicBezTo>
                  <a:pt x="5121351" y="774097"/>
                  <a:pt x="5127140" y="780509"/>
                  <a:pt x="5132534" y="787249"/>
                </a:cubicBezTo>
                <a:lnTo>
                  <a:pt x="5153702" y="766451"/>
                </a:lnTo>
                <a:cubicBezTo>
                  <a:pt x="5146975" y="761045"/>
                  <a:pt x="5140569" y="755250"/>
                  <a:pt x="5134509" y="749109"/>
                </a:cubicBezTo>
                <a:lnTo>
                  <a:pt x="5104886" y="719671"/>
                </a:lnTo>
                <a:cubicBezTo>
                  <a:pt x="5098696" y="713654"/>
                  <a:pt x="5092901" y="707242"/>
                  <a:pt x="5087544" y="700478"/>
                </a:cubicBezTo>
                <a:close/>
                <a:moveTo>
                  <a:pt x="4742993" y="700478"/>
                </a:moveTo>
                <a:cubicBezTo>
                  <a:pt x="4737636" y="707242"/>
                  <a:pt x="4731841" y="713654"/>
                  <a:pt x="4725652" y="719671"/>
                </a:cubicBezTo>
                <a:lnTo>
                  <a:pt x="4696276" y="749109"/>
                </a:lnTo>
                <a:cubicBezTo>
                  <a:pt x="4690215" y="755250"/>
                  <a:pt x="4683809" y="761045"/>
                  <a:pt x="4677082" y="766451"/>
                </a:cubicBezTo>
                <a:lnTo>
                  <a:pt x="4698127" y="787495"/>
                </a:lnTo>
                <a:cubicBezTo>
                  <a:pt x="4703539" y="780756"/>
                  <a:pt x="4709347" y="774344"/>
                  <a:pt x="4715530" y="768302"/>
                </a:cubicBezTo>
                <a:lnTo>
                  <a:pt x="4744968" y="738679"/>
                </a:lnTo>
                <a:cubicBezTo>
                  <a:pt x="4751028" y="732588"/>
                  <a:pt x="4757459" y="726880"/>
                  <a:pt x="4764223" y="721585"/>
                </a:cubicBezTo>
                <a:lnTo>
                  <a:pt x="4764100" y="721585"/>
                </a:lnTo>
                <a:close/>
                <a:moveTo>
                  <a:pt x="4723121" y="673756"/>
                </a:moveTo>
                <a:cubicBezTo>
                  <a:pt x="4716826" y="679545"/>
                  <a:pt x="4710167" y="684926"/>
                  <a:pt x="4703188" y="689863"/>
                </a:cubicBezTo>
                <a:lnTo>
                  <a:pt x="4669121" y="713994"/>
                </a:lnTo>
                <a:cubicBezTo>
                  <a:pt x="4662252" y="719079"/>
                  <a:pt x="4655081" y="723738"/>
                  <a:pt x="4647645" y="727941"/>
                </a:cubicBezTo>
                <a:lnTo>
                  <a:pt x="4659556" y="744604"/>
                </a:lnTo>
                <a:cubicBezTo>
                  <a:pt x="4665961" y="738840"/>
                  <a:pt x="4672725" y="733483"/>
                  <a:pt x="4679798" y="728558"/>
                </a:cubicBezTo>
                <a:lnTo>
                  <a:pt x="4713185" y="704428"/>
                </a:lnTo>
                <a:cubicBezTo>
                  <a:pt x="4720171" y="699330"/>
                  <a:pt x="4727466" y="694671"/>
                  <a:pt x="4735032" y="690481"/>
                </a:cubicBezTo>
                <a:close/>
                <a:moveTo>
                  <a:pt x="5107416" y="673571"/>
                </a:moveTo>
                <a:lnTo>
                  <a:pt x="5095505" y="690295"/>
                </a:lnTo>
                <a:cubicBezTo>
                  <a:pt x="5103071" y="694486"/>
                  <a:pt x="5110366" y="699145"/>
                  <a:pt x="5117352" y="704243"/>
                </a:cubicBezTo>
                <a:lnTo>
                  <a:pt x="5151172" y="728373"/>
                </a:lnTo>
                <a:cubicBezTo>
                  <a:pt x="5158244" y="733298"/>
                  <a:pt x="5165008" y="738655"/>
                  <a:pt x="5171414" y="744419"/>
                </a:cubicBezTo>
                <a:lnTo>
                  <a:pt x="5183325" y="727756"/>
                </a:lnTo>
                <a:cubicBezTo>
                  <a:pt x="5175783" y="723566"/>
                  <a:pt x="5168507" y="718906"/>
                  <a:pt x="5161540" y="713809"/>
                </a:cubicBezTo>
                <a:lnTo>
                  <a:pt x="5127720" y="689678"/>
                </a:lnTo>
                <a:cubicBezTo>
                  <a:pt x="5120611" y="684754"/>
                  <a:pt x="5113828" y="679372"/>
                  <a:pt x="5107416" y="673571"/>
                </a:cubicBezTo>
                <a:close/>
                <a:moveTo>
                  <a:pt x="5121610" y="648145"/>
                </a:moveTo>
                <a:lnTo>
                  <a:pt x="5116673" y="658451"/>
                </a:lnTo>
                <a:cubicBezTo>
                  <a:pt x="5124770" y="661456"/>
                  <a:pt x="5132663" y="664980"/>
                  <a:pt x="5140310" y="669004"/>
                </a:cubicBezTo>
                <a:lnTo>
                  <a:pt x="5177338" y="687518"/>
                </a:lnTo>
                <a:cubicBezTo>
                  <a:pt x="5185090" y="691369"/>
                  <a:pt x="5192594" y="695695"/>
                  <a:pt x="5199802" y="700478"/>
                </a:cubicBezTo>
                <a:lnTo>
                  <a:pt x="5204863" y="690481"/>
                </a:lnTo>
                <a:cubicBezTo>
                  <a:pt x="5196778" y="687450"/>
                  <a:pt x="5188885" y="683927"/>
                  <a:pt x="5181226" y="679927"/>
                </a:cubicBezTo>
                <a:lnTo>
                  <a:pt x="5144013" y="661043"/>
                </a:lnTo>
                <a:cubicBezTo>
                  <a:pt x="5136261" y="657254"/>
                  <a:pt x="5128782" y="652940"/>
                  <a:pt x="5121610" y="648145"/>
                </a:cubicBezTo>
                <a:close/>
                <a:moveTo>
                  <a:pt x="4709359" y="648145"/>
                </a:moveTo>
                <a:cubicBezTo>
                  <a:pt x="4702182" y="652927"/>
                  <a:pt x="4694696" y="657241"/>
                  <a:pt x="4686957" y="661043"/>
                </a:cubicBezTo>
                <a:lnTo>
                  <a:pt x="4649928" y="679927"/>
                </a:lnTo>
                <a:cubicBezTo>
                  <a:pt x="4642269" y="683927"/>
                  <a:pt x="4634376" y="687450"/>
                  <a:pt x="4626292" y="690481"/>
                </a:cubicBezTo>
                <a:lnTo>
                  <a:pt x="4631352" y="700478"/>
                </a:lnTo>
                <a:cubicBezTo>
                  <a:pt x="4638560" y="695695"/>
                  <a:pt x="4646065" y="691369"/>
                  <a:pt x="4653816" y="687518"/>
                </a:cubicBezTo>
                <a:lnTo>
                  <a:pt x="4690474" y="668695"/>
                </a:lnTo>
                <a:cubicBezTo>
                  <a:pt x="4698127" y="664777"/>
                  <a:pt x="4706020" y="661358"/>
                  <a:pt x="4714111" y="658451"/>
                </a:cubicBezTo>
                <a:close/>
                <a:moveTo>
                  <a:pt x="5134509" y="614819"/>
                </a:moveTo>
                <a:lnTo>
                  <a:pt x="5131053" y="625434"/>
                </a:lnTo>
                <a:cubicBezTo>
                  <a:pt x="5139520" y="627143"/>
                  <a:pt x="5147870" y="629390"/>
                  <a:pt x="5156047" y="632161"/>
                </a:cubicBezTo>
                <a:lnTo>
                  <a:pt x="5195606" y="644997"/>
                </a:lnTo>
                <a:cubicBezTo>
                  <a:pt x="5203832" y="647583"/>
                  <a:pt x="5211892" y="650675"/>
                  <a:pt x="5219736" y="654254"/>
                </a:cubicBezTo>
                <a:lnTo>
                  <a:pt x="5223192" y="643578"/>
                </a:lnTo>
                <a:cubicBezTo>
                  <a:pt x="5214830" y="641850"/>
                  <a:pt x="5206585" y="639603"/>
                  <a:pt x="5198506" y="636851"/>
                </a:cubicBezTo>
                <a:lnTo>
                  <a:pt x="5158701" y="624014"/>
                </a:lnTo>
                <a:cubicBezTo>
                  <a:pt x="5150456" y="621447"/>
                  <a:pt x="5142377" y="618374"/>
                  <a:pt x="5134509" y="614819"/>
                </a:cubicBezTo>
                <a:close/>
                <a:moveTo>
                  <a:pt x="4696152" y="614695"/>
                </a:moveTo>
                <a:cubicBezTo>
                  <a:pt x="4688284" y="618250"/>
                  <a:pt x="4680205" y="621324"/>
                  <a:pt x="4671960" y="623891"/>
                </a:cubicBezTo>
                <a:lnTo>
                  <a:pt x="4632463" y="636727"/>
                </a:lnTo>
                <a:cubicBezTo>
                  <a:pt x="4624280" y="639492"/>
                  <a:pt x="4615930" y="641739"/>
                  <a:pt x="4607469" y="643454"/>
                </a:cubicBezTo>
                <a:lnTo>
                  <a:pt x="4610925" y="654131"/>
                </a:lnTo>
                <a:cubicBezTo>
                  <a:pt x="4618849" y="650545"/>
                  <a:pt x="4626995" y="647453"/>
                  <a:pt x="4635302" y="644874"/>
                </a:cubicBezTo>
                <a:lnTo>
                  <a:pt x="4674614" y="632037"/>
                </a:lnTo>
                <a:cubicBezTo>
                  <a:pt x="4682791" y="629266"/>
                  <a:pt x="4691141" y="627020"/>
                  <a:pt x="4699608" y="625310"/>
                </a:cubicBezTo>
                <a:close/>
                <a:moveTo>
                  <a:pt x="5142532" y="577050"/>
                </a:moveTo>
                <a:lnTo>
                  <a:pt x="5139137" y="597292"/>
                </a:lnTo>
                <a:cubicBezTo>
                  <a:pt x="5147771" y="597736"/>
                  <a:pt x="5156362" y="598730"/>
                  <a:pt x="5164872" y="600254"/>
                </a:cubicBezTo>
                <a:lnTo>
                  <a:pt x="5205850" y="607105"/>
                </a:lnTo>
                <a:cubicBezTo>
                  <a:pt x="5214392" y="608431"/>
                  <a:pt x="5222840" y="610289"/>
                  <a:pt x="5231153" y="612659"/>
                </a:cubicBezTo>
                <a:lnTo>
                  <a:pt x="5234486" y="592478"/>
                </a:lnTo>
                <a:cubicBezTo>
                  <a:pt x="5225877" y="591997"/>
                  <a:pt x="5217305" y="591009"/>
                  <a:pt x="5208813" y="589516"/>
                </a:cubicBezTo>
                <a:lnTo>
                  <a:pt x="5167834" y="582604"/>
                </a:lnTo>
                <a:cubicBezTo>
                  <a:pt x="5159287" y="581308"/>
                  <a:pt x="5150838" y="579450"/>
                  <a:pt x="5142532" y="577050"/>
                </a:cubicBezTo>
                <a:close/>
                <a:moveTo>
                  <a:pt x="4688129" y="576926"/>
                </a:moveTo>
                <a:cubicBezTo>
                  <a:pt x="4679822" y="579327"/>
                  <a:pt x="4671374" y="581185"/>
                  <a:pt x="4662826" y="582481"/>
                </a:cubicBezTo>
                <a:lnTo>
                  <a:pt x="4621848" y="589393"/>
                </a:lnTo>
                <a:cubicBezTo>
                  <a:pt x="4613338" y="590886"/>
                  <a:pt x="4604741" y="591880"/>
                  <a:pt x="4596113" y="592355"/>
                </a:cubicBezTo>
                <a:lnTo>
                  <a:pt x="4599508" y="612535"/>
                </a:lnTo>
                <a:cubicBezTo>
                  <a:pt x="4607820" y="610166"/>
                  <a:pt x="4616269" y="608308"/>
                  <a:pt x="4624810" y="606981"/>
                </a:cubicBezTo>
                <a:lnTo>
                  <a:pt x="4665789" y="600131"/>
                </a:lnTo>
                <a:cubicBezTo>
                  <a:pt x="4674274" y="598607"/>
                  <a:pt x="4682853" y="597619"/>
                  <a:pt x="4691462" y="597169"/>
                </a:cubicBezTo>
                <a:close/>
                <a:moveTo>
                  <a:pt x="5237263" y="534405"/>
                </a:moveTo>
                <a:cubicBezTo>
                  <a:pt x="5228679" y="535368"/>
                  <a:pt x="5220045" y="535800"/>
                  <a:pt x="5211405" y="535701"/>
                </a:cubicBezTo>
                <a:lnTo>
                  <a:pt x="5169871" y="535825"/>
                </a:lnTo>
                <a:cubicBezTo>
                  <a:pt x="5161231" y="535923"/>
                  <a:pt x="5152597" y="535491"/>
                  <a:pt x="5144013" y="534529"/>
                </a:cubicBezTo>
                <a:lnTo>
                  <a:pt x="5144013" y="564337"/>
                </a:lnTo>
                <a:cubicBezTo>
                  <a:pt x="5152597" y="563374"/>
                  <a:pt x="5161231" y="562942"/>
                  <a:pt x="5169871" y="563041"/>
                </a:cubicBezTo>
                <a:lnTo>
                  <a:pt x="5211405" y="563041"/>
                </a:lnTo>
                <a:cubicBezTo>
                  <a:pt x="5220045" y="562942"/>
                  <a:pt x="5228679" y="563374"/>
                  <a:pt x="5237263" y="564337"/>
                </a:cubicBezTo>
                <a:close/>
                <a:moveTo>
                  <a:pt x="4593398" y="534405"/>
                </a:moveTo>
                <a:lnTo>
                  <a:pt x="4593398" y="564213"/>
                </a:lnTo>
                <a:cubicBezTo>
                  <a:pt x="4601982" y="563250"/>
                  <a:pt x="4610616" y="562818"/>
                  <a:pt x="4619256" y="562917"/>
                </a:cubicBezTo>
                <a:lnTo>
                  <a:pt x="4660790" y="562917"/>
                </a:lnTo>
                <a:cubicBezTo>
                  <a:pt x="4669430" y="562818"/>
                  <a:pt x="4678064" y="563250"/>
                  <a:pt x="4686648" y="564213"/>
                </a:cubicBezTo>
                <a:lnTo>
                  <a:pt x="4686648" y="534405"/>
                </a:lnTo>
                <a:cubicBezTo>
                  <a:pt x="4678064" y="535368"/>
                  <a:pt x="4669430" y="535800"/>
                  <a:pt x="4660790" y="535701"/>
                </a:cubicBezTo>
                <a:lnTo>
                  <a:pt x="4619256" y="535701"/>
                </a:lnTo>
                <a:cubicBezTo>
                  <a:pt x="4610616" y="535800"/>
                  <a:pt x="4601982" y="535368"/>
                  <a:pt x="4593398" y="534405"/>
                </a:cubicBezTo>
                <a:close/>
                <a:moveTo>
                  <a:pt x="4599508" y="486268"/>
                </a:moveTo>
                <a:lnTo>
                  <a:pt x="4596113" y="506449"/>
                </a:lnTo>
                <a:cubicBezTo>
                  <a:pt x="4604747" y="506893"/>
                  <a:pt x="4613338" y="507887"/>
                  <a:pt x="4621848" y="509411"/>
                </a:cubicBezTo>
                <a:lnTo>
                  <a:pt x="4662826" y="516076"/>
                </a:lnTo>
                <a:cubicBezTo>
                  <a:pt x="4671361" y="517434"/>
                  <a:pt x="4679810" y="519291"/>
                  <a:pt x="4688129" y="521630"/>
                </a:cubicBezTo>
                <a:lnTo>
                  <a:pt x="4691462" y="501450"/>
                </a:lnTo>
                <a:cubicBezTo>
                  <a:pt x="4682853" y="500999"/>
                  <a:pt x="4674274" y="500012"/>
                  <a:pt x="4665789" y="498487"/>
                </a:cubicBezTo>
                <a:lnTo>
                  <a:pt x="4624810" y="491822"/>
                </a:lnTo>
                <a:cubicBezTo>
                  <a:pt x="4616275" y="490465"/>
                  <a:pt x="4607827" y="488607"/>
                  <a:pt x="4599508" y="486268"/>
                </a:cubicBezTo>
                <a:close/>
                <a:moveTo>
                  <a:pt x="5231585" y="486083"/>
                </a:moveTo>
                <a:cubicBezTo>
                  <a:pt x="5223266" y="488422"/>
                  <a:pt x="5214817" y="490279"/>
                  <a:pt x="5206282" y="491637"/>
                </a:cubicBezTo>
                <a:lnTo>
                  <a:pt x="5165304" y="498487"/>
                </a:lnTo>
                <a:cubicBezTo>
                  <a:pt x="5156794" y="500012"/>
                  <a:pt x="5148203" y="501005"/>
                  <a:pt x="5139569" y="501450"/>
                </a:cubicBezTo>
                <a:lnTo>
                  <a:pt x="5142964" y="521630"/>
                </a:lnTo>
                <a:cubicBezTo>
                  <a:pt x="5151283" y="519291"/>
                  <a:pt x="5159731" y="517434"/>
                  <a:pt x="5168266" y="516076"/>
                </a:cubicBezTo>
                <a:lnTo>
                  <a:pt x="5209245" y="509226"/>
                </a:lnTo>
                <a:cubicBezTo>
                  <a:pt x="5217730" y="507701"/>
                  <a:pt x="5226309" y="506714"/>
                  <a:pt x="5234918" y="506263"/>
                </a:cubicBezTo>
                <a:close/>
                <a:moveTo>
                  <a:pt x="5219551" y="444487"/>
                </a:moveTo>
                <a:cubicBezTo>
                  <a:pt x="5211707" y="448067"/>
                  <a:pt x="5203647" y="451159"/>
                  <a:pt x="5195421" y="453745"/>
                </a:cubicBezTo>
                <a:lnTo>
                  <a:pt x="5156479" y="466581"/>
                </a:lnTo>
                <a:cubicBezTo>
                  <a:pt x="5148197" y="469364"/>
                  <a:pt x="5139748" y="471611"/>
                  <a:pt x="5131176" y="473308"/>
                </a:cubicBezTo>
                <a:lnTo>
                  <a:pt x="5134632" y="483923"/>
                </a:lnTo>
                <a:cubicBezTo>
                  <a:pt x="5142501" y="480343"/>
                  <a:pt x="5150579" y="477252"/>
                  <a:pt x="5158824" y="474666"/>
                </a:cubicBezTo>
                <a:lnTo>
                  <a:pt x="5198321" y="461829"/>
                </a:lnTo>
                <a:cubicBezTo>
                  <a:pt x="5206412" y="459108"/>
                  <a:pt x="5214657" y="456861"/>
                  <a:pt x="5223007" y="455102"/>
                </a:cubicBezTo>
                <a:close/>
                <a:moveTo>
                  <a:pt x="4611172" y="444487"/>
                </a:moveTo>
                <a:lnTo>
                  <a:pt x="4607716" y="455102"/>
                </a:lnTo>
                <a:cubicBezTo>
                  <a:pt x="4616170" y="456849"/>
                  <a:pt x="4624520" y="459095"/>
                  <a:pt x="4632710" y="461829"/>
                </a:cubicBezTo>
                <a:lnTo>
                  <a:pt x="4671960" y="474666"/>
                </a:lnTo>
                <a:cubicBezTo>
                  <a:pt x="4680205" y="477252"/>
                  <a:pt x="4688284" y="480343"/>
                  <a:pt x="4696152" y="483923"/>
                </a:cubicBezTo>
                <a:lnTo>
                  <a:pt x="4699608" y="473308"/>
                </a:lnTo>
                <a:cubicBezTo>
                  <a:pt x="4691141" y="471599"/>
                  <a:pt x="4682791" y="469352"/>
                  <a:pt x="4674614" y="466581"/>
                </a:cubicBezTo>
                <a:lnTo>
                  <a:pt x="4635302" y="453745"/>
                </a:lnTo>
                <a:cubicBezTo>
                  <a:pt x="4627075" y="451159"/>
                  <a:pt x="4619015" y="448067"/>
                  <a:pt x="4611172" y="444487"/>
                </a:cubicBezTo>
                <a:close/>
                <a:moveTo>
                  <a:pt x="4941960" y="425418"/>
                </a:moveTo>
                <a:cubicBezTo>
                  <a:pt x="4944700" y="449511"/>
                  <a:pt x="4945934" y="473746"/>
                  <a:pt x="4945663" y="497994"/>
                </a:cubicBezTo>
                <a:lnTo>
                  <a:pt x="4945663" y="600871"/>
                </a:lnTo>
                <a:cubicBezTo>
                  <a:pt x="4945922" y="625033"/>
                  <a:pt x="4944688" y="649188"/>
                  <a:pt x="4941960" y="673201"/>
                </a:cubicBezTo>
                <a:lnTo>
                  <a:pt x="4999416" y="673201"/>
                </a:lnTo>
                <a:cubicBezTo>
                  <a:pt x="4996688" y="649188"/>
                  <a:pt x="4995454" y="625033"/>
                  <a:pt x="4995713" y="600871"/>
                </a:cubicBezTo>
                <a:lnTo>
                  <a:pt x="4995713" y="497994"/>
                </a:lnTo>
                <a:cubicBezTo>
                  <a:pt x="4995442" y="473746"/>
                  <a:pt x="4996676" y="449511"/>
                  <a:pt x="4999416" y="425418"/>
                </a:cubicBezTo>
                <a:close/>
                <a:moveTo>
                  <a:pt x="4831492" y="425418"/>
                </a:moveTo>
                <a:cubicBezTo>
                  <a:pt x="4834232" y="449511"/>
                  <a:pt x="4835466" y="473746"/>
                  <a:pt x="4835194" y="497994"/>
                </a:cubicBezTo>
                <a:lnTo>
                  <a:pt x="4835194" y="600871"/>
                </a:lnTo>
                <a:cubicBezTo>
                  <a:pt x="4835454" y="625033"/>
                  <a:pt x="4834219" y="649188"/>
                  <a:pt x="4831492" y="673201"/>
                </a:cubicBezTo>
                <a:lnTo>
                  <a:pt x="4888824" y="673201"/>
                </a:lnTo>
                <a:cubicBezTo>
                  <a:pt x="4886096" y="649188"/>
                  <a:pt x="4884862" y="625033"/>
                  <a:pt x="4885121" y="600871"/>
                </a:cubicBezTo>
                <a:lnTo>
                  <a:pt x="4885121" y="497994"/>
                </a:lnTo>
                <a:cubicBezTo>
                  <a:pt x="4884850" y="473746"/>
                  <a:pt x="4886084" y="449511"/>
                  <a:pt x="4888824" y="425418"/>
                </a:cubicBezTo>
                <a:close/>
                <a:moveTo>
                  <a:pt x="5199741" y="398140"/>
                </a:moveTo>
                <a:cubicBezTo>
                  <a:pt x="5192526" y="402904"/>
                  <a:pt x="5185028" y="407212"/>
                  <a:pt x="5177277" y="411038"/>
                </a:cubicBezTo>
                <a:lnTo>
                  <a:pt x="5140186" y="429923"/>
                </a:lnTo>
                <a:cubicBezTo>
                  <a:pt x="5132571" y="433916"/>
                  <a:pt x="5124721" y="437440"/>
                  <a:pt x="5116673" y="440476"/>
                </a:cubicBezTo>
                <a:lnTo>
                  <a:pt x="5121734" y="450412"/>
                </a:lnTo>
                <a:cubicBezTo>
                  <a:pt x="5128930" y="445660"/>
                  <a:pt x="5136409" y="441352"/>
                  <a:pt x="5144136" y="437514"/>
                </a:cubicBezTo>
                <a:lnTo>
                  <a:pt x="5181165" y="418691"/>
                </a:lnTo>
                <a:cubicBezTo>
                  <a:pt x="5188817" y="414673"/>
                  <a:pt x="5196711" y="411131"/>
                  <a:pt x="5204801" y="408076"/>
                </a:cubicBezTo>
                <a:close/>
                <a:moveTo>
                  <a:pt x="4631044" y="398140"/>
                </a:moveTo>
                <a:lnTo>
                  <a:pt x="4625983" y="408076"/>
                </a:lnTo>
                <a:cubicBezTo>
                  <a:pt x="4634074" y="411131"/>
                  <a:pt x="4641967" y="414673"/>
                  <a:pt x="4649620" y="418691"/>
                </a:cubicBezTo>
                <a:lnTo>
                  <a:pt x="4686957" y="437514"/>
                </a:lnTo>
                <a:cubicBezTo>
                  <a:pt x="4694671" y="441365"/>
                  <a:pt x="4702151" y="445672"/>
                  <a:pt x="4709359" y="450412"/>
                </a:cubicBezTo>
                <a:lnTo>
                  <a:pt x="4714481" y="440476"/>
                </a:lnTo>
                <a:cubicBezTo>
                  <a:pt x="4706397" y="437446"/>
                  <a:pt x="4698503" y="433922"/>
                  <a:pt x="4690845" y="429923"/>
                </a:cubicBezTo>
                <a:lnTo>
                  <a:pt x="4653816" y="411038"/>
                </a:lnTo>
                <a:cubicBezTo>
                  <a:pt x="4645960" y="407218"/>
                  <a:pt x="4638357" y="402911"/>
                  <a:pt x="4631044" y="398140"/>
                </a:cubicBezTo>
                <a:close/>
                <a:moveTo>
                  <a:pt x="5171537" y="354014"/>
                </a:moveTo>
                <a:cubicBezTo>
                  <a:pt x="5165113" y="359760"/>
                  <a:pt x="5158355" y="365117"/>
                  <a:pt x="5151295" y="370060"/>
                </a:cubicBezTo>
                <a:lnTo>
                  <a:pt x="5117476" y="394190"/>
                </a:lnTo>
                <a:cubicBezTo>
                  <a:pt x="5110489" y="399288"/>
                  <a:pt x="5103195" y="403947"/>
                  <a:pt x="5095629" y="408138"/>
                </a:cubicBezTo>
                <a:lnTo>
                  <a:pt x="5107540" y="424801"/>
                </a:lnTo>
                <a:cubicBezTo>
                  <a:pt x="5113970" y="419043"/>
                  <a:pt x="5120753" y="413680"/>
                  <a:pt x="5127844" y="408755"/>
                </a:cubicBezTo>
                <a:lnTo>
                  <a:pt x="5161663" y="384625"/>
                </a:lnTo>
                <a:cubicBezTo>
                  <a:pt x="5168631" y="379527"/>
                  <a:pt x="5175907" y="374868"/>
                  <a:pt x="5183448" y="370677"/>
                </a:cubicBezTo>
                <a:close/>
                <a:moveTo>
                  <a:pt x="4659124" y="354014"/>
                </a:moveTo>
                <a:lnTo>
                  <a:pt x="4647645" y="370677"/>
                </a:lnTo>
                <a:cubicBezTo>
                  <a:pt x="4655186" y="374868"/>
                  <a:pt x="4662462" y="379527"/>
                  <a:pt x="4669430" y="384625"/>
                </a:cubicBezTo>
                <a:lnTo>
                  <a:pt x="4702817" y="408755"/>
                </a:lnTo>
                <a:cubicBezTo>
                  <a:pt x="4709908" y="413680"/>
                  <a:pt x="4716691" y="419043"/>
                  <a:pt x="4723121" y="424801"/>
                </a:cubicBezTo>
                <a:lnTo>
                  <a:pt x="4735032" y="408138"/>
                </a:lnTo>
                <a:cubicBezTo>
                  <a:pt x="4727466" y="403947"/>
                  <a:pt x="4720171" y="399288"/>
                  <a:pt x="4713185" y="394190"/>
                </a:cubicBezTo>
                <a:lnTo>
                  <a:pt x="4679366" y="370060"/>
                </a:lnTo>
                <a:cubicBezTo>
                  <a:pt x="4672306" y="365117"/>
                  <a:pt x="4665548" y="359760"/>
                  <a:pt x="4659124" y="354014"/>
                </a:cubicBezTo>
                <a:close/>
                <a:moveTo>
                  <a:pt x="5132657" y="311061"/>
                </a:moveTo>
                <a:cubicBezTo>
                  <a:pt x="5127282" y="317831"/>
                  <a:pt x="5121493" y="324268"/>
                  <a:pt x="5115316" y="330316"/>
                </a:cubicBezTo>
                <a:lnTo>
                  <a:pt x="5085816" y="359692"/>
                </a:lnTo>
                <a:cubicBezTo>
                  <a:pt x="5079768" y="365870"/>
                  <a:pt x="5073331" y="371658"/>
                  <a:pt x="5066561" y="377034"/>
                </a:cubicBezTo>
                <a:lnTo>
                  <a:pt x="5087668" y="398078"/>
                </a:lnTo>
                <a:cubicBezTo>
                  <a:pt x="5093061" y="391339"/>
                  <a:pt x="5098850" y="384927"/>
                  <a:pt x="5105009" y="378885"/>
                </a:cubicBezTo>
                <a:lnTo>
                  <a:pt x="5134385" y="349509"/>
                </a:lnTo>
                <a:cubicBezTo>
                  <a:pt x="5140470" y="343344"/>
                  <a:pt x="5146919" y="337555"/>
                  <a:pt x="5153702" y="332167"/>
                </a:cubicBezTo>
                <a:close/>
                <a:moveTo>
                  <a:pt x="4698189" y="311061"/>
                </a:moveTo>
                <a:lnTo>
                  <a:pt x="4677144" y="332167"/>
                </a:lnTo>
                <a:cubicBezTo>
                  <a:pt x="4683883" y="337561"/>
                  <a:pt x="4690295" y="343350"/>
                  <a:pt x="4696337" y="349509"/>
                </a:cubicBezTo>
                <a:lnTo>
                  <a:pt x="4725775" y="378885"/>
                </a:lnTo>
                <a:cubicBezTo>
                  <a:pt x="4731934" y="384927"/>
                  <a:pt x="4737723" y="391339"/>
                  <a:pt x="4743117" y="398078"/>
                </a:cubicBezTo>
                <a:lnTo>
                  <a:pt x="4764223" y="377034"/>
                </a:lnTo>
                <a:cubicBezTo>
                  <a:pt x="4757453" y="371658"/>
                  <a:pt x="4751016" y="365870"/>
                  <a:pt x="4744968" y="359692"/>
                </a:cubicBezTo>
                <a:lnTo>
                  <a:pt x="4715530" y="330316"/>
                </a:lnTo>
                <a:cubicBezTo>
                  <a:pt x="4709353" y="324268"/>
                  <a:pt x="4703564" y="317831"/>
                  <a:pt x="4698189" y="311061"/>
                </a:cubicBezTo>
                <a:close/>
                <a:moveTo>
                  <a:pt x="5093839" y="281253"/>
                </a:moveTo>
                <a:cubicBezTo>
                  <a:pt x="5089630" y="288788"/>
                  <a:pt x="5084977" y="296065"/>
                  <a:pt x="5079892" y="303038"/>
                </a:cubicBezTo>
                <a:lnTo>
                  <a:pt x="5055761" y="336858"/>
                </a:lnTo>
                <a:cubicBezTo>
                  <a:pt x="5050892" y="343943"/>
                  <a:pt x="5045597" y="350725"/>
                  <a:pt x="5039901" y="357162"/>
                </a:cubicBezTo>
                <a:lnTo>
                  <a:pt x="5056564" y="369011"/>
                </a:lnTo>
                <a:cubicBezTo>
                  <a:pt x="5060772" y="361476"/>
                  <a:pt x="5065426" y="354199"/>
                  <a:pt x="5070511" y="347226"/>
                </a:cubicBezTo>
                <a:lnTo>
                  <a:pt x="5094641" y="313406"/>
                </a:lnTo>
                <a:cubicBezTo>
                  <a:pt x="5099511" y="306322"/>
                  <a:pt x="5104806" y="299539"/>
                  <a:pt x="5110502" y="293102"/>
                </a:cubicBezTo>
                <a:close/>
                <a:moveTo>
                  <a:pt x="4736760" y="281253"/>
                </a:moveTo>
                <a:lnTo>
                  <a:pt x="4720097" y="293102"/>
                </a:lnTo>
                <a:cubicBezTo>
                  <a:pt x="4725855" y="299533"/>
                  <a:pt x="4731218" y="306315"/>
                  <a:pt x="4736143" y="313406"/>
                </a:cubicBezTo>
                <a:lnTo>
                  <a:pt x="4760273" y="347226"/>
                </a:lnTo>
                <a:cubicBezTo>
                  <a:pt x="4765358" y="354199"/>
                  <a:pt x="4770012" y="361476"/>
                  <a:pt x="4774221" y="369011"/>
                </a:cubicBezTo>
                <a:lnTo>
                  <a:pt x="4790884" y="357162"/>
                </a:lnTo>
                <a:cubicBezTo>
                  <a:pt x="4785126" y="350731"/>
                  <a:pt x="4779763" y="343949"/>
                  <a:pt x="4774838" y="336858"/>
                </a:cubicBezTo>
                <a:lnTo>
                  <a:pt x="4750708" y="303038"/>
                </a:lnTo>
                <a:cubicBezTo>
                  <a:pt x="4745622" y="296065"/>
                  <a:pt x="4740969" y="288788"/>
                  <a:pt x="4736760" y="281253"/>
                </a:cubicBezTo>
                <a:close/>
                <a:moveTo>
                  <a:pt x="5056132" y="259900"/>
                </a:moveTo>
                <a:cubicBezTo>
                  <a:pt x="5053126" y="267997"/>
                  <a:pt x="5049602" y="275890"/>
                  <a:pt x="5045578" y="283537"/>
                </a:cubicBezTo>
                <a:lnTo>
                  <a:pt x="5027064" y="320565"/>
                </a:lnTo>
                <a:cubicBezTo>
                  <a:pt x="5023201" y="328286"/>
                  <a:pt x="5018875" y="335772"/>
                  <a:pt x="5014104" y="342967"/>
                </a:cubicBezTo>
                <a:lnTo>
                  <a:pt x="5024102" y="348028"/>
                </a:lnTo>
                <a:cubicBezTo>
                  <a:pt x="5027132" y="339943"/>
                  <a:pt x="5030656" y="332050"/>
                  <a:pt x="5034655" y="324391"/>
                </a:cubicBezTo>
                <a:lnTo>
                  <a:pt x="5053169" y="287363"/>
                </a:lnTo>
                <a:cubicBezTo>
                  <a:pt x="5057033" y="279642"/>
                  <a:pt x="5061359" y="272156"/>
                  <a:pt x="5066129" y="264961"/>
                </a:cubicBezTo>
                <a:close/>
                <a:moveTo>
                  <a:pt x="4773974" y="259900"/>
                </a:moveTo>
                <a:lnTo>
                  <a:pt x="4763976" y="264961"/>
                </a:lnTo>
                <a:cubicBezTo>
                  <a:pt x="4768876" y="272138"/>
                  <a:pt x="4773307" y="279618"/>
                  <a:pt x="4777245" y="287363"/>
                </a:cubicBezTo>
                <a:lnTo>
                  <a:pt x="4795759" y="324391"/>
                </a:lnTo>
                <a:cubicBezTo>
                  <a:pt x="4799758" y="332050"/>
                  <a:pt x="4803282" y="339943"/>
                  <a:pt x="4806312" y="348028"/>
                </a:cubicBezTo>
                <a:lnTo>
                  <a:pt x="4816310" y="342967"/>
                </a:lnTo>
                <a:cubicBezTo>
                  <a:pt x="4811539" y="335772"/>
                  <a:pt x="4807213" y="328286"/>
                  <a:pt x="4803350" y="320565"/>
                </a:cubicBezTo>
                <a:lnTo>
                  <a:pt x="4784527" y="283537"/>
                </a:lnTo>
                <a:cubicBezTo>
                  <a:pt x="4780503" y="275890"/>
                  <a:pt x="4776979" y="267997"/>
                  <a:pt x="4773974" y="259900"/>
                </a:cubicBezTo>
                <a:close/>
                <a:moveTo>
                  <a:pt x="5009599" y="241571"/>
                </a:moveTo>
                <a:cubicBezTo>
                  <a:pt x="5007822" y="249921"/>
                  <a:pt x="5005575" y="258160"/>
                  <a:pt x="5002872" y="266257"/>
                </a:cubicBezTo>
                <a:lnTo>
                  <a:pt x="4989974" y="305815"/>
                </a:lnTo>
                <a:cubicBezTo>
                  <a:pt x="4987450" y="314079"/>
                  <a:pt x="4984420" y="322176"/>
                  <a:pt x="4980902" y="330069"/>
                </a:cubicBezTo>
                <a:lnTo>
                  <a:pt x="4991517" y="333463"/>
                </a:lnTo>
                <a:cubicBezTo>
                  <a:pt x="4993195" y="325021"/>
                  <a:pt x="4995398" y="316696"/>
                  <a:pt x="4998120" y="308531"/>
                </a:cubicBezTo>
                <a:lnTo>
                  <a:pt x="4998244" y="308531"/>
                </a:lnTo>
                <a:lnTo>
                  <a:pt x="5011080" y="268972"/>
                </a:lnTo>
                <a:cubicBezTo>
                  <a:pt x="5013635" y="260795"/>
                  <a:pt x="5016684" y="252772"/>
                  <a:pt x="5020214" y="244965"/>
                </a:cubicBezTo>
                <a:close/>
                <a:moveTo>
                  <a:pt x="4821309" y="241386"/>
                </a:moveTo>
                <a:lnTo>
                  <a:pt x="4810570" y="244965"/>
                </a:lnTo>
                <a:cubicBezTo>
                  <a:pt x="4814150" y="252834"/>
                  <a:pt x="4817242" y="260912"/>
                  <a:pt x="4819828" y="269157"/>
                </a:cubicBezTo>
                <a:lnTo>
                  <a:pt x="4832788" y="308531"/>
                </a:lnTo>
                <a:cubicBezTo>
                  <a:pt x="4835540" y="316609"/>
                  <a:pt x="4837786" y="324854"/>
                  <a:pt x="4839514" y="333217"/>
                </a:cubicBezTo>
                <a:lnTo>
                  <a:pt x="4850129" y="329822"/>
                </a:lnTo>
                <a:cubicBezTo>
                  <a:pt x="4846550" y="321966"/>
                  <a:pt x="4843476" y="313881"/>
                  <a:pt x="4840934" y="305630"/>
                </a:cubicBezTo>
                <a:lnTo>
                  <a:pt x="4828036" y="266071"/>
                </a:lnTo>
                <a:cubicBezTo>
                  <a:pt x="4825302" y="257987"/>
                  <a:pt x="4823055" y="249742"/>
                  <a:pt x="4821309" y="241386"/>
                </a:cubicBezTo>
                <a:close/>
                <a:moveTo>
                  <a:pt x="4958561" y="230030"/>
                </a:moveTo>
                <a:cubicBezTo>
                  <a:pt x="4958086" y="238658"/>
                  <a:pt x="4957092" y="247255"/>
                  <a:pt x="4955599" y="255765"/>
                </a:cubicBezTo>
                <a:lnTo>
                  <a:pt x="4948749" y="296743"/>
                </a:lnTo>
                <a:cubicBezTo>
                  <a:pt x="4947397" y="305285"/>
                  <a:pt x="4945521" y="313733"/>
                  <a:pt x="4943133" y="322046"/>
                </a:cubicBezTo>
                <a:lnTo>
                  <a:pt x="4963375" y="325379"/>
                </a:lnTo>
                <a:cubicBezTo>
                  <a:pt x="4963782" y="316770"/>
                  <a:pt x="4964726" y="308198"/>
                  <a:pt x="4966214" y="299706"/>
                </a:cubicBezTo>
                <a:lnTo>
                  <a:pt x="4966337" y="299706"/>
                </a:lnTo>
                <a:lnTo>
                  <a:pt x="4973188" y="258727"/>
                </a:lnTo>
                <a:cubicBezTo>
                  <a:pt x="4974545" y="250192"/>
                  <a:pt x="4976403" y="241744"/>
                  <a:pt x="4978742" y="233425"/>
                </a:cubicBezTo>
                <a:close/>
                <a:moveTo>
                  <a:pt x="4872346" y="229845"/>
                </a:moveTo>
                <a:lnTo>
                  <a:pt x="4852166" y="233239"/>
                </a:lnTo>
                <a:cubicBezTo>
                  <a:pt x="4854505" y="241559"/>
                  <a:pt x="4856362" y="250007"/>
                  <a:pt x="4857720" y="258542"/>
                </a:cubicBezTo>
                <a:lnTo>
                  <a:pt x="4864694" y="299706"/>
                </a:lnTo>
                <a:cubicBezTo>
                  <a:pt x="4866169" y="308136"/>
                  <a:pt x="4867119" y="316646"/>
                  <a:pt x="4867533" y="325194"/>
                </a:cubicBezTo>
                <a:lnTo>
                  <a:pt x="4887775" y="321861"/>
                </a:lnTo>
                <a:cubicBezTo>
                  <a:pt x="4885387" y="313548"/>
                  <a:pt x="4883511" y="305100"/>
                  <a:pt x="4882159" y="296558"/>
                </a:cubicBezTo>
                <a:lnTo>
                  <a:pt x="4875309" y="255580"/>
                </a:lnTo>
                <a:cubicBezTo>
                  <a:pt x="4873815" y="247070"/>
                  <a:pt x="4872822" y="238473"/>
                  <a:pt x="4872346" y="229845"/>
                </a:cubicBezTo>
                <a:close/>
                <a:moveTo>
                  <a:pt x="4900673" y="227315"/>
                </a:moveTo>
                <a:cubicBezTo>
                  <a:pt x="4901636" y="235899"/>
                  <a:pt x="4902068" y="244533"/>
                  <a:pt x="4901969" y="253173"/>
                </a:cubicBezTo>
                <a:lnTo>
                  <a:pt x="4901969" y="294707"/>
                </a:lnTo>
                <a:cubicBezTo>
                  <a:pt x="4902068" y="303347"/>
                  <a:pt x="4901636" y="311981"/>
                  <a:pt x="4900673" y="320565"/>
                </a:cubicBezTo>
                <a:lnTo>
                  <a:pt x="4930296" y="320565"/>
                </a:lnTo>
                <a:cubicBezTo>
                  <a:pt x="4929333" y="311981"/>
                  <a:pt x="4928901" y="303347"/>
                  <a:pt x="4929000" y="294707"/>
                </a:cubicBezTo>
                <a:lnTo>
                  <a:pt x="4929000" y="253173"/>
                </a:lnTo>
                <a:cubicBezTo>
                  <a:pt x="4928901" y="244533"/>
                  <a:pt x="4929333" y="235899"/>
                  <a:pt x="4930296" y="227315"/>
                </a:cubicBezTo>
                <a:close/>
                <a:moveTo>
                  <a:pt x="0" y="0"/>
                </a:moveTo>
                <a:lnTo>
                  <a:pt x="5810247" y="0"/>
                </a:lnTo>
                <a:lnTo>
                  <a:pt x="5810247" y="6577200"/>
                </a:lnTo>
                <a:lnTo>
                  <a:pt x="0" y="6577200"/>
                </a:lnTo>
                <a:close/>
              </a:path>
            </a:pathLst>
          </a:custGeom>
          <a:solidFill>
            <a:schemeClr val="bg1">
              <a:lumMod val="95000"/>
            </a:schemeClr>
          </a:solidFill>
        </p:spPr>
        <p:txBody>
          <a:bodyPr wrap="square" tIns="2880000">
            <a:noAutofit/>
          </a:bodyPr>
          <a:lstStyle>
            <a:lvl1pPr algn="ctr">
              <a:defRPr b="0"/>
            </a:lvl1pPr>
          </a:lstStyle>
          <a:p>
            <a:r>
              <a:rPr lang="en-GB" noProof="0"/>
              <a:t>Click icon to insert a photo</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a:xfrm>
            <a:off x="438912" y="388620"/>
            <a:ext cx="3918776" cy="580644"/>
          </a:xfrm>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br>
              <a:rPr lang="en-GB"/>
            </a:br>
            <a:r>
              <a:rPr lang="en-GB"/>
              <a:t>	</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C7051B8E-AE42-420D-92CF-C335861D3885}" type="datetime1">
              <a:rPr lang="en-GB" smtClean="0"/>
              <a:t>10/11/2025</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7" name="Google Shape;190;p16">
            <a:extLst>
              <a:ext uri="{FF2B5EF4-FFF2-40B4-BE49-F238E27FC236}">
                <a16:creationId xmlns:a16="http://schemas.microsoft.com/office/drawing/2014/main" id="{3A718528-F0F0-D14A-779A-28B2954BCA95}"/>
              </a:ext>
            </a:extLst>
          </p:cNvPr>
          <p:cNvSpPr txBox="1">
            <a:spLocks noGrp="1"/>
          </p:cNvSpPr>
          <p:nvPr>
            <p:ph type="body" idx="18"/>
          </p:nvPr>
        </p:nvSpPr>
        <p:spPr>
          <a:xfrm>
            <a:off x="703448" y="2014334"/>
            <a:ext cx="3945670"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0" i="0" u="none" strike="noStrike" cap="none">
                <a:solidFill>
                  <a:schemeClr val="tx1"/>
                </a:solidFill>
                <a:latin typeface="+mn-lt"/>
                <a:ea typeface="Roboto"/>
                <a:cs typeface="Roboto"/>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Oval 7">
            <a:extLst>
              <a:ext uri="{FF2B5EF4-FFF2-40B4-BE49-F238E27FC236}">
                <a16:creationId xmlns:a16="http://schemas.microsoft.com/office/drawing/2014/main" id="{BAFACCDB-DB39-1EDD-E541-CCD11458D85E}"/>
              </a:ext>
            </a:extLst>
          </p:cNvPr>
          <p:cNvSpPr/>
          <p:nvPr userDrawn="1"/>
        </p:nvSpPr>
        <p:spPr>
          <a:xfrm>
            <a:off x="469448" y="2060077"/>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9" name="Google Shape;190;p16">
            <a:extLst>
              <a:ext uri="{FF2B5EF4-FFF2-40B4-BE49-F238E27FC236}">
                <a16:creationId xmlns:a16="http://schemas.microsoft.com/office/drawing/2014/main" id="{4EB51FD6-BEAE-255C-87DA-C2E0BDD49039}"/>
              </a:ext>
            </a:extLst>
          </p:cNvPr>
          <p:cNvSpPr txBox="1">
            <a:spLocks noGrp="1"/>
          </p:cNvSpPr>
          <p:nvPr>
            <p:ph type="body" idx="19"/>
          </p:nvPr>
        </p:nvSpPr>
        <p:spPr>
          <a:xfrm>
            <a:off x="703448" y="2445468"/>
            <a:ext cx="3945670"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0" i="0" u="none" strike="noStrike" cap="none">
                <a:solidFill>
                  <a:schemeClr val="tx1"/>
                </a:solidFill>
                <a:latin typeface="+mn-lt"/>
                <a:ea typeface="Roboto"/>
                <a:cs typeface="Roboto"/>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Oval 12">
            <a:extLst>
              <a:ext uri="{FF2B5EF4-FFF2-40B4-BE49-F238E27FC236}">
                <a16:creationId xmlns:a16="http://schemas.microsoft.com/office/drawing/2014/main" id="{F4876E49-36DE-7A18-BA63-51829ED7F289}"/>
              </a:ext>
            </a:extLst>
          </p:cNvPr>
          <p:cNvSpPr/>
          <p:nvPr userDrawn="1"/>
        </p:nvSpPr>
        <p:spPr>
          <a:xfrm>
            <a:off x="469448" y="2491211"/>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14" name="Oval 13">
            <a:extLst>
              <a:ext uri="{FF2B5EF4-FFF2-40B4-BE49-F238E27FC236}">
                <a16:creationId xmlns:a16="http://schemas.microsoft.com/office/drawing/2014/main" id="{6B085F80-3AA4-6B34-2E08-E5F39DAD6910}"/>
              </a:ext>
            </a:extLst>
          </p:cNvPr>
          <p:cNvSpPr/>
          <p:nvPr userDrawn="1"/>
        </p:nvSpPr>
        <p:spPr>
          <a:xfrm>
            <a:off x="469448" y="2902129"/>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16" name="Google Shape;190;p16">
            <a:extLst>
              <a:ext uri="{FF2B5EF4-FFF2-40B4-BE49-F238E27FC236}">
                <a16:creationId xmlns:a16="http://schemas.microsoft.com/office/drawing/2014/main" id="{EB45B720-AA23-0174-0F7D-6E7A0E7868FE}"/>
              </a:ext>
            </a:extLst>
          </p:cNvPr>
          <p:cNvSpPr txBox="1">
            <a:spLocks noGrp="1"/>
          </p:cNvSpPr>
          <p:nvPr>
            <p:ph type="body" idx="15"/>
          </p:nvPr>
        </p:nvSpPr>
        <p:spPr>
          <a:xfrm>
            <a:off x="523448" y="1160672"/>
            <a:ext cx="3451448"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1" i="0" u="none" strike="noStrike" cap="none">
                <a:solidFill>
                  <a:schemeClr val="tx1"/>
                </a:solidFill>
                <a:latin typeface="+mn-lt"/>
                <a:ea typeface="Roboto"/>
                <a:cs typeface="Quicksand" panose="020B0604020202020204" charset="0"/>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7" name="Text Placeholder 6">
            <a:extLst>
              <a:ext uri="{FF2B5EF4-FFF2-40B4-BE49-F238E27FC236}">
                <a16:creationId xmlns:a16="http://schemas.microsoft.com/office/drawing/2014/main" id="{9F5BFF47-4EAE-335E-A045-EBA030D948D5}"/>
              </a:ext>
            </a:extLst>
          </p:cNvPr>
          <p:cNvSpPr>
            <a:spLocks noGrp="1"/>
          </p:cNvSpPr>
          <p:nvPr>
            <p:ph type="body" sz="quarter" idx="16"/>
          </p:nvPr>
        </p:nvSpPr>
        <p:spPr>
          <a:xfrm>
            <a:off x="703263" y="2853691"/>
            <a:ext cx="3945670" cy="279400"/>
          </a:xfrm>
          <a:prstGeom prst="rect">
            <a:avLst/>
          </a:prstGeom>
        </p:spPr>
        <p:txBody>
          <a:bodyPr lIns="0"/>
          <a:lstStyle>
            <a:lvl1pPr>
              <a:defRPr sz="1200">
                <a:solidFill>
                  <a:schemeClr val="tx1"/>
                </a:solidFill>
                <a:latin typeface="+mn-lt"/>
                <a:ea typeface="Roboto" panose="02000000000000000000" pitchFamily="2" charset="0"/>
              </a:defRPr>
            </a:lvl1pPr>
          </a:lstStyle>
          <a:p>
            <a:pPr lvl="0"/>
            <a:endParaRPr lang="en-IN"/>
          </a:p>
        </p:txBody>
      </p:sp>
    </p:spTree>
    <p:extLst>
      <p:ext uri="{BB962C8B-B14F-4D97-AF65-F5344CB8AC3E}">
        <p14:creationId xmlns:p14="http://schemas.microsoft.com/office/powerpoint/2010/main" val="3231178011"/>
      </p:ext>
    </p:extLst>
  </p:cSld>
  <p:clrMapOvr>
    <a:masterClrMapping/>
  </p:clrMapOvr>
  <p:extLst>
    <p:ext uri="{DCECCB84-F9BA-43D5-87BE-67443E8EF086}">
      <p15:sldGuideLst xmlns:p15="http://schemas.microsoft.com/office/powerpoint/2012/main">
        <p15:guide id="39" userDrawn="1">
          <p15:clr>
            <a:srgbClr val="FBAE40"/>
          </p15:clr>
        </p15:guide>
        <p15:guide id="40" pos="7680" userDrawn="1">
          <p15:clr>
            <a:srgbClr val="FBAE40"/>
          </p15:clr>
        </p15:guide>
        <p15:guide id="41" pos="3660" userDrawn="1">
          <p15:clr>
            <a:srgbClr val="FBAE40"/>
          </p15:clr>
        </p15:guide>
        <p15:guide id="42" pos="4020" userDrawn="1">
          <p15:clr>
            <a:srgbClr val="FBAE40"/>
          </p15:clr>
        </p15:guide>
        <p15:guide id="43" orient="horz" userDrawn="1">
          <p15:clr>
            <a:srgbClr val="FBAE40"/>
          </p15:clr>
        </p15:guide>
        <p15:guide id="44" orient="horz" pos="4320" userDrawn="1">
          <p15:clr>
            <a:srgbClr val="FBAE40"/>
          </p15:clr>
        </p15:guide>
        <p15:guide id="45" orient="horz" pos="1080" userDrawn="1">
          <p15:clr>
            <a:srgbClr val="FBAE40"/>
          </p15:clr>
        </p15:guide>
        <p15:guide id="46" orient="horz" pos="731" userDrawn="1">
          <p15:clr>
            <a:srgbClr val="547EB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iz_2">
    <p:spTree>
      <p:nvGrpSpPr>
        <p:cNvPr id="1" name=""/>
        <p:cNvGrpSpPr/>
        <p:nvPr/>
      </p:nvGrpSpPr>
      <p:grpSpPr>
        <a:xfrm>
          <a:off x="0" y="0"/>
          <a:ext cx="0" cy="0"/>
          <a:chOff x="0" y="0"/>
          <a:chExt cx="0" cy="0"/>
        </a:xfrm>
      </p:grpSpPr>
      <p:sp>
        <p:nvSpPr>
          <p:cNvPr id="6" name="Sand logo cover">
            <a:extLst>
              <a:ext uri="{FF2B5EF4-FFF2-40B4-BE49-F238E27FC236}">
                <a16:creationId xmlns:a16="http://schemas.microsoft.com/office/drawing/2014/main" id="{43F4569A-0B17-D1D4-E22A-B937862278F3}"/>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2" name="Placeholder for Photo">
            <a:extLst>
              <a:ext uri="{FF2B5EF4-FFF2-40B4-BE49-F238E27FC236}">
                <a16:creationId xmlns:a16="http://schemas.microsoft.com/office/drawing/2014/main" id="{2E370861-C93A-AFA8-E1DD-5EBBFF54951A}"/>
              </a:ext>
            </a:extLst>
          </p:cNvPr>
          <p:cNvSpPr>
            <a:spLocks noGrp="1"/>
          </p:cNvSpPr>
          <p:nvPr>
            <p:ph type="pic" sz="quarter" idx="17" hasCustomPrompt="1"/>
          </p:nvPr>
        </p:nvSpPr>
        <p:spPr>
          <a:xfrm>
            <a:off x="4786315" y="210600"/>
            <a:ext cx="4357685" cy="4932900"/>
          </a:xfrm>
          <a:custGeom>
            <a:avLst/>
            <a:gdLst>
              <a:gd name="connsiteX0" fmla="*/ 4900673 w 5810247"/>
              <a:gd name="connsiteY0" fmla="*/ 778053 h 6577200"/>
              <a:gd name="connsiteX1" fmla="*/ 4901969 w 5810247"/>
              <a:gd name="connsiteY1" fmla="*/ 803850 h 6577200"/>
              <a:gd name="connsiteX2" fmla="*/ 4901969 w 5810247"/>
              <a:gd name="connsiteY2" fmla="*/ 845445 h 6577200"/>
              <a:gd name="connsiteX3" fmla="*/ 4900673 w 5810247"/>
              <a:gd name="connsiteY3" fmla="*/ 871304 h 6577200"/>
              <a:gd name="connsiteX4" fmla="*/ 4930296 w 5810247"/>
              <a:gd name="connsiteY4" fmla="*/ 871304 h 6577200"/>
              <a:gd name="connsiteX5" fmla="*/ 4929000 w 5810247"/>
              <a:gd name="connsiteY5" fmla="*/ 845445 h 6577200"/>
              <a:gd name="connsiteX6" fmla="*/ 4929000 w 5810247"/>
              <a:gd name="connsiteY6" fmla="*/ 803850 h 6577200"/>
              <a:gd name="connsiteX7" fmla="*/ 4930296 w 5810247"/>
              <a:gd name="connsiteY7" fmla="*/ 778053 h 6577200"/>
              <a:gd name="connsiteX8" fmla="*/ 4963375 w 5810247"/>
              <a:gd name="connsiteY8" fmla="*/ 773178 h 6577200"/>
              <a:gd name="connsiteX9" fmla="*/ 4943133 w 5810247"/>
              <a:gd name="connsiteY9" fmla="*/ 776572 h 6577200"/>
              <a:gd name="connsiteX10" fmla="*/ 4948749 w 5810247"/>
              <a:gd name="connsiteY10" fmla="*/ 801875 h 6577200"/>
              <a:gd name="connsiteX11" fmla="*/ 4955599 w 5810247"/>
              <a:gd name="connsiteY11" fmla="*/ 842853 h 6577200"/>
              <a:gd name="connsiteX12" fmla="*/ 4958561 w 5810247"/>
              <a:gd name="connsiteY12" fmla="*/ 868526 h 6577200"/>
              <a:gd name="connsiteX13" fmla="*/ 4978742 w 5810247"/>
              <a:gd name="connsiteY13" fmla="*/ 865194 h 6577200"/>
              <a:gd name="connsiteX14" fmla="*/ 4973188 w 5810247"/>
              <a:gd name="connsiteY14" fmla="*/ 839891 h 6577200"/>
              <a:gd name="connsiteX15" fmla="*/ 4966337 w 5810247"/>
              <a:gd name="connsiteY15" fmla="*/ 798913 h 6577200"/>
              <a:gd name="connsiteX16" fmla="*/ 4963375 w 5810247"/>
              <a:gd name="connsiteY16" fmla="*/ 773178 h 6577200"/>
              <a:gd name="connsiteX17" fmla="*/ 4867533 w 5810247"/>
              <a:gd name="connsiteY17" fmla="*/ 773178 h 6577200"/>
              <a:gd name="connsiteX18" fmla="*/ 4864570 w 5810247"/>
              <a:gd name="connsiteY18" fmla="*/ 798913 h 6577200"/>
              <a:gd name="connsiteX19" fmla="*/ 4857473 w 5810247"/>
              <a:gd name="connsiteY19" fmla="*/ 839891 h 6577200"/>
              <a:gd name="connsiteX20" fmla="*/ 4851919 w 5810247"/>
              <a:gd name="connsiteY20" fmla="*/ 865194 h 6577200"/>
              <a:gd name="connsiteX21" fmla="*/ 4872100 w 5810247"/>
              <a:gd name="connsiteY21" fmla="*/ 868526 h 6577200"/>
              <a:gd name="connsiteX22" fmla="*/ 4875062 w 5810247"/>
              <a:gd name="connsiteY22" fmla="*/ 842853 h 6577200"/>
              <a:gd name="connsiteX23" fmla="*/ 4882159 w 5810247"/>
              <a:gd name="connsiteY23" fmla="*/ 801875 h 6577200"/>
              <a:gd name="connsiteX24" fmla="*/ 4887775 w 5810247"/>
              <a:gd name="connsiteY24" fmla="*/ 776572 h 6577200"/>
              <a:gd name="connsiteX25" fmla="*/ 4991517 w 5810247"/>
              <a:gd name="connsiteY25" fmla="*/ 765402 h 6577200"/>
              <a:gd name="connsiteX26" fmla="*/ 4980902 w 5810247"/>
              <a:gd name="connsiteY26" fmla="*/ 768858 h 6577200"/>
              <a:gd name="connsiteX27" fmla="*/ 4990097 w 5810247"/>
              <a:gd name="connsiteY27" fmla="*/ 793050 h 6577200"/>
              <a:gd name="connsiteX28" fmla="*/ 5002996 w 5810247"/>
              <a:gd name="connsiteY28" fmla="*/ 832547 h 6577200"/>
              <a:gd name="connsiteX29" fmla="*/ 5009722 w 5810247"/>
              <a:gd name="connsiteY29" fmla="*/ 857541 h 6577200"/>
              <a:gd name="connsiteX30" fmla="*/ 5020337 w 5810247"/>
              <a:gd name="connsiteY30" fmla="*/ 854085 h 6577200"/>
              <a:gd name="connsiteX31" fmla="*/ 5011080 w 5810247"/>
              <a:gd name="connsiteY31" fmla="*/ 829955 h 6577200"/>
              <a:gd name="connsiteX32" fmla="*/ 4998244 w 5810247"/>
              <a:gd name="connsiteY32" fmla="*/ 790087 h 6577200"/>
              <a:gd name="connsiteX33" fmla="*/ 4991517 w 5810247"/>
              <a:gd name="connsiteY33" fmla="*/ 765402 h 6577200"/>
              <a:gd name="connsiteX34" fmla="*/ 4839514 w 5810247"/>
              <a:gd name="connsiteY34" fmla="*/ 765093 h 6577200"/>
              <a:gd name="connsiteX35" fmla="*/ 4832788 w 5810247"/>
              <a:gd name="connsiteY35" fmla="*/ 790087 h 6577200"/>
              <a:gd name="connsiteX36" fmla="*/ 4819951 w 5810247"/>
              <a:gd name="connsiteY36" fmla="*/ 829646 h 6577200"/>
              <a:gd name="connsiteX37" fmla="*/ 4810694 w 5810247"/>
              <a:gd name="connsiteY37" fmla="*/ 853777 h 6577200"/>
              <a:gd name="connsiteX38" fmla="*/ 4821309 w 5810247"/>
              <a:gd name="connsiteY38" fmla="*/ 857233 h 6577200"/>
              <a:gd name="connsiteX39" fmla="*/ 4828036 w 5810247"/>
              <a:gd name="connsiteY39" fmla="*/ 832238 h 6577200"/>
              <a:gd name="connsiteX40" fmla="*/ 4840934 w 5810247"/>
              <a:gd name="connsiteY40" fmla="*/ 792741 h 6577200"/>
              <a:gd name="connsiteX41" fmla="*/ 4850129 w 5810247"/>
              <a:gd name="connsiteY41" fmla="*/ 768549 h 6577200"/>
              <a:gd name="connsiteX42" fmla="*/ 5024102 w 5810247"/>
              <a:gd name="connsiteY42" fmla="*/ 750590 h 6577200"/>
              <a:gd name="connsiteX43" fmla="*/ 5014104 w 5810247"/>
              <a:gd name="connsiteY43" fmla="*/ 755651 h 6577200"/>
              <a:gd name="connsiteX44" fmla="*/ 5027064 w 5810247"/>
              <a:gd name="connsiteY44" fmla="*/ 778053 h 6577200"/>
              <a:gd name="connsiteX45" fmla="*/ 5045578 w 5810247"/>
              <a:gd name="connsiteY45" fmla="*/ 815082 h 6577200"/>
              <a:gd name="connsiteX46" fmla="*/ 5056132 w 5810247"/>
              <a:gd name="connsiteY46" fmla="*/ 838718 h 6577200"/>
              <a:gd name="connsiteX47" fmla="*/ 5066129 w 5810247"/>
              <a:gd name="connsiteY47" fmla="*/ 833658 h 6577200"/>
              <a:gd name="connsiteX48" fmla="*/ 5053169 w 5810247"/>
              <a:gd name="connsiteY48" fmla="*/ 811194 h 6577200"/>
              <a:gd name="connsiteX49" fmla="*/ 5034655 w 5810247"/>
              <a:gd name="connsiteY49" fmla="*/ 774165 h 6577200"/>
              <a:gd name="connsiteX50" fmla="*/ 5024102 w 5810247"/>
              <a:gd name="connsiteY50" fmla="*/ 750590 h 6577200"/>
              <a:gd name="connsiteX51" fmla="*/ 4806559 w 5810247"/>
              <a:gd name="connsiteY51" fmla="*/ 750590 h 6577200"/>
              <a:gd name="connsiteX52" fmla="*/ 4795759 w 5810247"/>
              <a:gd name="connsiteY52" fmla="*/ 774165 h 6577200"/>
              <a:gd name="connsiteX53" fmla="*/ 4776874 w 5810247"/>
              <a:gd name="connsiteY53" fmla="*/ 811194 h 6577200"/>
              <a:gd name="connsiteX54" fmla="*/ 4763976 w 5810247"/>
              <a:gd name="connsiteY54" fmla="*/ 833658 h 6577200"/>
              <a:gd name="connsiteX55" fmla="*/ 4773974 w 5810247"/>
              <a:gd name="connsiteY55" fmla="*/ 838718 h 6577200"/>
              <a:gd name="connsiteX56" fmla="*/ 4784527 w 5810247"/>
              <a:gd name="connsiteY56" fmla="*/ 815082 h 6577200"/>
              <a:gd name="connsiteX57" fmla="*/ 4803350 w 5810247"/>
              <a:gd name="connsiteY57" fmla="*/ 778053 h 6577200"/>
              <a:gd name="connsiteX58" fmla="*/ 4816310 w 5810247"/>
              <a:gd name="connsiteY58" fmla="*/ 755651 h 6577200"/>
              <a:gd name="connsiteX59" fmla="*/ 5056440 w 5810247"/>
              <a:gd name="connsiteY59" fmla="*/ 729546 h 6577200"/>
              <a:gd name="connsiteX60" fmla="*/ 5039777 w 5810247"/>
              <a:gd name="connsiteY60" fmla="*/ 741457 h 6577200"/>
              <a:gd name="connsiteX61" fmla="*/ 5055823 w 5810247"/>
              <a:gd name="connsiteY61" fmla="*/ 761761 h 6577200"/>
              <a:gd name="connsiteX62" fmla="*/ 5079953 w 5810247"/>
              <a:gd name="connsiteY62" fmla="*/ 795580 h 6577200"/>
              <a:gd name="connsiteX63" fmla="*/ 5093901 w 5810247"/>
              <a:gd name="connsiteY63" fmla="*/ 817365 h 6577200"/>
              <a:gd name="connsiteX64" fmla="*/ 5110564 w 5810247"/>
              <a:gd name="connsiteY64" fmla="*/ 805454 h 6577200"/>
              <a:gd name="connsiteX65" fmla="*/ 5094518 w 5810247"/>
              <a:gd name="connsiteY65" fmla="*/ 785212 h 6577200"/>
              <a:gd name="connsiteX66" fmla="*/ 5070388 w 5810247"/>
              <a:gd name="connsiteY66" fmla="*/ 751393 h 6577200"/>
              <a:gd name="connsiteX67" fmla="*/ 5056440 w 5810247"/>
              <a:gd name="connsiteY67" fmla="*/ 729546 h 6577200"/>
              <a:gd name="connsiteX68" fmla="*/ 4774097 w 5810247"/>
              <a:gd name="connsiteY68" fmla="*/ 729361 h 6577200"/>
              <a:gd name="connsiteX69" fmla="*/ 4760150 w 5810247"/>
              <a:gd name="connsiteY69" fmla="*/ 751207 h 6577200"/>
              <a:gd name="connsiteX70" fmla="*/ 4736020 w 5810247"/>
              <a:gd name="connsiteY70" fmla="*/ 785027 h 6577200"/>
              <a:gd name="connsiteX71" fmla="*/ 4719974 w 5810247"/>
              <a:gd name="connsiteY71" fmla="*/ 805269 h 6577200"/>
              <a:gd name="connsiteX72" fmla="*/ 4736637 w 5810247"/>
              <a:gd name="connsiteY72" fmla="*/ 817180 h 6577200"/>
              <a:gd name="connsiteX73" fmla="*/ 4750584 w 5810247"/>
              <a:gd name="connsiteY73" fmla="*/ 795395 h 6577200"/>
              <a:gd name="connsiteX74" fmla="*/ 4774714 w 5810247"/>
              <a:gd name="connsiteY74" fmla="*/ 761575 h 6577200"/>
              <a:gd name="connsiteX75" fmla="*/ 4790884 w 5810247"/>
              <a:gd name="connsiteY75" fmla="*/ 741457 h 6577200"/>
              <a:gd name="connsiteX76" fmla="*/ 4790760 w 5810247"/>
              <a:gd name="connsiteY76" fmla="*/ 741271 h 6577200"/>
              <a:gd name="connsiteX77" fmla="*/ 5087544 w 5810247"/>
              <a:gd name="connsiteY77" fmla="*/ 700478 h 6577200"/>
              <a:gd name="connsiteX78" fmla="*/ 5066438 w 5810247"/>
              <a:gd name="connsiteY78" fmla="*/ 721585 h 6577200"/>
              <a:gd name="connsiteX79" fmla="*/ 5085816 w 5810247"/>
              <a:gd name="connsiteY79" fmla="*/ 738679 h 6577200"/>
              <a:gd name="connsiteX80" fmla="*/ 5115192 w 5810247"/>
              <a:gd name="connsiteY80" fmla="*/ 768055 h 6577200"/>
              <a:gd name="connsiteX81" fmla="*/ 5132534 w 5810247"/>
              <a:gd name="connsiteY81" fmla="*/ 787249 h 6577200"/>
              <a:gd name="connsiteX82" fmla="*/ 5153702 w 5810247"/>
              <a:gd name="connsiteY82" fmla="*/ 766451 h 6577200"/>
              <a:gd name="connsiteX83" fmla="*/ 5134509 w 5810247"/>
              <a:gd name="connsiteY83" fmla="*/ 749109 h 6577200"/>
              <a:gd name="connsiteX84" fmla="*/ 5104886 w 5810247"/>
              <a:gd name="connsiteY84" fmla="*/ 719671 h 6577200"/>
              <a:gd name="connsiteX85" fmla="*/ 5087544 w 5810247"/>
              <a:gd name="connsiteY85" fmla="*/ 700478 h 6577200"/>
              <a:gd name="connsiteX86" fmla="*/ 4742993 w 5810247"/>
              <a:gd name="connsiteY86" fmla="*/ 700478 h 6577200"/>
              <a:gd name="connsiteX87" fmla="*/ 4725652 w 5810247"/>
              <a:gd name="connsiteY87" fmla="*/ 719671 h 6577200"/>
              <a:gd name="connsiteX88" fmla="*/ 4696276 w 5810247"/>
              <a:gd name="connsiteY88" fmla="*/ 749109 h 6577200"/>
              <a:gd name="connsiteX89" fmla="*/ 4677082 w 5810247"/>
              <a:gd name="connsiteY89" fmla="*/ 766451 h 6577200"/>
              <a:gd name="connsiteX90" fmla="*/ 4698127 w 5810247"/>
              <a:gd name="connsiteY90" fmla="*/ 787495 h 6577200"/>
              <a:gd name="connsiteX91" fmla="*/ 4715530 w 5810247"/>
              <a:gd name="connsiteY91" fmla="*/ 768302 h 6577200"/>
              <a:gd name="connsiteX92" fmla="*/ 4744968 w 5810247"/>
              <a:gd name="connsiteY92" fmla="*/ 738679 h 6577200"/>
              <a:gd name="connsiteX93" fmla="*/ 4764223 w 5810247"/>
              <a:gd name="connsiteY93" fmla="*/ 721585 h 6577200"/>
              <a:gd name="connsiteX94" fmla="*/ 4764100 w 5810247"/>
              <a:gd name="connsiteY94" fmla="*/ 721585 h 6577200"/>
              <a:gd name="connsiteX95" fmla="*/ 4723121 w 5810247"/>
              <a:gd name="connsiteY95" fmla="*/ 673756 h 6577200"/>
              <a:gd name="connsiteX96" fmla="*/ 4703188 w 5810247"/>
              <a:gd name="connsiteY96" fmla="*/ 689863 h 6577200"/>
              <a:gd name="connsiteX97" fmla="*/ 4669121 w 5810247"/>
              <a:gd name="connsiteY97" fmla="*/ 713994 h 6577200"/>
              <a:gd name="connsiteX98" fmla="*/ 4647645 w 5810247"/>
              <a:gd name="connsiteY98" fmla="*/ 727941 h 6577200"/>
              <a:gd name="connsiteX99" fmla="*/ 4659556 w 5810247"/>
              <a:gd name="connsiteY99" fmla="*/ 744604 h 6577200"/>
              <a:gd name="connsiteX100" fmla="*/ 4679798 w 5810247"/>
              <a:gd name="connsiteY100" fmla="*/ 728558 h 6577200"/>
              <a:gd name="connsiteX101" fmla="*/ 4713185 w 5810247"/>
              <a:gd name="connsiteY101" fmla="*/ 704428 h 6577200"/>
              <a:gd name="connsiteX102" fmla="*/ 4735032 w 5810247"/>
              <a:gd name="connsiteY102" fmla="*/ 690481 h 6577200"/>
              <a:gd name="connsiteX103" fmla="*/ 5107416 w 5810247"/>
              <a:gd name="connsiteY103" fmla="*/ 673571 h 6577200"/>
              <a:gd name="connsiteX104" fmla="*/ 5095505 w 5810247"/>
              <a:gd name="connsiteY104" fmla="*/ 690295 h 6577200"/>
              <a:gd name="connsiteX105" fmla="*/ 5117352 w 5810247"/>
              <a:gd name="connsiteY105" fmla="*/ 704243 h 6577200"/>
              <a:gd name="connsiteX106" fmla="*/ 5151172 w 5810247"/>
              <a:gd name="connsiteY106" fmla="*/ 728373 h 6577200"/>
              <a:gd name="connsiteX107" fmla="*/ 5171414 w 5810247"/>
              <a:gd name="connsiteY107" fmla="*/ 744419 h 6577200"/>
              <a:gd name="connsiteX108" fmla="*/ 5183325 w 5810247"/>
              <a:gd name="connsiteY108" fmla="*/ 727756 h 6577200"/>
              <a:gd name="connsiteX109" fmla="*/ 5161540 w 5810247"/>
              <a:gd name="connsiteY109" fmla="*/ 713809 h 6577200"/>
              <a:gd name="connsiteX110" fmla="*/ 5127720 w 5810247"/>
              <a:gd name="connsiteY110" fmla="*/ 689678 h 6577200"/>
              <a:gd name="connsiteX111" fmla="*/ 5107416 w 5810247"/>
              <a:gd name="connsiteY111" fmla="*/ 673571 h 6577200"/>
              <a:gd name="connsiteX112" fmla="*/ 5121610 w 5810247"/>
              <a:gd name="connsiteY112" fmla="*/ 648145 h 6577200"/>
              <a:gd name="connsiteX113" fmla="*/ 5116673 w 5810247"/>
              <a:gd name="connsiteY113" fmla="*/ 658451 h 6577200"/>
              <a:gd name="connsiteX114" fmla="*/ 5140310 w 5810247"/>
              <a:gd name="connsiteY114" fmla="*/ 669004 h 6577200"/>
              <a:gd name="connsiteX115" fmla="*/ 5177338 w 5810247"/>
              <a:gd name="connsiteY115" fmla="*/ 687518 h 6577200"/>
              <a:gd name="connsiteX116" fmla="*/ 5199802 w 5810247"/>
              <a:gd name="connsiteY116" fmla="*/ 700478 h 6577200"/>
              <a:gd name="connsiteX117" fmla="*/ 5204863 w 5810247"/>
              <a:gd name="connsiteY117" fmla="*/ 690481 h 6577200"/>
              <a:gd name="connsiteX118" fmla="*/ 5181226 w 5810247"/>
              <a:gd name="connsiteY118" fmla="*/ 679927 h 6577200"/>
              <a:gd name="connsiteX119" fmla="*/ 5144013 w 5810247"/>
              <a:gd name="connsiteY119" fmla="*/ 661043 h 6577200"/>
              <a:gd name="connsiteX120" fmla="*/ 5121610 w 5810247"/>
              <a:gd name="connsiteY120" fmla="*/ 648145 h 6577200"/>
              <a:gd name="connsiteX121" fmla="*/ 4709359 w 5810247"/>
              <a:gd name="connsiteY121" fmla="*/ 648145 h 6577200"/>
              <a:gd name="connsiteX122" fmla="*/ 4686957 w 5810247"/>
              <a:gd name="connsiteY122" fmla="*/ 661043 h 6577200"/>
              <a:gd name="connsiteX123" fmla="*/ 4649928 w 5810247"/>
              <a:gd name="connsiteY123" fmla="*/ 679927 h 6577200"/>
              <a:gd name="connsiteX124" fmla="*/ 4626292 w 5810247"/>
              <a:gd name="connsiteY124" fmla="*/ 690481 h 6577200"/>
              <a:gd name="connsiteX125" fmla="*/ 4631352 w 5810247"/>
              <a:gd name="connsiteY125" fmla="*/ 700478 h 6577200"/>
              <a:gd name="connsiteX126" fmla="*/ 4653816 w 5810247"/>
              <a:gd name="connsiteY126" fmla="*/ 687518 h 6577200"/>
              <a:gd name="connsiteX127" fmla="*/ 4690474 w 5810247"/>
              <a:gd name="connsiteY127" fmla="*/ 668695 h 6577200"/>
              <a:gd name="connsiteX128" fmla="*/ 4714111 w 5810247"/>
              <a:gd name="connsiteY128" fmla="*/ 658451 h 6577200"/>
              <a:gd name="connsiteX129" fmla="*/ 5134509 w 5810247"/>
              <a:gd name="connsiteY129" fmla="*/ 614819 h 6577200"/>
              <a:gd name="connsiteX130" fmla="*/ 5131053 w 5810247"/>
              <a:gd name="connsiteY130" fmla="*/ 625434 h 6577200"/>
              <a:gd name="connsiteX131" fmla="*/ 5156047 w 5810247"/>
              <a:gd name="connsiteY131" fmla="*/ 632161 h 6577200"/>
              <a:gd name="connsiteX132" fmla="*/ 5195606 w 5810247"/>
              <a:gd name="connsiteY132" fmla="*/ 644997 h 6577200"/>
              <a:gd name="connsiteX133" fmla="*/ 5219736 w 5810247"/>
              <a:gd name="connsiteY133" fmla="*/ 654254 h 6577200"/>
              <a:gd name="connsiteX134" fmla="*/ 5223192 w 5810247"/>
              <a:gd name="connsiteY134" fmla="*/ 643578 h 6577200"/>
              <a:gd name="connsiteX135" fmla="*/ 5198506 w 5810247"/>
              <a:gd name="connsiteY135" fmla="*/ 636851 h 6577200"/>
              <a:gd name="connsiteX136" fmla="*/ 5158701 w 5810247"/>
              <a:gd name="connsiteY136" fmla="*/ 624014 h 6577200"/>
              <a:gd name="connsiteX137" fmla="*/ 5134509 w 5810247"/>
              <a:gd name="connsiteY137" fmla="*/ 614819 h 6577200"/>
              <a:gd name="connsiteX138" fmla="*/ 4696152 w 5810247"/>
              <a:gd name="connsiteY138" fmla="*/ 614695 h 6577200"/>
              <a:gd name="connsiteX139" fmla="*/ 4671960 w 5810247"/>
              <a:gd name="connsiteY139" fmla="*/ 623891 h 6577200"/>
              <a:gd name="connsiteX140" fmla="*/ 4632463 w 5810247"/>
              <a:gd name="connsiteY140" fmla="*/ 636727 h 6577200"/>
              <a:gd name="connsiteX141" fmla="*/ 4607469 w 5810247"/>
              <a:gd name="connsiteY141" fmla="*/ 643454 h 6577200"/>
              <a:gd name="connsiteX142" fmla="*/ 4610925 w 5810247"/>
              <a:gd name="connsiteY142" fmla="*/ 654131 h 6577200"/>
              <a:gd name="connsiteX143" fmla="*/ 4635302 w 5810247"/>
              <a:gd name="connsiteY143" fmla="*/ 644874 h 6577200"/>
              <a:gd name="connsiteX144" fmla="*/ 4674614 w 5810247"/>
              <a:gd name="connsiteY144" fmla="*/ 632037 h 6577200"/>
              <a:gd name="connsiteX145" fmla="*/ 4699608 w 5810247"/>
              <a:gd name="connsiteY145" fmla="*/ 625310 h 6577200"/>
              <a:gd name="connsiteX146" fmla="*/ 5142532 w 5810247"/>
              <a:gd name="connsiteY146" fmla="*/ 577050 h 6577200"/>
              <a:gd name="connsiteX147" fmla="*/ 5139137 w 5810247"/>
              <a:gd name="connsiteY147" fmla="*/ 597292 h 6577200"/>
              <a:gd name="connsiteX148" fmla="*/ 5164872 w 5810247"/>
              <a:gd name="connsiteY148" fmla="*/ 600254 h 6577200"/>
              <a:gd name="connsiteX149" fmla="*/ 5205850 w 5810247"/>
              <a:gd name="connsiteY149" fmla="*/ 607105 h 6577200"/>
              <a:gd name="connsiteX150" fmla="*/ 5231153 w 5810247"/>
              <a:gd name="connsiteY150" fmla="*/ 612659 h 6577200"/>
              <a:gd name="connsiteX151" fmla="*/ 5234486 w 5810247"/>
              <a:gd name="connsiteY151" fmla="*/ 592478 h 6577200"/>
              <a:gd name="connsiteX152" fmla="*/ 5208813 w 5810247"/>
              <a:gd name="connsiteY152" fmla="*/ 589516 h 6577200"/>
              <a:gd name="connsiteX153" fmla="*/ 5167834 w 5810247"/>
              <a:gd name="connsiteY153" fmla="*/ 582604 h 6577200"/>
              <a:gd name="connsiteX154" fmla="*/ 5142532 w 5810247"/>
              <a:gd name="connsiteY154" fmla="*/ 577050 h 6577200"/>
              <a:gd name="connsiteX155" fmla="*/ 4688129 w 5810247"/>
              <a:gd name="connsiteY155" fmla="*/ 576926 h 6577200"/>
              <a:gd name="connsiteX156" fmla="*/ 4662826 w 5810247"/>
              <a:gd name="connsiteY156" fmla="*/ 582481 h 6577200"/>
              <a:gd name="connsiteX157" fmla="*/ 4621848 w 5810247"/>
              <a:gd name="connsiteY157" fmla="*/ 589393 h 6577200"/>
              <a:gd name="connsiteX158" fmla="*/ 4596113 w 5810247"/>
              <a:gd name="connsiteY158" fmla="*/ 592355 h 6577200"/>
              <a:gd name="connsiteX159" fmla="*/ 4599508 w 5810247"/>
              <a:gd name="connsiteY159" fmla="*/ 612535 h 6577200"/>
              <a:gd name="connsiteX160" fmla="*/ 4624810 w 5810247"/>
              <a:gd name="connsiteY160" fmla="*/ 606981 h 6577200"/>
              <a:gd name="connsiteX161" fmla="*/ 4665789 w 5810247"/>
              <a:gd name="connsiteY161" fmla="*/ 600131 h 6577200"/>
              <a:gd name="connsiteX162" fmla="*/ 4691462 w 5810247"/>
              <a:gd name="connsiteY162" fmla="*/ 597169 h 6577200"/>
              <a:gd name="connsiteX163" fmla="*/ 5237263 w 5810247"/>
              <a:gd name="connsiteY163" fmla="*/ 534405 h 6577200"/>
              <a:gd name="connsiteX164" fmla="*/ 5211405 w 5810247"/>
              <a:gd name="connsiteY164" fmla="*/ 535701 h 6577200"/>
              <a:gd name="connsiteX165" fmla="*/ 5169871 w 5810247"/>
              <a:gd name="connsiteY165" fmla="*/ 535825 h 6577200"/>
              <a:gd name="connsiteX166" fmla="*/ 5144013 w 5810247"/>
              <a:gd name="connsiteY166" fmla="*/ 534529 h 6577200"/>
              <a:gd name="connsiteX167" fmla="*/ 5144013 w 5810247"/>
              <a:gd name="connsiteY167" fmla="*/ 564337 h 6577200"/>
              <a:gd name="connsiteX168" fmla="*/ 5169871 w 5810247"/>
              <a:gd name="connsiteY168" fmla="*/ 563041 h 6577200"/>
              <a:gd name="connsiteX169" fmla="*/ 5211405 w 5810247"/>
              <a:gd name="connsiteY169" fmla="*/ 563041 h 6577200"/>
              <a:gd name="connsiteX170" fmla="*/ 5237263 w 5810247"/>
              <a:gd name="connsiteY170" fmla="*/ 564337 h 6577200"/>
              <a:gd name="connsiteX171" fmla="*/ 4593398 w 5810247"/>
              <a:gd name="connsiteY171" fmla="*/ 534405 h 6577200"/>
              <a:gd name="connsiteX172" fmla="*/ 4593398 w 5810247"/>
              <a:gd name="connsiteY172" fmla="*/ 564213 h 6577200"/>
              <a:gd name="connsiteX173" fmla="*/ 4619256 w 5810247"/>
              <a:gd name="connsiteY173" fmla="*/ 562917 h 6577200"/>
              <a:gd name="connsiteX174" fmla="*/ 4660790 w 5810247"/>
              <a:gd name="connsiteY174" fmla="*/ 562917 h 6577200"/>
              <a:gd name="connsiteX175" fmla="*/ 4686648 w 5810247"/>
              <a:gd name="connsiteY175" fmla="*/ 564213 h 6577200"/>
              <a:gd name="connsiteX176" fmla="*/ 4686648 w 5810247"/>
              <a:gd name="connsiteY176" fmla="*/ 534405 h 6577200"/>
              <a:gd name="connsiteX177" fmla="*/ 4660790 w 5810247"/>
              <a:gd name="connsiteY177" fmla="*/ 535701 h 6577200"/>
              <a:gd name="connsiteX178" fmla="*/ 4619256 w 5810247"/>
              <a:gd name="connsiteY178" fmla="*/ 535701 h 6577200"/>
              <a:gd name="connsiteX179" fmla="*/ 4593398 w 5810247"/>
              <a:gd name="connsiteY179" fmla="*/ 534405 h 6577200"/>
              <a:gd name="connsiteX180" fmla="*/ 4599508 w 5810247"/>
              <a:gd name="connsiteY180" fmla="*/ 486268 h 6577200"/>
              <a:gd name="connsiteX181" fmla="*/ 4596113 w 5810247"/>
              <a:gd name="connsiteY181" fmla="*/ 506449 h 6577200"/>
              <a:gd name="connsiteX182" fmla="*/ 4621848 w 5810247"/>
              <a:gd name="connsiteY182" fmla="*/ 509411 h 6577200"/>
              <a:gd name="connsiteX183" fmla="*/ 4662826 w 5810247"/>
              <a:gd name="connsiteY183" fmla="*/ 516076 h 6577200"/>
              <a:gd name="connsiteX184" fmla="*/ 4688129 w 5810247"/>
              <a:gd name="connsiteY184" fmla="*/ 521630 h 6577200"/>
              <a:gd name="connsiteX185" fmla="*/ 4691462 w 5810247"/>
              <a:gd name="connsiteY185" fmla="*/ 501450 h 6577200"/>
              <a:gd name="connsiteX186" fmla="*/ 4665789 w 5810247"/>
              <a:gd name="connsiteY186" fmla="*/ 498487 h 6577200"/>
              <a:gd name="connsiteX187" fmla="*/ 4624810 w 5810247"/>
              <a:gd name="connsiteY187" fmla="*/ 491822 h 6577200"/>
              <a:gd name="connsiteX188" fmla="*/ 4599508 w 5810247"/>
              <a:gd name="connsiteY188" fmla="*/ 486268 h 6577200"/>
              <a:gd name="connsiteX189" fmla="*/ 5231585 w 5810247"/>
              <a:gd name="connsiteY189" fmla="*/ 486083 h 6577200"/>
              <a:gd name="connsiteX190" fmla="*/ 5206282 w 5810247"/>
              <a:gd name="connsiteY190" fmla="*/ 491637 h 6577200"/>
              <a:gd name="connsiteX191" fmla="*/ 5165304 w 5810247"/>
              <a:gd name="connsiteY191" fmla="*/ 498487 h 6577200"/>
              <a:gd name="connsiteX192" fmla="*/ 5139569 w 5810247"/>
              <a:gd name="connsiteY192" fmla="*/ 501450 h 6577200"/>
              <a:gd name="connsiteX193" fmla="*/ 5142964 w 5810247"/>
              <a:gd name="connsiteY193" fmla="*/ 521630 h 6577200"/>
              <a:gd name="connsiteX194" fmla="*/ 5168266 w 5810247"/>
              <a:gd name="connsiteY194" fmla="*/ 516076 h 6577200"/>
              <a:gd name="connsiteX195" fmla="*/ 5209245 w 5810247"/>
              <a:gd name="connsiteY195" fmla="*/ 509226 h 6577200"/>
              <a:gd name="connsiteX196" fmla="*/ 5234918 w 5810247"/>
              <a:gd name="connsiteY196" fmla="*/ 506263 h 6577200"/>
              <a:gd name="connsiteX197" fmla="*/ 5219551 w 5810247"/>
              <a:gd name="connsiteY197" fmla="*/ 444487 h 6577200"/>
              <a:gd name="connsiteX198" fmla="*/ 5195421 w 5810247"/>
              <a:gd name="connsiteY198" fmla="*/ 453745 h 6577200"/>
              <a:gd name="connsiteX199" fmla="*/ 5156479 w 5810247"/>
              <a:gd name="connsiteY199" fmla="*/ 466581 h 6577200"/>
              <a:gd name="connsiteX200" fmla="*/ 5131176 w 5810247"/>
              <a:gd name="connsiteY200" fmla="*/ 473308 h 6577200"/>
              <a:gd name="connsiteX201" fmla="*/ 5134632 w 5810247"/>
              <a:gd name="connsiteY201" fmla="*/ 483923 h 6577200"/>
              <a:gd name="connsiteX202" fmla="*/ 5158824 w 5810247"/>
              <a:gd name="connsiteY202" fmla="*/ 474666 h 6577200"/>
              <a:gd name="connsiteX203" fmla="*/ 5198321 w 5810247"/>
              <a:gd name="connsiteY203" fmla="*/ 461829 h 6577200"/>
              <a:gd name="connsiteX204" fmla="*/ 5223007 w 5810247"/>
              <a:gd name="connsiteY204" fmla="*/ 455102 h 6577200"/>
              <a:gd name="connsiteX205" fmla="*/ 4611172 w 5810247"/>
              <a:gd name="connsiteY205" fmla="*/ 444487 h 6577200"/>
              <a:gd name="connsiteX206" fmla="*/ 4607716 w 5810247"/>
              <a:gd name="connsiteY206" fmla="*/ 455102 h 6577200"/>
              <a:gd name="connsiteX207" fmla="*/ 4632710 w 5810247"/>
              <a:gd name="connsiteY207" fmla="*/ 461829 h 6577200"/>
              <a:gd name="connsiteX208" fmla="*/ 4671960 w 5810247"/>
              <a:gd name="connsiteY208" fmla="*/ 474666 h 6577200"/>
              <a:gd name="connsiteX209" fmla="*/ 4696152 w 5810247"/>
              <a:gd name="connsiteY209" fmla="*/ 483923 h 6577200"/>
              <a:gd name="connsiteX210" fmla="*/ 4699608 w 5810247"/>
              <a:gd name="connsiteY210" fmla="*/ 473308 h 6577200"/>
              <a:gd name="connsiteX211" fmla="*/ 4674614 w 5810247"/>
              <a:gd name="connsiteY211" fmla="*/ 466581 h 6577200"/>
              <a:gd name="connsiteX212" fmla="*/ 4635302 w 5810247"/>
              <a:gd name="connsiteY212" fmla="*/ 453745 h 6577200"/>
              <a:gd name="connsiteX213" fmla="*/ 4611172 w 5810247"/>
              <a:gd name="connsiteY213" fmla="*/ 444487 h 6577200"/>
              <a:gd name="connsiteX214" fmla="*/ 4941960 w 5810247"/>
              <a:gd name="connsiteY214" fmla="*/ 425418 h 6577200"/>
              <a:gd name="connsiteX215" fmla="*/ 4945663 w 5810247"/>
              <a:gd name="connsiteY215" fmla="*/ 497994 h 6577200"/>
              <a:gd name="connsiteX216" fmla="*/ 4945663 w 5810247"/>
              <a:gd name="connsiteY216" fmla="*/ 600871 h 6577200"/>
              <a:gd name="connsiteX217" fmla="*/ 4941960 w 5810247"/>
              <a:gd name="connsiteY217" fmla="*/ 673201 h 6577200"/>
              <a:gd name="connsiteX218" fmla="*/ 4999416 w 5810247"/>
              <a:gd name="connsiteY218" fmla="*/ 673201 h 6577200"/>
              <a:gd name="connsiteX219" fmla="*/ 4995713 w 5810247"/>
              <a:gd name="connsiteY219" fmla="*/ 600871 h 6577200"/>
              <a:gd name="connsiteX220" fmla="*/ 4995713 w 5810247"/>
              <a:gd name="connsiteY220" fmla="*/ 497994 h 6577200"/>
              <a:gd name="connsiteX221" fmla="*/ 4999416 w 5810247"/>
              <a:gd name="connsiteY221" fmla="*/ 425418 h 6577200"/>
              <a:gd name="connsiteX222" fmla="*/ 4831492 w 5810247"/>
              <a:gd name="connsiteY222" fmla="*/ 425418 h 6577200"/>
              <a:gd name="connsiteX223" fmla="*/ 4835194 w 5810247"/>
              <a:gd name="connsiteY223" fmla="*/ 497994 h 6577200"/>
              <a:gd name="connsiteX224" fmla="*/ 4835194 w 5810247"/>
              <a:gd name="connsiteY224" fmla="*/ 600871 h 6577200"/>
              <a:gd name="connsiteX225" fmla="*/ 4831492 w 5810247"/>
              <a:gd name="connsiteY225" fmla="*/ 673201 h 6577200"/>
              <a:gd name="connsiteX226" fmla="*/ 4888824 w 5810247"/>
              <a:gd name="connsiteY226" fmla="*/ 673201 h 6577200"/>
              <a:gd name="connsiteX227" fmla="*/ 4885121 w 5810247"/>
              <a:gd name="connsiteY227" fmla="*/ 600871 h 6577200"/>
              <a:gd name="connsiteX228" fmla="*/ 4885121 w 5810247"/>
              <a:gd name="connsiteY228" fmla="*/ 497994 h 6577200"/>
              <a:gd name="connsiteX229" fmla="*/ 4888824 w 5810247"/>
              <a:gd name="connsiteY229" fmla="*/ 425418 h 6577200"/>
              <a:gd name="connsiteX230" fmla="*/ 5199741 w 5810247"/>
              <a:gd name="connsiteY230" fmla="*/ 398140 h 6577200"/>
              <a:gd name="connsiteX231" fmla="*/ 5177277 w 5810247"/>
              <a:gd name="connsiteY231" fmla="*/ 411038 h 6577200"/>
              <a:gd name="connsiteX232" fmla="*/ 5140186 w 5810247"/>
              <a:gd name="connsiteY232" fmla="*/ 429923 h 6577200"/>
              <a:gd name="connsiteX233" fmla="*/ 5116673 w 5810247"/>
              <a:gd name="connsiteY233" fmla="*/ 440476 h 6577200"/>
              <a:gd name="connsiteX234" fmla="*/ 5121734 w 5810247"/>
              <a:gd name="connsiteY234" fmla="*/ 450412 h 6577200"/>
              <a:gd name="connsiteX235" fmla="*/ 5144136 w 5810247"/>
              <a:gd name="connsiteY235" fmla="*/ 437514 h 6577200"/>
              <a:gd name="connsiteX236" fmla="*/ 5181165 w 5810247"/>
              <a:gd name="connsiteY236" fmla="*/ 418691 h 6577200"/>
              <a:gd name="connsiteX237" fmla="*/ 5204801 w 5810247"/>
              <a:gd name="connsiteY237" fmla="*/ 408076 h 6577200"/>
              <a:gd name="connsiteX238" fmla="*/ 4631044 w 5810247"/>
              <a:gd name="connsiteY238" fmla="*/ 398140 h 6577200"/>
              <a:gd name="connsiteX239" fmla="*/ 4625983 w 5810247"/>
              <a:gd name="connsiteY239" fmla="*/ 408076 h 6577200"/>
              <a:gd name="connsiteX240" fmla="*/ 4649620 w 5810247"/>
              <a:gd name="connsiteY240" fmla="*/ 418691 h 6577200"/>
              <a:gd name="connsiteX241" fmla="*/ 4686957 w 5810247"/>
              <a:gd name="connsiteY241" fmla="*/ 437514 h 6577200"/>
              <a:gd name="connsiteX242" fmla="*/ 4709359 w 5810247"/>
              <a:gd name="connsiteY242" fmla="*/ 450412 h 6577200"/>
              <a:gd name="connsiteX243" fmla="*/ 4714481 w 5810247"/>
              <a:gd name="connsiteY243" fmla="*/ 440476 h 6577200"/>
              <a:gd name="connsiteX244" fmla="*/ 4690845 w 5810247"/>
              <a:gd name="connsiteY244" fmla="*/ 429923 h 6577200"/>
              <a:gd name="connsiteX245" fmla="*/ 4653816 w 5810247"/>
              <a:gd name="connsiteY245" fmla="*/ 411038 h 6577200"/>
              <a:gd name="connsiteX246" fmla="*/ 4631044 w 5810247"/>
              <a:gd name="connsiteY246" fmla="*/ 398140 h 6577200"/>
              <a:gd name="connsiteX247" fmla="*/ 5171537 w 5810247"/>
              <a:gd name="connsiteY247" fmla="*/ 354014 h 6577200"/>
              <a:gd name="connsiteX248" fmla="*/ 5151295 w 5810247"/>
              <a:gd name="connsiteY248" fmla="*/ 370060 h 6577200"/>
              <a:gd name="connsiteX249" fmla="*/ 5117476 w 5810247"/>
              <a:gd name="connsiteY249" fmla="*/ 394190 h 6577200"/>
              <a:gd name="connsiteX250" fmla="*/ 5095629 w 5810247"/>
              <a:gd name="connsiteY250" fmla="*/ 408138 h 6577200"/>
              <a:gd name="connsiteX251" fmla="*/ 5107540 w 5810247"/>
              <a:gd name="connsiteY251" fmla="*/ 424801 h 6577200"/>
              <a:gd name="connsiteX252" fmla="*/ 5127844 w 5810247"/>
              <a:gd name="connsiteY252" fmla="*/ 408755 h 6577200"/>
              <a:gd name="connsiteX253" fmla="*/ 5161663 w 5810247"/>
              <a:gd name="connsiteY253" fmla="*/ 384625 h 6577200"/>
              <a:gd name="connsiteX254" fmla="*/ 5183448 w 5810247"/>
              <a:gd name="connsiteY254" fmla="*/ 370677 h 6577200"/>
              <a:gd name="connsiteX255" fmla="*/ 4659124 w 5810247"/>
              <a:gd name="connsiteY255" fmla="*/ 354014 h 6577200"/>
              <a:gd name="connsiteX256" fmla="*/ 4647645 w 5810247"/>
              <a:gd name="connsiteY256" fmla="*/ 370677 h 6577200"/>
              <a:gd name="connsiteX257" fmla="*/ 4669430 w 5810247"/>
              <a:gd name="connsiteY257" fmla="*/ 384625 h 6577200"/>
              <a:gd name="connsiteX258" fmla="*/ 4702817 w 5810247"/>
              <a:gd name="connsiteY258" fmla="*/ 408755 h 6577200"/>
              <a:gd name="connsiteX259" fmla="*/ 4723121 w 5810247"/>
              <a:gd name="connsiteY259" fmla="*/ 424801 h 6577200"/>
              <a:gd name="connsiteX260" fmla="*/ 4735032 w 5810247"/>
              <a:gd name="connsiteY260" fmla="*/ 408138 h 6577200"/>
              <a:gd name="connsiteX261" fmla="*/ 4713185 w 5810247"/>
              <a:gd name="connsiteY261" fmla="*/ 394190 h 6577200"/>
              <a:gd name="connsiteX262" fmla="*/ 4679366 w 5810247"/>
              <a:gd name="connsiteY262" fmla="*/ 370060 h 6577200"/>
              <a:gd name="connsiteX263" fmla="*/ 4659124 w 5810247"/>
              <a:gd name="connsiteY263" fmla="*/ 354014 h 6577200"/>
              <a:gd name="connsiteX264" fmla="*/ 5132657 w 5810247"/>
              <a:gd name="connsiteY264" fmla="*/ 311061 h 6577200"/>
              <a:gd name="connsiteX265" fmla="*/ 5115316 w 5810247"/>
              <a:gd name="connsiteY265" fmla="*/ 330316 h 6577200"/>
              <a:gd name="connsiteX266" fmla="*/ 5085816 w 5810247"/>
              <a:gd name="connsiteY266" fmla="*/ 359692 h 6577200"/>
              <a:gd name="connsiteX267" fmla="*/ 5066561 w 5810247"/>
              <a:gd name="connsiteY267" fmla="*/ 377034 h 6577200"/>
              <a:gd name="connsiteX268" fmla="*/ 5087668 w 5810247"/>
              <a:gd name="connsiteY268" fmla="*/ 398078 h 6577200"/>
              <a:gd name="connsiteX269" fmla="*/ 5105009 w 5810247"/>
              <a:gd name="connsiteY269" fmla="*/ 378885 h 6577200"/>
              <a:gd name="connsiteX270" fmla="*/ 5134385 w 5810247"/>
              <a:gd name="connsiteY270" fmla="*/ 349509 h 6577200"/>
              <a:gd name="connsiteX271" fmla="*/ 5153702 w 5810247"/>
              <a:gd name="connsiteY271" fmla="*/ 332167 h 6577200"/>
              <a:gd name="connsiteX272" fmla="*/ 4698189 w 5810247"/>
              <a:gd name="connsiteY272" fmla="*/ 311061 h 6577200"/>
              <a:gd name="connsiteX273" fmla="*/ 4677144 w 5810247"/>
              <a:gd name="connsiteY273" fmla="*/ 332167 h 6577200"/>
              <a:gd name="connsiteX274" fmla="*/ 4696337 w 5810247"/>
              <a:gd name="connsiteY274" fmla="*/ 349509 h 6577200"/>
              <a:gd name="connsiteX275" fmla="*/ 4725775 w 5810247"/>
              <a:gd name="connsiteY275" fmla="*/ 378885 h 6577200"/>
              <a:gd name="connsiteX276" fmla="*/ 4743117 w 5810247"/>
              <a:gd name="connsiteY276" fmla="*/ 398078 h 6577200"/>
              <a:gd name="connsiteX277" fmla="*/ 4764223 w 5810247"/>
              <a:gd name="connsiteY277" fmla="*/ 377034 h 6577200"/>
              <a:gd name="connsiteX278" fmla="*/ 4744968 w 5810247"/>
              <a:gd name="connsiteY278" fmla="*/ 359692 h 6577200"/>
              <a:gd name="connsiteX279" fmla="*/ 4715530 w 5810247"/>
              <a:gd name="connsiteY279" fmla="*/ 330316 h 6577200"/>
              <a:gd name="connsiteX280" fmla="*/ 4698189 w 5810247"/>
              <a:gd name="connsiteY280" fmla="*/ 311061 h 6577200"/>
              <a:gd name="connsiteX281" fmla="*/ 5093839 w 5810247"/>
              <a:gd name="connsiteY281" fmla="*/ 281253 h 6577200"/>
              <a:gd name="connsiteX282" fmla="*/ 5079892 w 5810247"/>
              <a:gd name="connsiteY282" fmla="*/ 303038 h 6577200"/>
              <a:gd name="connsiteX283" fmla="*/ 5055761 w 5810247"/>
              <a:gd name="connsiteY283" fmla="*/ 336858 h 6577200"/>
              <a:gd name="connsiteX284" fmla="*/ 5039901 w 5810247"/>
              <a:gd name="connsiteY284" fmla="*/ 357162 h 6577200"/>
              <a:gd name="connsiteX285" fmla="*/ 5056564 w 5810247"/>
              <a:gd name="connsiteY285" fmla="*/ 369011 h 6577200"/>
              <a:gd name="connsiteX286" fmla="*/ 5070511 w 5810247"/>
              <a:gd name="connsiteY286" fmla="*/ 347226 h 6577200"/>
              <a:gd name="connsiteX287" fmla="*/ 5094641 w 5810247"/>
              <a:gd name="connsiteY287" fmla="*/ 313406 h 6577200"/>
              <a:gd name="connsiteX288" fmla="*/ 5110502 w 5810247"/>
              <a:gd name="connsiteY288" fmla="*/ 293102 h 6577200"/>
              <a:gd name="connsiteX289" fmla="*/ 4736760 w 5810247"/>
              <a:gd name="connsiteY289" fmla="*/ 281253 h 6577200"/>
              <a:gd name="connsiteX290" fmla="*/ 4720097 w 5810247"/>
              <a:gd name="connsiteY290" fmla="*/ 293102 h 6577200"/>
              <a:gd name="connsiteX291" fmla="*/ 4736143 w 5810247"/>
              <a:gd name="connsiteY291" fmla="*/ 313406 h 6577200"/>
              <a:gd name="connsiteX292" fmla="*/ 4760273 w 5810247"/>
              <a:gd name="connsiteY292" fmla="*/ 347226 h 6577200"/>
              <a:gd name="connsiteX293" fmla="*/ 4774221 w 5810247"/>
              <a:gd name="connsiteY293" fmla="*/ 369011 h 6577200"/>
              <a:gd name="connsiteX294" fmla="*/ 4790884 w 5810247"/>
              <a:gd name="connsiteY294" fmla="*/ 357162 h 6577200"/>
              <a:gd name="connsiteX295" fmla="*/ 4774838 w 5810247"/>
              <a:gd name="connsiteY295" fmla="*/ 336858 h 6577200"/>
              <a:gd name="connsiteX296" fmla="*/ 4750708 w 5810247"/>
              <a:gd name="connsiteY296" fmla="*/ 303038 h 6577200"/>
              <a:gd name="connsiteX297" fmla="*/ 4736760 w 5810247"/>
              <a:gd name="connsiteY297" fmla="*/ 281253 h 6577200"/>
              <a:gd name="connsiteX298" fmla="*/ 5056132 w 5810247"/>
              <a:gd name="connsiteY298" fmla="*/ 259900 h 6577200"/>
              <a:gd name="connsiteX299" fmla="*/ 5045578 w 5810247"/>
              <a:gd name="connsiteY299" fmla="*/ 283537 h 6577200"/>
              <a:gd name="connsiteX300" fmla="*/ 5027064 w 5810247"/>
              <a:gd name="connsiteY300" fmla="*/ 320565 h 6577200"/>
              <a:gd name="connsiteX301" fmla="*/ 5014104 w 5810247"/>
              <a:gd name="connsiteY301" fmla="*/ 342967 h 6577200"/>
              <a:gd name="connsiteX302" fmla="*/ 5024102 w 5810247"/>
              <a:gd name="connsiteY302" fmla="*/ 348028 h 6577200"/>
              <a:gd name="connsiteX303" fmla="*/ 5034655 w 5810247"/>
              <a:gd name="connsiteY303" fmla="*/ 324391 h 6577200"/>
              <a:gd name="connsiteX304" fmla="*/ 5053169 w 5810247"/>
              <a:gd name="connsiteY304" fmla="*/ 287363 h 6577200"/>
              <a:gd name="connsiteX305" fmla="*/ 5066129 w 5810247"/>
              <a:gd name="connsiteY305" fmla="*/ 264961 h 6577200"/>
              <a:gd name="connsiteX306" fmla="*/ 4773974 w 5810247"/>
              <a:gd name="connsiteY306" fmla="*/ 259900 h 6577200"/>
              <a:gd name="connsiteX307" fmla="*/ 4763976 w 5810247"/>
              <a:gd name="connsiteY307" fmla="*/ 264961 h 6577200"/>
              <a:gd name="connsiteX308" fmla="*/ 4777245 w 5810247"/>
              <a:gd name="connsiteY308" fmla="*/ 287363 h 6577200"/>
              <a:gd name="connsiteX309" fmla="*/ 4795759 w 5810247"/>
              <a:gd name="connsiteY309" fmla="*/ 324391 h 6577200"/>
              <a:gd name="connsiteX310" fmla="*/ 4806312 w 5810247"/>
              <a:gd name="connsiteY310" fmla="*/ 348028 h 6577200"/>
              <a:gd name="connsiteX311" fmla="*/ 4816310 w 5810247"/>
              <a:gd name="connsiteY311" fmla="*/ 342967 h 6577200"/>
              <a:gd name="connsiteX312" fmla="*/ 4803350 w 5810247"/>
              <a:gd name="connsiteY312" fmla="*/ 320565 h 6577200"/>
              <a:gd name="connsiteX313" fmla="*/ 4784527 w 5810247"/>
              <a:gd name="connsiteY313" fmla="*/ 283537 h 6577200"/>
              <a:gd name="connsiteX314" fmla="*/ 4773974 w 5810247"/>
              <a:gd name="connsiteY314" fmla="*/ 259900 h 6577200"/>
              <a:gd name="connsiteX315" fmla="*/ 5009599 w 5810247"/>
              <a:gd name="connsiteY315" fmla="*/ 241571 h 6577200"/>
              <a:gd name="connsiteX316" fmla="*/ 5002872 w 5810247"/>
              <a:gd name="connsiteY316" fmla="*/ 266257 h 6577200"/>
              <a:gd name="connsiteX317" fmla="*/ 4989974 w 5810247"/>
              <a:gd name="connsiteY317" fmla="*/ 305815 h 6577200"/>
              <a:gd name="connsiteX318" fmla="*/ 4980902 w 5810247"/>
              <a:gd name="connsiteY318" fmla="*/ 330069 h 6577200"/>
              <a:gd name="connsiteX319" fmla="*/ 4991517 w 5810247"/>
              <a:gd name="connsiteY319" fmla="*/ 333463 h 6577200"/>
              <a:gd name="connsiteX320" fmla="*/ 4998120 w 5810247"/>
              <a:gd name="connsiteY320" fmla="*/ 308531 h 6577200"/>
              <a:gd name="connsiteX321" fmla="*/ 4998244 w 5810247"/>
              <a:gd name="connsiteY321" fmla="*/ 308531 h 6577200"/>
              <a:gd name="connsiteX322" fmla="*/ 5011080 w 5810247"/>
              <a:gd name="connsiteY322" fmla="*/ 268972 h 6577200"/>
              <a:gd name="connsiteX323" fmla="*/ 5020214 w 5810247"/>
              <a:gd name="connsiteY323" fmla="*/ 244965 h 6577200"/>
              <a:gd name="connsiteX324" fmla="*/ 4821309 w 5810247"/>
              <a:gd name="connsiteY324" fmla="*/ 241386 h 6577200"/>
              <a:gd name="connsiteX325" fmla="*/ 4810570 w 5810247"/>
              <a:gd name="connsiteY325" fmla="*/ 244965 h 6577200"/>
              <a:gd name="connsiteX326" fmla="*/ 4819828 w 5810247"/>
              <a:gd name="connsiteY326" fmla="*/ 269157 h 6577200"/>
              <a:gd name="connsiteX327" fmla="*/ 4832788 w 5810247"/>
              <a:gd name="connsiteY327" fmla="*/ 308531 h 6577200"/>
              <a:gd name="connsiteX328" fmla="*/ 4839514 w 5810247"/>
              <a:gd name="connsiteY328" fmla="*/ 333217 h 6577200"/>
              <a:gd name="connsiteX329" fmla="*/ 4850129 w 5810247"/>
              <a:gd name="connsiteY329" fmla="*/ 329822 h 6577200"/>
              <a:gd name="connsiteX330" fmla="*/ 4840934 w 5810247"/>
              <a:gd name="connsiteY330" fmla="*/ 305630 h 6577200"/>
              <a:gd name="connsiteX331" fmla="*/ 4828036 w 5810247"/>
              <a:gd name="connsiteY331" fmla="*/ 266071 h 6577200"/>
              <a:gd name="connsiteX332" fmla="*/ 4821309 w 5810247"/>
              <a:gd name="connsiteY332" fmla="*/ 241386 h 6577200"/>
              <a:gd name="connsiteX333" fmla="*/ 4958561 w 5810247"/>
              <a:gd name="connsiteY333" fmla="*/ 230030 h 6577200"/>
              <a:gd name="connsiteX334" fmla="*/ 4955599 w 5810247"/>
              <a:gd name="connsiteY334" fmla="*/ 255765 h 6577200"/>
              <a:gd name="connsiteX335" fmla="*/ 4948749 w 5810247"/>
              <a:gd name="connsiteY335" fmla="*/ 296743 h 6577200"/>
              <a:gd name="connsiteX336" fmla="*/ 4943133 w 5810247"/>
              <a:gd name="connsiteY336" fmla="*/ 322046 h 6577200"/>
              <a:gd name="connsiteX337" fmla="*/ 4963375 w 5810247"/>
              <a:gd name="connsiteY337" fmla="*/ 325379 h 6577200"/>
              <a:gd name="connsiteX338" fmla="*/ 4966214 w 5810247"/>
              <a:gd name="connsiteY338" fmla="*/ 299706 h 6577200"/>
              <a:gd name="connsiteX339" fmla="*/ 4966337 w 5810247"/>
              <a:gd name="connsiteY339" fmla="*/ 299706 h 6577200"/>
              <a:gd name="connsiteX340" fmla="*/ 4973188 w 5810247"/>
              <a:gd name="connsiteY340" fmla="*/ 258727 h 6577200"/>
              <a:gd name="connsiteX341" fmla="*/ 4978742 w 5810247"/>
              <a:gd name="connsiteY341" fmla="*/ 233425 h 6577200"/>
              <a:gd name="connsiteX342" fmla="*/ 4872346 w 5810247"/>
              <a:gd name="connsiteY342" fmla="*/ 229845 h 6577200"/>
              <a:gd name="connsiteX343" fmla="*/ 4852166 w 5810247"/>
              <a:gd name="connsiteY343" fmla="*/ 233239 h 6577200"/>
              <a:gd name="connsiteX344" fmla="*/ 4857720 w 5810247"/>
              <a:gd name="connsiteY344" fmla="*/ 258542 h 6577200"/>
              <a:gd name="connsiteX345" fmla="*/ 4864694 w 5810247"/>
              <a:gd name="connsiteY345" fmla="*/ 299706 h 6577200"/>
              <a:gd name="connsiteX346" fmla="*/ 4867533 w 5810247"/>
              <a:gd name="connsiteY346" fmla="*/ 325194 h 6577200"/>
              <a:gd name="connsiteX347" fmla="*/ 4887775 w 5810247"/>
              <a:gd name="connsiteY347" fmla="*/ 321861 h 6577200"/>
              <a:gd name="connsiteX348" fmla="*/ 4882159 w 5810247"/>
              <a:gd name="connsiteY348" fmla="*/ 296558 h 6577200"/>
              <a:gd name="connsiteX349" fmla="*/ 4875309 w 5810247"/>
              <a:gd name="connsiteY349" fmla="*/ 255580 h 6577200"/>
              <a:gd name="connsiteX350" fmla="*/ 4872346 w 5810247"/>
              <a:gd name="connsiteY350" fmla="*/ 229845 h 6577200"/>
              <a:gd name="connsiteX351" fmla="*/ 4900673 w 5810247"/>
              <a:gd name="connsiteY351" fmla="*/ 227315 h 6577200"/>
              <a:gd name="connsiteX352" fmla="*/ 4901969 w 5810247"/>
              <a:gd name="connsiteY352" fmla="*/ 253173 h 6577200"/>
              <a:gd name="connsiteX353" fmla="*/ 4901969 w 5810247"/>
              <a:gd name="connsiteY353" fmla="*/ 294707 h 6577200"/>
              <a:gd name="connsiteX354" fmla="*/ 4900673 w 5810247"/>
              <a:gd name="connsiteY354" fmla="*/ 320565 h 6577200"/>
              <a:gd name="connsiteX355" fmla="*/ 4930296 w 5810247"/>
              <a:gd name="connsiteY355" fmla="*/ 320565 h 6577200"/>
              <a:gd name="connsiteX356" fmla="*/ 4929000 w 5810247"/>
              <a:gd name="connsiteY356" fmla="*/ 294707 h 6577200"/>
              <a:gd name="connsiteX357" fmla="*/ 4929000 w 5810247"/>
              <a:gd name="connsiteY357" fmla="*/ 253173 h 6577200"/>
              <a:gd name="connsiteX358" fmla="*/ 4930296 w 5810247"/>
              <a:gd name="connsiteY358" fmla="*/ 227315 h 6577200"/>
              <a:gd name="connsiteX359" fmla="*/ 0 w 5810247"/>
              <a:gd name="connsiteY359" fmla="*/ 0 h 6577200"/>
              <a:gd name="connsiteX360" fmla="*/ 5810247 w 5810247"/>
              <a:gd name="connsiteY360" fmla="*/ 0 h 6577200"/>
              <a:gd name="connsiteX361" fmla="*/ 5810247 w 5810247"/>
              <a:gd name="connsiteY361" fmla="*/ 6577200 h 6577200"/>
              <a:gd name="connsiteX362" fmla="*/ 0 w 5810247"/>
              <a:gd name="connsiteY362" fmla="*/ 6577200 h 65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5810247" h="6577200">
                <a:moveTo>
                  <a:pt x="4900673" y="778053"/>
                </a:moveTo>
                <a:cubicBezTo>
                  <a:pt x="4901636" y="786619"/>
                  <a:pt x="4902068" y="795234"/>
                  <a:pt x="4901969" y="803850"/>
                </a:cubicBezTo>
                <a:lnTo>
                  <a:pt x="4901969" y="845445"/>
                </a:lnTo>
                <a:cubicBezTo>
                  <a:pt x="4902062" y="854085"/>
                  <a:pt x="4901630" y="862719"/>
                  <a:pt x="4900673" y="871304"/>
                </a:cubicBezTo>
                <a:lnTo>
                  <a:pt x="4930296" y="871304"/>
                </a:lnTo>
                <a:cubicBezTo>
                  <a:pt x="4929340" y="862719"/>
                  <a:pt x="4928908" y="854085"/>
                  <a:pt x="4929000" y="845445"/>
                </a:cubicBezTo>
                <a:lnTo>
                  <a:pt x="4929000" y="803850"/>
                </a:lnTo>
                <a:cubicBezTo>
                  <a:pt x="4928901" y="795234"/>
                  <a:pt x="4929333" y="786619"/>
                  <a:pt x="4930296" y="778053"/>
                </a:cubicBezTo>
                <a:close/>
                <a:moveTo>
                  <a:pt x="4963375" y="773178"/>
                </a:moveTo>
                <a:lnTo>
                  <a:pt x="4943133" y="776572"/>
                </a:lnTo>
                <a:cubicBezTo>
                  <a:pt x="4945527" y="784885"/>
                  <a:pt x="4947403" y="793334"/>
                  <a:pt x="4948749" y="801875"/>
                </a:cubicBezTo>
                <a:lnTo>
                  <a:pt x="4955599" y="842853"/>
                </a:lnTo>
                <a:cubicBezTo>
                  <a:pt x="4957092" y="851345"/>
                  <a:pt x="4958086" y="859917"/>
                  <a:pt x="4958561" y="868526"/>
                </a:cubicBezTo>
                <a:lnTo>
                  <a:pt x="4978742" y="865194"/>
                </a:lnTo>
                <a:cubicBezTo>
                  <a:pt x="4976403" y="856875"/>
                  <a:pt x="4974551" y="848426"/>
                  <a:pt x="4973188" y="839891"/>
                </a:cubicBezTo>
                <a:lnTo>
                  <a:pt x="4966337" y="798913"/>
                </a:lnTo>
                <a:cubicBezTo>
                  <a:pt x="4964813" y="790402"/>
                  <a:pt x="4963819" y="781812"/>
                  <a:pt x="4963375" y="773178"/>
                </a:cubicBezTo>
                <a:close/>
                <a:moveTo>
                  <a:pt x="4867533" y="773178"/>
                </a:moveTo>
                <a:cubicBezTo>
                  <a:pt x="4867088" y="781812"/>
                  <a:pt x="4866095" y="790402"/>
                  <a:pt x="4864570" y="798913"/>
                </a:cubicBezTo>
                <a:lnTo>
                  <a:pt x="4857473" y="839891"/>
                </a:lnTo>
                <a:cubicBezTo>
                  <a:pt x="4856109" y="848426"/>
                  <a:pt x="4854258" y="856875"/>
                  <a:pt x="4851919" y="865194"/>
                </a:cubicBezTo>
                <a:lnTo>
                  <a:pt x="4872100" y="868526"/>
                </a:lnTo>
                <a:cubicBezTo>
                  <a:pt x="4872575" y="859917"/>
                  <a:pt x="4873568" y="851345"/>
                  <a:pt x="4875062" y="842853"/>
                </a:cubicBezTo>
                <a:lnTo>
                  <a:pt x="4882159" y="801875"/>
                </a:lnTo>
                <a:cubicBezTo>
                  <a:pt x="4883504" y="793334"/>
                  <a:pt x="4885380" y="784885"/>
                  <a:pt x="4887775" y="776572"/>
                </a:cubicBezTo>
                <a:close/>
                <a:moveTo>
                  <a:pt x="4991517" y="765402"/>
                </a:moveTo>
                <a:lnTo>
                  <a:pt x="4980902" y="768858"/>
                </a:lnTo>
                <a:cubicBezTo>
                  <a:pt x="4984457" y="776726"/>
                  <a:pt x="4987530" y="784805"/>
                  <a:pt x="4990097" y="793050"/>
                </a:cubicBezTo>
                <a:lnTo>
                  <a:pt x="5002996" y="832547"/>
                </a:lnTo>
                <a:cubicBezTo>
                  <a:pt x="5005711" y="840743"/>
                  <a:pt x="5007957" y="849086"/>
                  <a:pt x="5009722" y="857541"/>
                </a:cubicBezTo>
                <a:lnTo>
                  <a:pt x="5020337" y="854085"/>
                </a:lnTo>
                <a:cubicBezTo>
                  <a:pt x="5016758" y="846241"/>
                  <a:pt x="5013666" y="838181"/>
                  <a:pt x="5011080" y="829955"/>
                </a:cubicBezTo>
                <a:lnTo>
                  <a:pt x="4998244" y="790087"/>
                </a:lnTo>
                <a:cubicBezTo>
                  <a:pt x="4995485" y="782009"/>
                  <a:pt x="4993239" y="773764"/>
                  <a:pt x="4991517" y="765402"/>
                </a:cubicBezTo>
                <a:close/>
                <a:moveTo>
                  <a:pt x="4839514" y="765093"/>
                </a:moveTo>
                <a:cubicBezTo>
                  <a:pt x="4837805" y="773560"/>
                  <a:pt x="4835558" y="781910"/>
                  <a:pt x="4832788" y="790087"/>
                </a:cubicBezTo>
                <a:lnTo>
                  <a:pt x="4819951" y="829646"/>
                </a:lnTo>
                <a:cubicBezTo>
                  <a:pt x="4817365" y="837873"/>
                  <a:pt x="4814273" y="845933"/>
                  <a:pt x="4810694" y="853777"/>
                </a:cubicBezTo>
                <a:lnTo>
                  <a:pt x="4821309" y="857233"/>
                </a:lnTo>
                <a:cubicBezTo>
                  <a:pt x="4823049" y="848772"/>
                  <a:pt x="4825295" y="840428"/>
                  <a:pt x="4828036" y="832238"/>
                </a:cubicBezTo>
                <a:lnTo>
                  <a:pt x="4840934" y="792741"/>
                </a:lnTo>
                <a:cubicBezTo>
                  <a:pt x="4843476" y="784490"/>
                  <a:pt x="4846550" y="776405"/>
                  <a:pt x="4850129" y="768549"/>
                </a:cubicBezTo>
                <a:close/>
                <a:moveTo>
                  <a:pt x="5024102" y="750590"/>
                </a:moveTo>
                <a:lnTo>
                  <a:pt x="5014104" y="755651"/>
                </a:lnTo>
                <a:cubicBezTo>
                  <a:pt x="5018899" y="762834"/>
                  <a:pt x="5023232" y="770314"/>
                  <a:pt x="5027064" y="778053"/>
                </a:cubicBezTo>
                <a:lnTo>
                  <a:pt x="5045578" y="815082"/>
                </a:lnTo>
                <a:cubicBezTo>
                  <a:pt x="5049602" y="822728"/>
                  <a:pt x="5053126" y="830621"/>
                  <a:pt x="5056132" y="838718"/>
                </a:cubicBezTo>
                <a:lnTo>
                  <a:pt x="5066129" y="833658"/>
                </a:lnTo>
                <a:cubicBezTo>
                  <a:pt x="5061346" y="826450"/>
                  <a:pt x="5057020" y="818945"/>
                  <a:pt x="5053169" y="811194"/>
                </a:cubicBezTo>
                <a:lnTo>
                  <a:pt x="5034655" y="774165"/>
                </a:lnTo>
                <a:cubicBezTo>
                  <a:pt x="5030650" y="766537"/>
                  <a:pt x="5027120" y="758663"/>
                  <a:pt x="5024102" y="750590"/>
                </a:cubicBezTo>
                <a:close/>
                <a:moveTo>
                  <a:pt x="4806559" y="750590"/>
                </a:moveTo>
                <a:cubicBezTo>
                  <a:pt x="4803461" y="758669"/>
                  <a:pt x="4799851" y="766543"/>
                  <a:pt x="4795759" y="774165"/>
                </a:cubicBezTo>
                <a:lnTo>
                  <a:pt x="4776874" y="811194"/>
                </a:lnTo>
                <a:cubicBezTo>
                  <a:pt x="4773067" y="818957"/>
                  <a:pt x="4768759" y="826462"/>
                  <a:pt x="4763976" y="833658"/>
                </a:cubicBezTo>
                <a:lnTo>
                  <a:pt x="4773974" y="838718"/>
                </a:lnTo>
                <a:cubicBezTo>
                  <a:pt x="4776979" y="830621"/>
                  <a:pt x="4780503" y="822728"/>
                  <a:pt x="4784527" y="815082"/>
                </a:cubicBezTo>
                <a:lnTo>
                  <a:pt x="4803350" y="778053"/>
                </a:lnTo>
                <a:cubicBezTo>
                  <a:pt x="4807182" y="770314"/>
                  <a:pt x="4811515" y="762834"/>
                  <a:pt x="4816310" y="755651"/>
                </a:cubicBezTo>
                <a:close/>
                <a:moveTo>
                  <a:pt x="5056440" y="729546"/>
                </a:moveTo>
                <a:lnTo>
                  <a:pt x="5039777" y="741457"/>
                </a:lnTo>
                <a:cubicBezTo>
                  <a:pt x="5045535" y="747887"/>
                  <a:pt x="5050898" y="754670"/>
                  <a:pt x="5055823" y="761761"/>
                </a:cubicBezTo>
                <a:lnTo>
                  <a:pt x="5079953" y="795580"/>
                </a:lnTo>
                <a:cubicBezTo>
                  <a:pt x="5085063" y="802535"/>
                  <a:pt x="5089723" y="809811"/>
                  <a:pt x="5093901" y="817365"/>
                </a:cubicBezTo>
                <a:lnTo>
                  <a:pt x="5110564" y="805454"/>
                </a:lnTo>
                <a:cubicBezTo>
                  <a:pt x="5104818" y="799030"/>
                  <a:pt x="5099461" y="792272"/>
                  <a:pt x="5094518" y="785212"/>
                </a:cubicBezTo>
                <a:lnTo>
                  <a:pt x="5070388" y="751393"/>
                </a:lnTo>
                <a:cubicBezTo>
                  <a:pt x="5065290" y="744407"/>
                  <a:pt x="5060630" y="737112"/>
                  <a:pt x="5056440" y="729546"/>
                </a:cubicBezTo>
                <a:close/>
                <a:moveTo>
                  <a:pt x="4774097" y="729361"/>
                </a:moveTo>
                <a:cubicBezTo>
                  <a:pt x="4769907" y="736927"/>
                  <a:pt x="4765247" y="744221"/>
                  <a:pt x="4760150" y="751207"/>
                </a:cubicBezTo>
                <a:lnTo>
                  <a:pt x="4736020" y="785027"/>
                </a:lnTo>
                <a:cubicBezTo>
                  <a:pt x="4731076" y="792087"/>
                  <a:pt x="4725719" y="798845"/>
                  <a:pt x="4719974" y="805269"/>
                </a:cubicBezTo>
                <a:lnTo>
                  <a:pt x="4736637" y="817180"/>
                </a:lnTo>
                <a:cubicBezTo>
                  <a:pt x="4740815" y="809626"/>
                  <a:pt x="4745474" y="802350"/>
                  <a:pt x="4750584" y="795395"/>
                </a:cubicBezTo>
                <a:lnTo>
                  <a:pt x="4774714" y="761575"/>
                </a:lnTo>
                <a:cubicBezTo>
                  <a:pt x="4779689" y="754546"/>
                  <a:pt x="4785089" y="747826"/>
                  <a:pt x="4790884" y="741457"/>
                </a:cubicBezTo>
                <a:lnTo>
                  <a:pt x="4790760" y="741271"/>
                </a:lnTo>
                <a:close/>
                <a:moveTo>
                  <a:pt x="5087544" y="700478"/>
                </a:moveTo>
                <a:lnTo>
                  <a:pt x="5066438" y="721585"/>
                </a:lnTo>
                <a:cubicBezTo>
                  <a:pt x="5073245" y="726873"/>
                  <a:pt x="5079719" y="732582"/>
                  <a:pt x="5085816" y="738679"/>
                </a:cubicBezTo>
                <a:lnTo>
                  <a:pt x="5115192" y="768055"/>
                </a:lnTo>
                <a:cubicBezTo>
                  <a:pt x="5121351" y="774097"/>
                  <a:pt x="5127140" y="780509"/>
                  <a:pt x="5132534" y="787249"/>
                </a:cubicBezTo>
                <a:lnTo>
                  <a:pt x="5153702" y="766451"/>
                </a:lnTo>
                <a:cubicBezTo>
                  <a:pt x="5146975" y="761045"/>
                  <a:pt x="5140569" y="755250"/>
                  <a:pt x="5134509" y="749109"/>
                </a:cubicBezTo>
                <a:lnTo>
                  <a:pt x="5104886" y="719671"/>
                </a:lnTo>
                <a:cubicBezTo>
                  <a:pt x="5098696" y="713654"/>
                  <a:pt x="5092901" y="707242"/>
                  <a:pt x="5087544" y="700478"/>
                </a:cubicBezTo>
                <a:close/>
                <a:moveTo>
                  <a:pt x="4742993" y="700478"/>
                </a:moveTo>
                <a:cubicBezTo>
                  <a:pt x="4737636" y="707242"/>
                  <a:pt x="4731841" y="713654"/>
                  <a:pt x="4725652" y="719671"/>
                </a:cubicBezTo>
                <a:lnTo>
                  <a:pt x="4696276" y="749109"/>
                </a:lnTo>
                <a:cubicBezTo>
                  <a:pt x="4690215" y="755250"/>
                  <a:pt x="4683809" y="761045"/>
                  <a:pt x="4677082" y="766451"/>
                </a:cubicBezTo>
                <a:lnTo>
                  <a:pt x="4698127" y="787495"/>
                </a:lnTo>
                <a:cubicBezTo>
                  <a:pt x="4703539" y="780756"/>
                  <a:pt x="4709347" y="774344"/>
                  <a:pt x="4715530" y="768302"/>
                </a:cubicBezTo>
                <a:lnTo>
                  <a:pt x="4744968" y="738679"/>
                </a:lnTo>
                <a:cubicBezTo>
                  <a:pt x="4751028" y="732588"/>
                  <a:pt x="4757459" y="726880"/>
                  <a:pt x="4764223" y="721585"/>
                </a:cubicBezTo>
                <a:lnTo>
                  <a:pt x="4764100" y="721585"/>
                </a:lnTo>
                <a:close/>
                <a:moveTo>
                  <a:pt x="4723121" y="673756"/>
                </a:moveTo>
                <a:cubicBezTo>
                  <a:pt x="4716826" y="679545"/>
                  <a:pt x="4710167" y="684926"/>
                  <a:pt x="4703188" y="689863"/>
                </a:cubicBezTo>
                <a:lnTo>
                  <a:pt x="4669121" y="713994"/>
                </a:lnTo>
                <a:cubicBezTo>
                  <a:pt x="4662252" y="719079"/>
                  <a:pt x="4655081" y="723738"/>
                  <a:pt x="4647645" y="727941"/>
                </a:cubicBezTo>
                <a:lnTo>
                  <a:pt x="4659556" y="744604"/>
                </a:lnTo>
                <a:cubicBezTo>
                  <a:pt x="4665961" y="738840"/>
                  <a:pt x="4672725" y="733483"/>
                  <a:pt x="4679798" y="728558"/>
                </a:cubicBezTo>
                <a:lnTo>
                  <a:pt x="4713185" y="704428"/>
                </a:lnTo>
                <a:cubicBezTo>
                  <a:pt x="4720171" y="699330"/>
                  <a:pt x="4727466" y="694671"/>
                  <a:pt x="4735032" y="690481"/>
                </a:cubicBezTo>
                <a:close/>
                <a:moveTo>
                  <a:pt x="5107416" y="673571"/>
                </a:moveTo>
                <a:lnTo>
                  <a:pt x="5095505" y="690295"/>
                </a:lnTo>
                <a:cubicBezTo>
                  <a:pt x="5103071" y="694486"/>
                  <a:pt x="5110366" y="699145"/>
                  <a:pt x="5117352" y="704243"/>
                </a:cubicBezTo>
                <a:lnTo>
                  <a:pt x="5151172" y="728373"/>
                </a:lnTo>
                <a:cubicBezTo>
                  <a:pt x="5158244" y="733298"/>
                  <a:pt x="5165008" y="738655"/>
                  <a:pt x="5171414" y="744419"/>
                </a:cubicBezTo>
                <a:lnTo>
                  <a:pt x="5183325" y="727756"/>
                </a:lnTo>
                <a:cubicBezTo>
                  <a:pt x="5175783" y="723566"/>
                  <a:pt x="5168507" y="718906"/>
                  <a:pt x="5161540" y="713809"/>
                </a:cubicBezTo>
                <a:lnTo>
                  <a:pt x="5127720" y="689678"/>
                </a:lnTo>
                <a:cubicBezTo>
                  <a:pt x="5120611" y="684754"/>
                  <a:pt x="5113828" y="679372"/>
                  <a:pt x="5107416" y="673571"/>
                </a:cubicBezTo>
                <a:close/>
                <a:moveTo>
                  <a:pt x="5121610" y="648145"/>
                </a:moveTo>
                <a:lnTo>
                  <a:pt x="5116673" y="658451"/>
                </a:lnTo>
                <a:cubicBezTo>
                  <a:pt x="5124770" y="661456"/>
                  <a:pt x="5132663" y="664980"/>
                  <a:pt x="5140310" y="669004"/>
                </a:cubicBezTo>
                <a:lnTo>
                  <a:pt x="5177338" y="687518"/>
                </a:lnTo>
                <a:cubicBezTo>
                  <a:pt x="5185090" y="691369"/>
                  <a:pt x="5192594" y="695695"/>
                  <a:pt x="5199802" y="700478"/>
                </a:cubicBezTo>
                <a:lnTo>
                  <a:pt x="5204863" y="690481"/>
                </a:lnTo>
                <a:cubicBezTo>
                  <a:pt x="5196778" y="687450"/>
                  <a:pt x="5188885" y="683927"/>
                  <a:pt x="5181226" y="679927"/>
                </a:cubicBezTo>
                <a:lnTo>
                  <a:pt x="5144013" y="661043"/>
                </a:lnTo>
                <a:cubicBezTo>
                  <a:pt x="5136261" y="657254"/>
                  <a:pt x="5128782" y="652940"/>
                  <a:pt x="5121610" y="648145"/>
                </a:cubicBezTo>
                <a:close/>
                <a:moveTo>
                  <a:pt x="4709359" y="648145"/>
                </a:moveTo>
                <a:cubicBezTo>
                  <a:pt x="4702182" y="652927"/>
                  <a:pt x="4694696" y="657241"/>
                  <a:pt x="4686957" y="661043"/>
                </a:cubicBezTo>
                <a:lnTo>
                  <a:pt x="4649928" y="679927"/>
                </a:lnTo>
                <a:cubicBezTo>
                  <a:pt x="4642269" y="683927"/>
                  <a:pt x="4634376" y="687450"/>
                  <a:pt x="4626292" y="690481"/>
                </a:cubicBezTo>
                <a:lnTo>
                  <a:pt x="4631352" y="700478"/>
                </a:lnTo>
                <a:cubicBezTo>
                  <a:pt x="4638560" y="695695"/>
                  <a:pt x="4646065" y="691369"/>
                  <a:pt x="4653816" y="687518"/>
                </a:cubicBezTo>
                <a:lnTo>
                  <a:pt x="4690474" y="668695"/>
                </a:lnTo>
                <a:cubicBezTo>
                  <a:pt x="4698127" y="664777"/>
                  <a:pt x="4706020" y="661358"/>
                  <a:pt x="4714111" y="658451"/>
                </a:cubicBezTo>
                <a:close/>
                <a:moveTo>
                  <a:pt x="5134509" y="614819"/>
                </a:moveTo>
                <a:lnTo>
                  <a:pt x="5131053" y="625434"/>
                </a:lnTo>
                <a:cubicBezTo>
                  <a:pt x="5139520" y="627143"/>
                  <a:pt x="5147870" y="629390"/>
                  <a:pt x="5156047" y="632161"/>
                </a:cubicBezTo>
                <a:lnTo>
                  <a:pt x="5195606" y="644997"/>
                </a:lnTo>
                <a:cubicBezTo>
                  <a:pt x="5203832" y="647583"/>
                  <a:pt x="5211892" y="650675"/>
                  <a:pt x="5219736" y="654254"/>
                </a:cubicBezTo>
                <a:lnTo>
                  <a:pt x="5223192" y="643578"/>
                </a:lnTo>
                <a:cubicBezTo>
                  <a:pt x="5214830" y="641850"/>
                  <a:pt x="5206585" y="639603"/>
                  <a:pt x="5198506" y="636851"/>
                </a:cubicBezTo>
                <a:lnTo>
                  <a:pt x="5158701" y="624014"/>
                </a:lnTo>
                <a:cubicBezTo>
                  <a:pt x="5150456" y="621447"/>
                  <a:pt x="5142377" y="618374"/>
                  <a:pt x="5134509" y="614819"/>
                </a:cubicBezTo>
                <a:close/>
                <a:moveTo>
                  <a:pt x="4696152" y="614695"/>
                </a:moveTo>
                <a:cubicBezTo>
                  <a:pt x="4688284" y="618250"/>
                  <a:pt x="4680205" y="621324"/>
                  <a:pt x="4671960" y="623891"/>
                </a:cubicBezTo>
                <a:lnTo>
                  <a:pt x="4632463" y="636727"/>
                </a:lnTo>
                <a:cubicBezTo>
                  <a:pt x="4624280" y="639492"/>
                  <a:pt x="4615930" y="641739"/>
                  <a:pt x="4607469" y="643454"/>
                </a:cubicBezTo>
                <a:lnTo>
                  <a:pt x="4610925" y="654131"/>
                </a:lnTo>
                <a:cubicBezTo>
                  <a:pt x="4618849" y="650545"/>
                  <a:pt x="4626995" y="647453"/>
                  <a:pt x="4635302" y="644874"/>
                </a:cubicBezTo>
                <a:lnTo>
                  <a:pt x="4674614" y="632037"/>
                </a:lnTo>
                <a:cubicBezTo>
                  <a:pt x="4682791" y="629266"/>
                  <a:pt x="4691141" y="627020"/>
                  <a:pt x="4699608" y="625310"/>
                </a:cubicBezTo>
                <a:close/>
                <a:moveTo>
                  <a:pt x="5142532" y="577050"/>
                </a:moveTo>
                <a:lnTo>
                  <a:pt x="5139137" y="597292"/>
                </a:lnTo>
                <a:cubicBezTo>
                  <a:pt x="5147771" y="597736"/>
                  <a:pt x="5156362" y="598730"/>
                  <a:pt x="5164872" y="600254"/>
                </a:cubicBezTo>
                <a:lnTo>
                  <a:pt x="5205850" y="607105"/>
                </a:lnTo>
                <a:cubicBezTo>
                  <a:pt x="5214392" y="608431"/>
                  <a:pt x="5222840" y="610289"/>
                  <a:pt x="5231153" y="612659"/>
                </a:cubicBezTo>
                <a:lnTo>
                  <a:pt x="5234486" y="592478"/>
                </a:lnTo>
                <a:cubicBezTo>
                  <a:pt x="5225877" y="591997"/>
                  <a:pt x="5217305" y="591009"/>
                  <a:pt x="5208813" y="589516"/>
                </a:cubicBezTo>
                <a:lnTo>
                  <a:pt x="5167834" y="582604"/>
                </a:lnTo>
                <a:cubicBezTo>
                  <a:pt x="5159287" y="581308"/>
                  <a:pt x="5150838" y="579450"/>
                  <a:pt x="5142532" y="577050"/>
                </a:cubicBezTo>
                <a:close/>
                <a:moveTo>
                  <a:pt x="4688129" y="576926"/>
                </a:moveTo>
                <a:cubicBezTo>
                  <a:pt x="4679822" y="579327"/>
                  <a:pt x="4671374" y="581185"/>
                  <a:pt x="4662826" y="582481"/>
                </a:cubicBezTo>
                <a:lnTo>
                  <a:pt x="4621848" y="589393"/>
                </a:lnTo>
                <a:cubicBezTo>
                  <a:pt x="4613338" y="590886"/>
                  <a:pt x="4604741" y="591880"/>
                  <a:pt x="4596113" y="592355"/>
                </a:cubicBezTo>
                <a:lnTo>
                  <a:pt x="4599508" y="612535"/>
                </a:lnTo>
                <a:cubicBezTo>
                  <a:pt x="4607820" y="610166"/>
                  <a:pt x="4616269" y="608308"/>
                  <a:pt x="4624810" y="606981"/>
                </a:cubicBezTo>
                <a:lnTo>
                  <a:pt x="4665789" y="600131"/>
                </a:lnTo>
                <a:cubicBezTo>
                  <a:pt x="4674274" y="598607"/>
                  <a:pt x="4682853" y="597619"/>
                  <a:pt x="4691462" y="597169"/>
                </a:cubicBezTo>
                <a:close/>
                <a:moveTo>
                  <a:pt x="5237263" y="534405"/>
                </a:moveTo>
                <a:cubicBezTo>
                  <a:pt x="5228679" y="535368"/>
                  <a:pt x="5220045" y="535800"/>
                  <a:pt x="5211405" y="535701"/>
                </a:cubicBezTo>
                <a:lnTo>
                  <a:pt x="5169871" y="535825"/>
                </a:lnTo>
                <a:cubicBezTo>
                  <a:pt x="5161231" y="535923"/>
                  <a:pt x="5152597" y="535491"/>
                  <a:pt x="5144013" y="534529"/>
                </a:cubicBezTo>
                <a:lnTo>
                  <a:pt x="5144013" y="564337"/>
                </a:lnTo>
                <a:cubicBezTo>
                  <a:pt x="5152597" y="563374"/>
                  <a:pt x="5161231" y="562942"/>
                  <a:pt x="5169871" y="563041"/>
                </a:cubicBezTo>
                <a:lnTo>
                  <a:pt x="5211405" y="563041"/>
                </a:lnTo>
                <a:cubicBezTo>
                  <a:pt x="5220045" y="562942"/>
                  <a:pt x="5228679" y="563374"/>
                  <a:pt x="5237263" y="564337"/>
                </a:cubicBezTo>
                <a:close/>
                <a:moveTo>
                  <a:pt x="4593398" y="534405"/>
                </a:moveTo>
                <a:lnTo>
                  <a:pt x="4593398" y="564213"/>
                </a:lnTo>
                <a:cubicBezTo>
                  <a:pt x="4601982" y="563250"/>
                  <a:pt x="4610616" y="562818"/>
                  <a:pt x="4619256" y="562917"/>
                </a:cubicBezTo>
                <a:lnTo>
                  <a:pt x="4660790" y="562917"/>
                </a:lnTo>
                <a:cubicBezTo>
                  <a:pt x="4669430" y="562818"/>
                  <a:pt x="4678064" y="563250"/>
                  <a:pt x="4686648" y="564213"/>
                </a:cubicBezTo>
                <a:lnTo>
                  <a:pt x="4686648" y="534405"/>
                </a:lnTo>
                <a:cubicBezTo>
                  <a:pt x="4678064" y="535368"/>
                  <a:pt x="4669430" y="535800"/>
                  <a:pt x="4660790" y="535701"/>
                </a:cubicBezTo>
                <a:lnTo>
                  <a:pt x="4619256" y="535701"/>
                </a:lnTo>
                <a:cubicBezTo>
                  <a:pt x="4610616" y="535800"/>
                  <a:pt x="4601982" y="535368"/>
                  <a:pt x="4593398" y="534405"/>
                </a:cubicBezTo>
                <a:close/>
                <a:moveTo>
                  <a:pt x="4599508" y="486268"/>
                </a:moveTo>
                <a:lnTo>
                  <a:pt x="4596113" y="506449"/>
                </a:lnTo>
                <a:cubicBezTo>
                  <a:pt x="4604747" y="506893"/>
                  <a:pt x="4613338" y="507887"/>
                  <a:pt x="4621848" y="509411"/>
                </a:cubicBezTo>
                <a:lnTo>
                  <a:pt x="4662826" y="516076"/>
                </a:lnTo>
                <a:cubicBezTo>
                  <a:pt x="4671361" y="517434"/>
                  <a:pt x="4679810" y="519291"/>
                  <a:pt x="4688129" y="521630"/>
                </a:cubicBezTo>
                <a:lnTo>
                  <a:pt x="4691462" y="501450"/>
                </a:lnTo>
                <a:cubicBezTo>
                  <a:pt x="4682853" y="500999"/>
                  <a:pt x="4674274" y="500012"/>
                  <a:pt x="4665789" y="498487"/>
                </a:cubicBezTo>
                <a:lnTo>
                  <a:pt x="4624810" y="491822"/>
                </a:lnTo>
                <a:cubicBezTo>
                  <a:pt x="4616275" y="490465"/>
                  <a:pt x="4607827" y="488607"/>
                  <a:pt x="4599508" y="486268"/>
                </a:cubicBezTo>
                <a:close/>
                <a:moveTo>
                  <a:pt x="5231585" y="486083"/>
                </a:moveTo>
                <a:cubicBezTo>
                  <a:pt x="5223266" y="488422"/>
                  <a:pt x="5214817" y="490279"/>
                  <a:pt x="5206282" y="491637"/>
                </a:cubicBezTo>
                <a:lnTo>
                  <a:pt x="5165304" y="498487"/>
                </a:lnTo>
                <a:cubicBezTo>
                  <a:pt x="5156794" y="500012"/>
                  <a:pt x="5148203" y="501005"/>
                  <a:pt x="5139569" y="501450"/>
                </a:cubicBezTo>
                <a:lnTo>
                  <a:pt x="5142964" y="521630"/>
                </a:lnTo>
                <a:cubicBezTo>
                  <a:pt x="5151283" y="519291"/>
                  <a:pt x="5159731" y="517434"/>
                  <a:pt x="5168266" y="516076"/>
                </a:cubicBezTo>
                <a:lnTo>
                  <a:pt x="5209245" y="509226"/>
                </a:lnTo>
                <a:cubicBezTo>
                  <a:pt x="5217730" y="507701"/>
                  <a:pt x="5226309" y="506714"/>
                  <a:pt x="5234918" y="506263"/>
                </a:cubicBezTo>
                <a:close/>
                <a:moveTo>
                  <a:pt x="5219551" y="444487"/>
                </a:moveTo>
                <a:cubicBezTo>
                  <a:pt x="5211707" y="448067"/>
                  <a:pt x="5203647" y="451159"/>
                  <a:pt x="5195421" y="453745"/>
                </a:cubicBezTo>
                <a:lnTo>
                  <a:pt x="5156479" y="466581"/>
                </a:lnTo>
                <a:cubicBezTo>
                  <a:pt x="5148197" y="469364"/>
                  <a:pt x="5139748" y="471611"/>
                  <a:pt x="5131176" y="473308"/>
                </a:cubicBezTo>
                <a:lnTo>
                  <a:pt x="5134632" y="483923"/>
                </a:lnTo>
                <a:cubicBezTo>
                  <a:pt x="5142501" y="480343"/>
                  <a:pt x="5150579" y="477252"/>
                  <a:pt x="5158824" y="474666"/>
                </a:cubicBezTo>
                <a:lnTo>
                  <a:pt x="5198321" y="461829"/>
                </a:lnTo>
                <a:cubicBezTo>
                  <a:pt x="5206412" y="459108"/>
                  <a:pt x="5214657" y="456861"/>
                  <a:pt x="5223007" y="455102"/>
                </a:cubicBezTo>
                <a:close/>
                <a:moveTo>
                  <a:pt x="4611172" y="444487"/>
                </a:moveTo>
                <a:lnTo>
                  <a:pt x="4607716" y="455102"/>
                </a:lnTo>
                <a:cubicBezTo>
                  <a:pt x="4616170" y="456849"/>
                  <a:pt x="4624520" y="459095"/>
                  <a:pt x="4632710" y="461829"/>
                </a:cubicBezTo>
                <a:lnTo>
                  <a:pt x="4671960" y="474666"/>
                </a:lnTo>
                <a:cubicBezTo>
                  <a:pt x="4680205" y="477252"/>
                  <a:pt x="4688284" y="480343"/>
                  <a:pt x="4696152" y="483923"/>
                </a:cubicBezTo>
                <a:lnTo>
                  <a:pt x="4699608" y="473308"/>
                </a:lnTo>
                <a:cubicBezTo>
                  <a:pt x="4691141" y="471599"/>
                  <a:pt x="4682791" y="469352"/>
                  <a:pt x="4674614" y="466581"/>
                </a:cubicBezTo>
                <a:lnTo>
                  <a:pt x="4635302" y="453745"/>
                </a:lnTo>
                <a:cubicBezTo>
                  <a:pt x="4627075" y="451159"/>
                  <a:pt x="4619015" y="448067"/>
                  <a:pt x="4611172" y="444487"/>
                </a:cubicBezTo>
                <a:close/>
                <a:moveTo>
                  <a:pt x="4941960" y="425418"/>
                </a:moveTo>
                <a:cubicBezTo>
                  <a:pt x="4944700" y="449511"/>
                  <a:pt x="4945934" y="473746"/>
                  <a:pt x="4945663" y="497994"/>
                </a:cubicBezTo>
                <a:lnTo>
                  <a:pt x="4945663" y="600871"/>
                </a:lnTo>
                <a:cubicBezTo>
                  <a:pt x="4945922" y="625033"/>
                  <a:pt x="4944688" y="649188"/>
                  <a:pt x="4941960" y="673201"/>
                </a:cubicBezTo>
                <a:lnTo>
                  <a:pt x="4999416" y="673201"/>
                </a:lnTo>
                <a:cubicBezTo>
                  <a:pt x="4996688" y="649188"/>
                  <a:pt x="4995454" y="625033"/>
                  <a:pt x="4995713" y="600871"/>
                </a:cubicBezTo>
                <a:lnTo>
                  <a:pt x="4995713" y="497994"/>
                </a:lnTo>
                <a:cubicBezTo>
                  <a:pt x="4995442" y="473746"/>
                  <a:pt x="4996676" y="449511"/>
                  <a:pt x="4999416" y="425418"/>
                </a:cubicBezTo>
                <a:close/>
                <a:moveTo>
                  <a:pt x="4831492" y="425418"/>
                </a:moveTo>
                <a:cubicBezTo>
                  <a:pt x="4834232" y="449511"/>
                  <a:pt x="4835466" y="473746"/>
                  <a:pt x="4835194" y="497994"/>
                </a:cubicBezTo>
                <a:lnTo>
                  <a:pt x="4835194" y="600871"/>
                </a:lnTo>
                <a:cubicBezTo>
                  <a:pt x="4835454" y="625033"/>
                  <a:pt x="4834219" y="649188"/>
                  <a:pt x="4831492" y="673201"/>
                </a:cubicBezTo>
                <a:lnTo>
                  <a:pt x="4888824" y="673201"/>
                </a:lnTo>
                <a:cubicBezTo>
                  <a:pt x="4886096" y="649188"/>
                  <a:pt x="4884862" y="625033"/>
                  <a:pt x="4885121" y="600871"/>
                </a:cubicBezTo>
                <a:lnTo>
                  <a:pt x="4885121" y="497994"/>
                </a:lnTo>
                <a:cubicBezTo>
                  <a:pt x="4884850" y="473746"/>
                  <a:pt x="4886084" y="449511"/>
                  <a:pt x="4888824" y="425418"/>
                </a:cubicBezTo>
                <a:close/>
                <a:moveTo>
                  <a:pt x="5199741" y="398140"/>
                </a:moveTo>
                <a:cubicBezTo>
                  <a:pt x="5192526" y="402904"/>
                  <a:pt x="5185028" y="407212"/>
                  <a:pt x="5177277" y="411038"/>
                </a:cubicBezTo>
                <a:lnTo>
                  <a:pt x="5140186" y="429923"/>
                </a:lnTo>
                <a:cubicBezTo>
                  <a:pt x="5132571" y="433916"/>
                  <a:pt x="5124721" y="437440"/>
                  <a:pt x="5116673" y="440476"/>
                </a:cubicBezTo>
                <a:lnTo>
                  <a:pt x="5121734" y="450412"/>
                </a:lnTo>
                <a:cubicBezTo>
                  <a:pt x="5128930" y="445660"/>
                  <a:pt x="5136409" y="441352"/>
                  <a:pt x="5144136" y="437514"/>
                </a:cubicBezTo>
                <a:lnTo>
                  <a:pt x="5181165" y="418691"/>
                </a:lnTo>
                <a:cubicBezTo>
                  <a:pt x="5188817" y="414673"/>
                  <a:pt x="5196711" y="411131"/>
                  <a:pt x="5204801" y="408076"/>
                </a:cubicBezTo>
                <a:close/>
                <a:moveTo>
                  <a:pt x="4631044" y="398140"/>
                </a:moveTo>
                <a:lnTo>
                  <a:pt x="4625983" y="408076"/>
                </a:lnTo>
                <a:cubicBezTo>
                  <a:pt x="4634074" y="411131"/>
                  <a:pt x="4641967" y="414673"/>
                  <a:pt x="4649620" y="418691"/>
                </a:cubicBezTo>
                <a:lnTo>
                  <a:pt x="4686957" y="437514"/>
                </a:lnTo>
                <a:cubicBezTo>
                  <a:pt x="4694671" y="441365"/>
                  <a:pt x="4702151" y="445672"/>
                  <a:pt x="4709359" y="450412"/>
                </a:cubicBezTo>
                <a:lnTo>
                  <a:pt x="4714481" y="440476"/>
                </a:lnTo>
                <a:cubicBezTo>
                  <a:pt x="4706397" y="437446"/>
                  <a:pt x="4698503" y="433922"/>
                  <a:pt x="4690845" y="429923"/>
                </a:cubicBezTo>
                <a:lnTo>
                  <a:pt x="4653816" y="411038"/>
                </a:lnTo>
                <a:cubicBezTo>
                  <a:pt x="4645960" y="407218"/>
                  <a:pt x="4638357" y="402911"/>
                  <a:pt x="4631044" y="398140"/>
                </a:cubicBezTo>
                <a:close/>
                <a:moveTo>
                  <a:pt x="5171537" y="354014"/>
                </a:moveTo>
                <a:cubicBezTo>
                  <a:pt x="5165113" y="359760"/>
                  <a:pt x="5158355" y="365117"/>
                  <a:pt x="5151295" y="370060"/>
                </a:cubicBezTo>
                <a:lnTo>
                  <a:pt x="5117476" y="394190"/>
                </a:lnTo>
                <a:cubicBezTo>
                  <a:pt x="5110489" y="399288"/>
                  <a:pt x="5103195" y="403947"/>
                  <a:pt x="5095629" y="408138"/>
                </a:cubicBezTo>
                <a:lnTo>
                  <a:pt x="5107540" y="424801"/>
                </a:lnTo>
                <a:cubicBezTo>
                  <a:pt x="5113970" y="419043"/>
                  <a:pt x="5120753" y="413680"/>
                  <a:pt x="5127844" y="408755"/>
                </a:cubicBezTo>
                <a:lnTo>
                  <a:pt x="5161663" y="384625"/>
                </a:lnTo>
                <a:cubicBezTo>
                  <a:pt x="5168631" y="379527"/>
                  <a:pt x="5175907" y="374868"/>
                  <a:pt x="5183448" y="370677"/>
                </a:cubicBezTo>
                <a:close/>
                <a:moveTo>
                  <a:pt x="4659124" y="354014"/>
                </a:moveTo>
                <a:lnTo>
                  <a:pt x="4647645" y="370677"/>
                </a:lnTo>
                <a:cubicBezTo>
                  <a:pt x="4655186" y="374868"/>
                  <a:pt x="4662462" y="379527"/>
                  <a:pt x="4669430" y="384625"/>
                </a:cubicBezTo>
                <a:lnTo>
                  <a:pt x="4702817" y="408755"/>
                </a:lnTo>
                <a:cubicBezTo>
                  <a:pt x="4709908" y="413680"/>
                  <a:pt x="4716691" y="419043"/>
                  <a:pt x="4723121" y="424801"/>
                </a:cubicBezTo>
                <a:lnTo>
                  <a:pt x="4735032" y="408138"/>
                </a:lnTo>
                <a:cubicBezTo>
                  <a:pt x="4727466" y="403947"/>
                  <a:pt x="4720171" y="399288"/>
                  <a:pt x="4713185" y="394190"/>
                </a:cubicBezTo>
                <a:lnTo>
                  <a:pt x="4679366" y="370060"/>
                </a:lnTo>
                <a:cubicBezTo>
                  <a:pt x="4672306" y="365117"/>
                  <a:pt x="4665548" y="359760"/>
                  <a:pt x="4659124" y="354014"/>
                </a:cubicBezTo>
                <a:close/>
                <a:moveTo>
                  <a:pt x="5132657" y="311061"/>
                </a:moveTo>
                <a:cubicBezTo>
                  <a:pt x="5127282" y="317831"/>
                  <a:pt x="5121493" y="324268"/>
                  <a:pt x="5115316" y="330316"/>
                </a:cubicBezTo>
                <a:lnTo>
                  <a:pt x="5085816" y="359692"/>
                </a:lnTo>
                <a:cubicBezTo>
                  <a:pt x="5079768" y="365870"/>
                  <a:pt x="5073331" y="371658"/>
                  <a:pt x="5066561" y="377034"/>
                </a:cubicBezTo>
                <a:lnTo>
                  <a:pt x="5087668" y="398078"/>
                </a:lnTo>
                <a:cubicBezTo>
                  <a:pt x="5093061" y="391339"/>
                  <a:pt x="5098850" y="384927"/>
                  <a:pt x="5105009" y="378885"/>
                </a:cubicBezTo>
                <a:lnTo>
                  <a:pt x="5134385" y="349509"/>
                </a:lnTo>
                <a:cubicBezTo>
                  <a:pt x="5140470" y="343344"/>
                  <a:pt x="5146919" y="337555"/>
                  <a:pt x="5153702" y="332167"/>
                </a:cubicBezTo>
                <a:close/>
                <a:moveTo>
                  <a:pt x="4698189" y="311061"/>
                </a:moveTo>
                <a:lnTo>
                  <a:pt x="4677144" y="332167"/>
                </a:lnTo>
                <a:cubicBezTo>
                  <a:pt x="4683883" y="337561"/>
                  <a:pt x="4690295" y="343350"/>
                  <a:pt x="4696337" y="349509"/>
                </a:cubicBezTo>
                <a:lnTo>
                  <a:pt x="4725775" y="378885"/>
                </a:lnTo>
                <a:cubicBezTo>
                  <a:pt x="4731934" y="384927"/>
                  <a:pt x="4737723" y="391339"/>
                  <a:pt x="4743117" y="398078"/>
                </a:cubicBezTo>
                <a:lnTo>
                  <a:pt x="4764223" y="377034"/>
                </a:lnTo>
                <a:cubicBezTo>
                  <a:pt x="4757453" y="371658"/>
                  <a:pt x="4751016" y="365870"/>
                  <a:pt x="4744968" y="359692"/>
                </a:cubicBezTo>
                <a:lnTo>
                  <a:pt x="4715530" y="330316"/>
                </a:lnTo>
                <a:cubicBezTo>
                  <a:pt x="4709353" y="324268"/>
                  <a:pt x="4703564" y="317831"/>
                  <a:pt x="4698189" y="311061"/>
                </a:cubicBezTo>
                <a:close/>
                <a:moveTo>
                  <a:pt x="5093839" y="281253"/>
                </a:moveTo>
                <a:cubicBezTo>
                  <a:pt x="5089630" y="288788"/>
                  <a:pt x="5084977" y="296065"/>
                  <a:pt x="5079892" y="303038"/>
                </a:cubicBezTo>
                <a:lnTo>
                  <a:pt x="5055761" y="336858"/>
                </a:lnTo>
                <a:cubicBezTo>
                  <a:pt x="5050892" y="343943"/>
                  <a:pt x="5045597" y="350725"/>
                  <a:pt x="5039901" y="357162"/>
                </a:cubicBezTo>
                <a:lnTo>
                  <a:pt x="5056564" y="369011"/>
                </a:lnTo>
                <a:cubicBezTo>
                  <a:pt x="5060772" y="361476"/>
                  <a:pt x="5065426" y="354199"/>
                  <a:pt x="5070511" y="347226"/>
                </a:cubicBezTo>
                <a:lnTo>
                  <a:pt x="5094641" y="313406"/>
                </a:lnTo>
                <a:cubicBezTo>
                  <a:pt x="5099511" y="306322"/>
                  <a:pt x="5104806" y="299539"/>
                  <a:pt x="5110502" y="293102"/>
                </a:cubicBezTo>
                <a:close/>
                <a:moveTo>
                  <a:pt x="4736760" y="281253"/>
                </a:moveTo>
                <a:lnTo>
                  <a:pt x="4720097" y="293102"/>
                </a:lnTo>
                <a:cubicBezTo>
                  <a:pt x="4725855" y="299533"/>
                  <a:pt x="4731218" y="306315"/>
                  <a:pt x="4736143" y="313406"/>
                </a:cubicBezTo>
                <a:lnTo>
                  <a:pt x="4760273" y="347226"/>
                </a:lnTo>
                <a:cubicBezTo>
                  <a:pt x="4765358" y="354199"/>
                  <a:pt x="4770012" y="361476"/>
                  <a:pt x="4774221" y="369011"/>
                </a:cubicBezTo>
                <a:lnTo>
                  <a:pt x="4790884" y="357162"/>
                </a:lnTo>
                <a:cubicBezTo>
                  <a:pt x="4785126" y="350731"/>
                  <a:pt x="4779763" y="343949"/>
                  <a:pt x="4774838" y="336858"/>
                </a:cubicBezTo>
                <a:lnTo>
                  <a:pt x="4750708" y="303038"/>
                </a:lnTo>
                <a:cubicBezTo>
                  <a:pt x="4745622" y="296065"/>
                  <a:pt x="4740969" y="288788"/>
                  <a:pt x="4736760" y="281253"/>
                </a:cubicBezTo>
                <a:close/>
                <a:moveTo>
                  <a:pt x="5056132" y="259900"/>
                </a:moveTo>
                <a:cubicBezTo>
                  <a:pt x="5053126" y="267997"/>
                  <a:pt x="5049602" y="275890"/>
                  <a:pt x="5045578" y="283537"/>
                </a:cubicBezTo>
                <a:lnTo>
                  <a:pt x="5027064" y="320565"/>
                </a:lnTo>
                <a:cubicBezTo>
                  <a:pt x="5023201" y="328286"/>
                  <a:pt x="5018875" y="335772"/>
                  <a:pt x="5014104" y="342967"/>
                </a:cubicBezTo>
                <a:lnTo>
                  <a:pt x="5024102" y="348028"/>
                </a:lnTo>
                <a:cubicBezTo>
                  <a:pt x="5027132" y="339943"/>
                  <a:pt x="5030656" y="332050"/>
                  <a:pt x="5034655" y="324391"/>
                </a:cubicBezTo>
                <a:lnTo>
                  <a:pt x="5053169" y="287363"/>
                </a:lnTo>
                <a:cubicBezTo>
                  <a:pt x="5057033" y="279642"/>
                  <a:pt x="5061359" y="272156"/>
                  <a:pt x="5066129" y="264961"/>
                </a:cubicBezTo>
                <a:close/>
                <a:moveTo>
                  <a:pt x="4773974" y="259900"/>
                </a:moveTo>
                <a:lnTo>
                  <a:pt x="4763976" y="264961"/>
                </a:lnTo>
                <a:cubicBezTo>
                  <a:pt x="4768876" y="272138"/>
                  <a:pt x="4773307" y="279618"/>
                  <a:pt x="4777245" y="287363"/>
                </a:cubicBezTo>
                <a:lnTo>
                  <a:pt x="4795759" y="324391"/>
                </a:lnTo>
                <a:cubicBezTo>
                  <a:pt x="4799758" y="332050"/>
                  <a:pt x="4803282" y="339943"/>
                  <a:pt x="4806312" y="348028"/>
                </a:cubicBezTo>
                <a:lnTo>
                  <a:pt x="4816310" y="342967"/>
                </a:lnTo>
                <a:cubicBezTo>
                  <a:pt x="4811539" y="335772"/>
                  <a:pt x="4807213" y="328286"/>
                  <a:pt x="4803350" y="320565"/>
                </a:cubicBezTo>
                <a:lnTo>
                  <a:pt x="4784527" y="283537"/>
                </a:lnTo>
                <a:cubicBezTo>
                  <a:pt x="4780503" y="275890"/>
                  <a:pt x="4776979" y="267997"/>
                  <a:pt x="4773974" y="259900"/>
                </a:cubicBezTo>
                <a:close/>
                <a:moveTo>
                  <a:pt x="5009599" y="241571"/>
                </a:moveTo>
                <a:cubicBezTo>
                  <a:pt x="5007822" y="249921"/>
                  <a:pt x="5005575" y="258160"/>
                  <a:pt x="5002872" y="266257"/>
                </a:cubicBezTo>
                <a:lnTo>
                  <a:pt x="4989974" y="305815"/>
                </a:lnTo>
                <a:cubicBezTo>
                  <a:pt x="4987450" y="314079"/>
                  <a:pt x="4984420" y="322176"/>
                  <a:pt x="4980902" y="330069"/>
                </a:cubicBezTo>
                <a:lnTo>
                  <a:pt x="4991517" y="333463"/>
                </a:lnTo>
                <a:cubicBezTo>
                  <a:pt x="4993195" y="325021"/>
                  <a:pt x="4995398" y="316696"/>
                  <a:pt x="4998120" y="308531"/>
                </a:cubicBezTo>
                <a:lnTo>
                  <a:pt x="4998244" y="308531"/>
                </a:lnTo>
                <a:lnTo>
                  <a:pt x="5011080" y="268972"/>
                </a:lnTo>
                <a:cubicBezTo>
                  <a:pt x="5013635" y="260795"/>
                  <a:pt x="5016684" y="252772"/>
                  <a:pt x="5020214" y="244965"/>
                </a:cubicBezTo>
                <a:close/>
                <a:moveTo>
                  <a:pt x="4821309" y="241386"/>
                </a:moveTo>
                <a:lnTo>
                  <a:pt x="4810570" y="244965"/>
                </a:lnTo>
                <a:cubicBezTo>
                  <a:pt x="4814150" y="252834"/>
                  <a:pt x="4817242" y="260912"/>
                  <a:pt x="4819828" y="269157"/>
                </a:cubicBezTo>
                <a:lnTo>
                  <a:pt x="4832788" y="308531"/>
                </a:lnTo>
                <a:cubicBezTo>
                  <a:pt x="4835540" y="316609"/>
                  <a:pt x="4837786" y="324854"/>
                  <a:pt x="4839514" y="333217"/>
                </a:cubicBezTo>
                <a:lnTo>
                  <a:pt x="4850129" y="329822"/>
                </a:lnTo>
                <a:cubicBezTo>
                  <a:pt x="4846550" y="321966"/>
                  <a:pt x="4843476" y="313881"/>
                  <a:pt x="4840934" y="305630"/>
                </a:cubicBezTo>
                <a:lnTo>
                  <a:pt x="4828036" y="266071"/>
                </a:lnTo>
                <a:cubicBezTo>
                  <a:pt x="4825302" y="257987"/>
                  <a:pt x="4823055" y="249742"/>
                  <a:pt x="4821309" y="241386"/>
                </a:cubicBezTo>
                <a:close/>
                <a:moveTo>
                  <a:pt x="4958561" y="230030"/>
                </a:moveTo>
                <a:cubicBezTo>
                  <a:pt x="4958086" y="238658"/>
                  <a:pt x="4957092" y="247255"/>
                  <a:pt x="4955599" y="255765"/>
                </a:cubicBezTo>
                <a:lnTo>
                  <a:pt x="4948749" y="296743"/>
                </a:lnTo>
                <a:cubicBezTo>
                  <a:pt x="4947397" y="305285"/>
                  <a:pt x="4945521" y="313733"/>
                  <a:pt x="4943133" y="322046"/>
                </a:cubicBezTo>
                <a:lnTo>
                  <a:pt x="4963375" y="325379"/>
                </a:lnTo>
                <a:cubicBezTo>
                  <a:pt x="4963782" y="316770"/>
                  <a:pt x="4964726" y="308198"/>
                  <a:pt x="4966214" y="299706"/>
                </a:cubicBezTo>
                <a:lnTo>
                  <a:pt x="4966337" y="299706"/>
                </a:lnTo>
                <a:lnTo>
                  <a:pt x="4973188" y="258727"/>
                </a:lnTo>
                <a:cubicBezTo>
                  <a:pt x="4974545" y="250192"/>
                  <a:pt x="4976403" y="241744"/>
                  <a:pt x="4978742" y="233425"/>
                </a:cubicBezTo>
                <a:close/>
                <a:moveTo>
                  <a:pt x="4872346" y="229845"/>
                </a:moveTo>
                <a:lnTo>
                  <a:pt x="4852166" y="233239"/>
                </a:lnTo>
                <a:cubicBezTo>
                  <a:pt x="4854505" y="241559"/>
                  <a:pt x="4856362" y="250007"/>
                  <a:pt x="4857720" y="258542"/>
                </a:cubicBezTo>
                <a:lnTo>
                  <a:pt x="4864694" y="299706"/>
                </a:lnTo>
                <a:cubicBezTo>
                  <a:pt x="4866169" y="308136"/>
                  <a:pt x="4867119" y="316646"/>
                  <a:pt x="4867533" y="325194"/>
                </a:cubicBezTo>
                <a:lnTo>
                  <a:pt x="4887775" y="321861"/>
                </a:lnTo>
                <a:cubicBezTo>
                  <a:pt x="4885387" y="313548"/>
                  <a:pt x="4883511" y="305100"/>
                  <a:pt x="4882159" y="296558"/>
                </a:cubicBezTo>
                <a:lnTo>
                  <a:pt x="4875309" y="255580"/>
                </a:lnTo>
                <a:cubicBezTo>
                  <a:pt x="4873815" y="247070"/>
                  <a:pt x="4872822" y="238473"/>
                  <a:pt x="4872346" y="229845"/>
                </a:cubicBezTo>
                <a:close/>
                <a:moveTo>
                  <a:pt x="4900673" y="227315"/>
                </a:moveTo>
                <a:cubicBezTo>
                  <a:pt x="4901636" y="235899"/>
                  <a:pt x="4902068" y="244533"/>
                  <a:pt x="4901969" y="253173"/>
                </a:cubicBezTo>
                <a:lnTo>
                  <a:pt x="4901969" y="294707"/>
                </a:lnTo>
                <a:cubicBezTo>
                  <a:pt x="4902068" y="303347"/>
                  <a:pt x="4901636" y="311981"/>
                  <a:pt x="4900673" y="320565"/>
                </a:cubicBezTo>
                <a:lnTo>
                  <a:pt x="4930296" y="320565"/>
                </a:lnTo>
                <a:cubicBezTo>
                  <a:pt x="4929333" y="311981"/>
                  <a:pt x="4928901" y="303347"/>
                  <a:pt x="4929000" y="294707"/>
                </a:cubicBezTo>
                <a:lnTo>
                  <a:pt x="4929000" y="253173"/>
                </a:lnTo>
                <a:cubicBezTo>
                  <a:pt x="4928901" y="244533"/>
                  <a:pt x="4929333" y="235899"/>
                  <a:pt x="4930296" y="227315"/>
                </a:cubicBezTo>
                <a:close/>
                <a:moveTo>
                  <a:pt x="0" y="0"/>
                </a:moveTo>
                <a:lnTo>
                  <a:pt x="5810247" y="0"/>
                </a:lnTo>
                <a:lnTo>
                  <a:pt x="5810247" y="6577200"/>
                </a:lnTo>
                <a:lnTo>
                  <a:pt x="0" y="6577200"/>
                </a:lnTo>
                <a:close/>
              </a:path>
            </a:pathLst>
          </a:custGeom>
          <a:solidFill>
            <a:schemeClr val="bg1">
              <a:lumMod val="95000"/>
            </a:schemeClr>
          </a:solidFill>
        </p:spPr>
        <p:txBody>
          <a:bodyPr wrap="square" tIns="2880000">
            <a:noAutofit/>
          </a:bodyPr>
          <a:lstStyle>
            <a:lvl1pPr algn="ctr">
              <a:defRPr b="0"/>
            </a:lvl1pPr>
          </a:lstStyle>
          <a:p>
            <a:r>
              <a:rPr lang="en-GB" noProof="0"/>
              <a:t>Click icon to insert a photo</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a:xfrm>
            <a:off x="438912" y="388620"/>
            <a:ext cx="3918776" cy="580644"/>
          </a:xfrm>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br>
              <a:rPr lang="en-GB"/>
            </a:br>
            <a:r>
              <a:rPr lang="en-GB"/>
              <a:t>	</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C7051B8E-AE42-420D-92CF-C335861D3885}" type="datetime1">
              <a:rPr lang="en-GB" smtClean="0"/>
              <a:t>10/11/2025</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7" name="Google Shape;190;p16">
            <a:extLst>
              <a:ext uri="{FF2B5EF4-FFF2-40B4-BE49-F238E27FC236}">
                <a16:creationId xmlns:a16="http://schemas.microsoft.com/office/drawing/2014/main" id="{3A718528-F0F0-D14A-779A-28B2954BCA95}"/>
              </a:ext>
            </a:extLst>
          </p:cNvPr>
          <p:cNvSpPr txBox="1">
            <a:spLocks noGrp="1"/>
          </p:cNvSpPr>
          <p:nvPr>
            <p:ph type="body" idx="18"/>
          </p:nvPr>
        </p:nvSpPr>
        <p:spPr>
          <a:xfrm>
            <a:off x="703448" y="2014334"/>
            <a:ext cx="3945670"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0" i="0" u="none" strike="noStrike" cap="none">
                <a:solidFill>
                  <a:schemeClr val="tx1"/>
                </a:solidFill>
                <a:latin typeface="+mn-lt"/>
                <a:ea typeface="Roboto"/>
                <a:cs typeface="Roboto"/>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Oval 7">
            <a:extLst>
              <a:ext uri="{FF2B5EF4-FFF2-40B4-BE49-F238E27FC236}">
                <a16:creationId xmlns:a16="http://schemas.microsoft.com/office/drawing/2014/main" id="{BAFACCDB-DB39-1EDD-E541-CCD11458D85E}"/>
              </a:ext>
            </a:extLst>
          </p:cNvPr>
          <p:cNvSpPr/>
          <p:nvPr userDrawn="1"/>
        </p:nvSpPr>
        <p:spPr>
          <a:xfrm>
            <a:off x="469448" y="2060077"/>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9" name="Google Shape;190;p16">
            <a:extLst>
              <a:ext uri="{FF2B5EF4-FFF2-40B4-BE49-F238E27FC236}">
                <a16:creationId xmlns:a16="http://schemas.microsoft.com/office/drawing/2014/main" id="{4EB51FD6-BEAE-255C-87DA-C2E0BDD49039}"/>
              </a:ext>
            </a:extLst>
          </p:cNvPr>
          <p:cNvSpPr txBox="1">
            <a:spLocks noGrp="1"/>
          </p:cNvSpPr>
          <p:nvPr>
            <p:ph type="body" idx="19"/>
          </p:nvPr>
        </p:nvSpPr>
        <p:spPr>
          <a:xfrm>
            <a:off x="703448" y="2445468"/>
            <a:ext cx="3945670"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0" i="0" u="none" strike="noStrike" cap="none">
                <a:solidFill>
                  <a:schemeClr val="tx1"/>
                </a:solidFill>
                <a:latin typeface="+mn-lt"/>
                <a:ea typeface="Roboto"/>
                <a:cs typeface="Roboto"/>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Oval 12">
            <a:extLst>
              <a:ext uri="{FF2B5EF4-FFF2-40B4-BE49-F238E27FC236}">
                <a16:creationId xmlns:a16="http://schemas.microsoft.com/office/drawing/2014/main" id="{F4876E49-36DE-7A18-BA63-51829ED7F289}"/>
              </a:ext>
            </a:extLst>
          </p:cNvPr>
          <p:cNvSpPr/>
          <p:nvPr userDrawn="1"/>
        </p:nvSpPr>
        <p:spPr>
          <a:xfrm>
            <a:off x="469448" y="2491211"/>
            <a:ext cx="180000" cy="180000"/>
          </a:xfrm>
          <a:prstGeom prst="ellipse">
            <a:avLst/>
          </a:prstGeom>
          <a:solidFill>
            <a:schemeClr val="bg2"/>
          </a:solidFill>
          <a:ln w="1905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a:solidFill>
                <a:schemeClr val="tx1"/>
              </a:solidFill>
              <a:latin typeface="+mn-lt"/>
            </a:endParaRPr>
          </a:p>
        </p:txBody>
      </p:sp>
      <p:sp>
        <p:nvSpPr>
          <p:cNvPr id="16" name="Google Shape;190;p16">
            <a:extLst>
              <a:ext uri="{FF2B5EF4-FFF2-40B4-BE49-F238E27FC236}">
                <a16:creationId xmlns:a16="http://schemas.microsoft.com/office/drawing/2014/main" id="{EB45B720-AA23-0174-0F7D-6E7A0E7868FE}"/>
              </a:ext>
            </a:extLst>
          </p:cNvPr>
          <p:cNvSpPr txBox="1">
            <a:spLocks noGrp="1"/>
          </p:cNvSpPr>
          <p:nvPr>
            <p:ph type="body" idx="15"/>
          </p:nvPr>
        </p:nvSpPr>
        <p:spPr>
          <a:xfrm>
            <a:off x="523448" y="1160672"/>
            <a:ext cx="3451448"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1" i="0" u="none" strike="noStrike" cap="none">
                <a:solidFill>
                  <a:schemeClr val="tx1"/>
                </a:solidFill>
                <a:latin typeface="+mn-lt"/>
                <a:ea typeface="Roboto"/>
                <a:cs typeface="Quicksand" panose="020B0604020202020204" charset="0"/>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09559244"/>
      </p:ext>
    </p:extLst>
  </p:cSld>
  <p:clrMapOvr>
    <a:masterClrMapping/>
  </p:clrMapOvr>
  <p:extLst>
    <p:ext uri="{DCECCB84-F9BA-43D5-87BE-67443E8EF086}">
      <p15:sldGuideLst xmlns:p15="http://schemas.microsoft.com/office/powerpoint/2012/main">
        <p15:guide id="39" userDrawn="1">
          <p15:clr>
            <a:srgbClr val="FBAE40"/>
          </p15:clr>
        </p15:guide>
        <p15:guide id="40" pos="7680" userDrawn="1">
          <p15:clr>
            <a:srgbClr val="FBAE40"/>
          </p15:clr>
        </p15:guide>
        <p15:guide id="41" pos="3660" userDrawn="1">
          <p15:clr>
            <a:srgbClr val="FBAE40"/>
          </p15:clr>
        </p15:guide>
        <p15:guide id="42" pos="4020" userDrawn="1">
          <p15:clr>
            <a:srgbClr val="FBAE40"/>
          </p15:clr>
        </p15:guide>
        <p15:guide id="43" orient="horz" userDrawn="1">
          <p15:clr>
            <a:srgbClr val="FBAE40"/>
          </p15:clr>
        </p15:guide>
        <p15:guide id="44" orient="horz" pos="4320" userDrawn="1">
          <p15:clr>
            <a:srgbClr val="FBAE40"/>
          </p15:clr>
        </p15:guide>
        <p15:guide id="45" orient="horz" pos="1080" userDrawn="1">
          <p15:clr>
            <a:srgbClr val="FBAE40"/>
          </p15:clr>
        </p15:guide>
        <p15:guide id="46" orient="horz" pos="731" userDrawn="1">
          <p15:clr>
            <a:srgbClr val="547EB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Large Photo">
    <p:bg>
      <p:bgPr>
        <a:solidFill>
          <a:schemeClr val="bg1"/>
        </a:solidFill>
        <a:effectLst/>
      </p:bgPr>
    </p:bg>
    <p:spTree>
      <p:nvGrpSpPr>
        <p:cNvPr id="1" name=""/>
        <p:cNvGrpSpPr/>
        <p:nvPr/>
      </p:nvGrpSpPr>
      <p:grpSpPr>
        <a:xfrm>
          <a:off x="0" y="0"/>
          <a:ext cx="0" cy="0"/>
          <a:chOff x="0" y="0"/>
          <a:chExt cx="0" cy="0"/>
        </a:xfrm>
      </p:grpSpPr>
      <p:sp>
        <p:nvSpPr>
          <p:cNvPr id="6" name="Sand logo cover">
            <a:extLst>
              <a:ext uri="{FF2B5EF4-FFF2-40B4-BE49-F238E27FC236}">
                <a16:creationId xmlns:a16="http://schemas.microsoft.com/office/drawing/2014/main" id="{1A1B285E-3E35-BDC6-5F1A-D4150F408AD6}"/>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5" name="Placeholder for Photo">
            <a:extLst>
              <a:ext uri="{FF2B5EF4-FFF2-40B4-BE49-F238E27FC236}">
                <a16:creationId xmlns:a16="http://schemas.microsoft.com/office/drawing/2014/main" id="{625B457D-B6DD-301A-4F71-21FCA1405FD3}"/>
              </a:ext>
            </a:extLst>
          </p:cNvPr>
          <p:cNvSpPr>
            <a:spLocks noGrp="1"/>
          </p:cNvSpPr>
          <p:nvPr>
            <p:ph type="pic" sz="quarter" idx="16" hasCustomPrompt="1"/>
          </p:nvPr>
        </p:nvSpPr>
        <p:spPr>
          <a:xfrm>
            <a:off x="3341656" y="210600"/>
            <a:ext cx="5802342" cy="4932900"/>
          </a:xfrm>
          <a:custGeom>
            <a:avLst/>
            <a:gdLst>
              <a:gd name="connsiteX0" fmla="*/ 6826885 w 7736456"/>
              <a:gd name="connsiteY0" fmla="*/ 778053 h 6577200"/>
              <a:gd name="connsiteX1" fmla="*/ 6828181 w 7736456"/>
              <a:gd name="connsiteY1" fmla="*/ 803850 h 6577200"/>
              <a:gd name="connsiteX2" fmla="*/ 6828181 w 7736456"/>
              <a:gd name="connsiteY2" fmla="*/ 845445 h 6577200"/>
              <a:gd name="connsiteX3" fmla="*/ 6826885 w 7736456"/>
              <a:gd name="connsiteY3" fmla="*/ 871304 h 6577200"/>
              <a:gd name="connsiteX4" fmla="*/ 6856508 w 7736456"/>
              <a:gd name="connsiteY4" fmla="*/ 871304 h 6577200"/>
              <a:gd name="connsiteX5" fmla="*/ 6855212 w 7736456"/>
              <a:gd name="connsiteY5" fmla="*/ 845445 h 6577200"/>
              <a:gd name="connsiteX6" fmla="*/ 6855212 w 7736456"/>
              <a:gd name="connsiteY6" fmla="*/ 803850 h 6577200"/>
              <a:gd name="connsiteX7" fmla="*/ 6856508 w 7736456"/>
              <a:gd name="connsiteY7" fmla="*/ 778053 h 6577200"/>
              <a:gd name="connsiteX8" fmla="*/ 6889587 w 7736456"/>
              <a:gd name="connsiteY8" fmla="*/ 773178 h 6577200"/>
              <a:gd name="connsiteX9" fmla="*/ 6869345 w 7736456"/>
              <a:gd name="connsiteY9" fmla="*/ 776572 h 6577200"/>
              <a:gd name="connsiteX10" fmla="*/ 6874961 w 7736456"/>
              <a:gd name="connsiteY10" fmla="*/ 801875 h 6577200"/>
              <a:gd name="connsiteX11" fmla="*/ 6881811 w 7736456"/>
              <a:gd name="connsiteY11" fmla="*/ 842853 h 6577200"/>
              <a:gd name="connsiteX12" fmla="*/ 6884773 w 7736456"/>
              <a:gd name="connsiteY12" fmla="*/ 868526 h 6577200"/>
              <a:gd name="connsiteX13" fmla="*/ 6904954 w 7736456"/>
              <a:gd name="connsiteY13" fmla="*/ 865194 h 6577200"/>
              <a:gd name="connsiteX14" fmla="*/ 6899400 w 7736456"/>
              <a:gd name="connsiteY14" fmla="*/ 839891 h 6577200"/>
              <a:gd name="connsiteX15" fmla="*/ 6892549 w 7736456"/>
              <a:gd name="connsiteY15" fmla="*/ 798913 h 6577200"/>
              <a:gd name="connsiteX16" fmla="*/ 6889587 w 7736456"/>
              <a:gd name="connsiteY16" fmla="*/ 773178 h 6577200"/>
              <a:gd name="connsiteX17" fmla="*/ 6793745 w 7736456"/>
              <a:gd name="connsiteY17" fmla="*/ 773178 h 6577200"/>
              <a:gd name="connsiteX18" fmla="*/ 6790782 w 7736456"/>
              <a:gd name="connsiteY18" fmla="*/ 798913 h 6577200"/>
              <a:gd name="connsiteX19" fmla="*/ 6783685 w 7736456"/>
              <a:gd name="connsiteY19" fmla="*/ 839891 h 6577200"/>
              <a:gd name="connsiteX20" fmla="*/ 6778131 w 7736456"/>
              <a:gd name="connsiteY20" fmla="*/ 865194 h 6577200"/>
              <a:gd name="connsiteX21" fmla="*/ 6798312 w 7736456"/>
              <a:gd name="connsiteY21" fmla="*/ 868526 h 6577200"/>
              <a:gd name="connsiteX22" fmla="*/ 6801274 w 7736456"/>
              <a:gd name="connsiteY22" fmla="*/ 842853 h 6577200"/>
              <a:gd name="connsiteX23" fmla="*/ 6808371 w 7736456"/>
              <a:gd name="connsiteY23" fmla="*/ 801875 h 6577200"/>
              <a:gd name="connsiteX24" fmla="*/ 6813987 w 7736456"/>
              <a:gd name="connsiteY24" fmla="*/ 776572 h 6577200"/>
              <a:gd name="connsiteX25" fmla="*/ 6917729 w 7736456"/>
              <a:gd name="connsiteY25" fmla="*/ 765402 h 6577200"/>
              <a:gd name="connsiteX26" fmla="*/ 6907114 w 7736456"/>
              <a:gd name="connsiteY26" fmla="*/ 768858 h 6577200"/>
              <a:gd name="connsiteX27" fmla="*/ 6916309 w 7736456"/>
              <a:gd name="connsiteY27" fmla="*/ 793050 h 6577200"/>
              <a:gd name="connsiteX28" fmla="*/ 6929208 w 7736456"/>
              <a:gd name="connsiteY28" fmla="*/ 832547 h 6577200"/>
              <a:gd name="connsiteX29" fmla="*/ 6935934 w 7736456"/>
              <a:gd name="connsiteY29" fmla="*/ 857541 h 6577200"/>
              <a:gd name="connsiteX30" fmla="*/ 6946549 w 7736456"/>
              <a:gd name="connsiteY30" fmla="*/ 854085 h 6577200"/>
              <a:gd name="connsiteX31" fmla="*/ 6937292 w 7736456"/>
              <a:gd name="connsiteY31" fmla="*/ 829955 h 6577200"/>
              <a:gd name="connsiteX32" fmla="*/ 6924456 w 7736456"/>
              <a:gd name="connsiteY32" fmla="*/ 790087 h 6577200"/>
              <a:gd name="connsiteX33" fmla="*/ 6917729 w 7736456"/>
              <a:gd name="connsiteY33" fmla="*/ 765402 h 6577200"/>
              <a:gd name="connsiteX34" fmla="*/ 6765726 w 7736456"/>
              <a:gd name="connsiteY34" fmla="*/ 765093 h 6577200"/>
              <a:gd name="connsiteX35" fmla="*/ 6759000 w 7736456"/>
              <a:gd name="connsiteY35" fmla="*/ 790087 h 6577200"/>
              <a:gd name="connsiteX36" fmla="*/ 6746163 w 7736456"/>
              <a:gd name="connsiteY36" fmla="*/ 829646 h 6577200"/>
              <a:gd name="connsiteX37" fmla="*/ 6736906 w 7736456"/>
              <a:gd name="connsiteY37" fmla="*/ 853777 h 6577200"/>
              <a:gd name="connsiteX38" fmla="*/ 6747521 w 7736456"/>
              <a:gd name="connsiteY38" fmla="*/ 857233 h 6577200"/>
              <a:gd name="connsiteX39" fmla="*/ 6754248 w 7736456"/>
              <a:gd name="connsiteY39" fmla="*/ 832238 h 6577200"/>
              <a:gd name="connsiteX40" fmla="*/ 6767146 w 7736456"/>
              <a:gd name="connsiteY40" fmla="*/ 792741 h 6577200"/>
              <a:gd name="connsiteX41" fmla="*/ 6776341 w 7736456"/>
              <a:gd name="connsiteY41" fmla="*/ 768549 h 6577200"/>
              <a:gd name="connsiteX42" fmla="*/ 6950314 w 7736456"/>
              <a:gd name="connsiteY42" fmla="*/ 750590 h 6577200"/>
              <a:gd name="connsiteX43" fmla="*/ 6940316 w 7736456"/>
              <a:gd name="connsiteY43" fmla="*/ 755651 h 6577200"/>
              <a:gd name="connsiteX44" fmla="*/ 6953276 w 7736456"/>
              <a:gd name="connsiteY44" fmla="*/ 778053 h 6577200"/>
              <a:gd name="connsiteX45" fmla="*/ 6971790 w 7736456"/>
              <a:gd name="connsiteY45" fmla="*/ 815082 h 6577200"/>
              <a:gd name="connsiteX46" fmla="*/ 6982344 w 7736456"/>
              <a:gd name="connsiteY46" fmla="*/ 838718 h 6577200"/>
              <a:gd name="connsiteX47" fmla="*/ 6992341 w 7736456"/>
              <a:gd name="connsiteY47" fmla="*/ 833658 h 6577200"/>
              <a:gd name="connsiteX48" fmla="*/ 6979381 w 7736456"/>
              <a:gd name="connsiteY48" fmla="*/ 811194 h 6577200"/>
              <a:gd name="connsiteX49" fmla="*/ 6960867 w 7736456"/>
              <a:gd name="connsiteY49" fmla="*/ 774165 h 6577200"/>
              <a:gd name="connsiteX50" fmla="*/ 6950314 w 7736456"/>
              <a:gd name="connsiteY50" fmla="*/ 750590 h 6577200"/>
              <a:gd name="connsiteX51" fmla="*/ 6732771 w 7736456"/>
              <a:gd name="connsiteY51" fmla="*/ 750590 h 6577200"/>
              <a:gd name="connsiteX52" fmla="*/ 6721971 w 7736456"/>
              <a:gd name="connsiteY52" fmla="*/ 774165 h 6577200"/>
              <a:gd name="connsiteX53" fmla="*/ 6703086 w 7736456"/>
              <a:gd name="connsiteY53" fmla="*/ 811194 h 6577200"/>
              <a:gd name="connsiteX54" fmla="*/ 6690188 w 7736456"/>
              <a:gd name="connsiteY54" fmla="*/ 833658 h 6577200"/>
              <a:gd name="connsiteX55" fmla="*/ 6700186 w 7736456"/>
              <a:gd name="connsiteY55" fmla="*/ 838718 h 6577200"/>
              <a:gd name="connsiteX56" fmla="*/ 6710739 w 7736456"/>
              <a:gd name="connsiteY56" fmla="*/ 815082 h 6577200"/>
              <a:gd name="connsiteX57" fmla="*/ 6729562 w 7736456"/>
              <a:gd name="connsiteY57" fmla="*/ 778053 h 6577200"/>
              <a:gd name="connsiteX58" fmla="*/ 6742522 w 7736456"/>
              <a:gd name="connsiteY58" fmla="*/ 755651 h 6577200"/>
              <a:gd name="connsiteX59" fmla="*/ 6982652 w 7736456"/>
              <a:gd name="connsiteY59" fmla="*/ 729546 h 6577200"/>
              <a:gd name="connsiteX60" fmla="*/ 6965989 w 7736456"/>
              <a:gd name="connsiteY60" fmla="*/ 741457 h 6577200"/>
              <a:gd name="connsiteX61" fmla="*/ 6982035 w 7736456"/>
              <a:gd name="connsiteY61" fmla="*/ 761761 h 6577200"/>
              <a:gd name="connsiteX62" fmla="*/ 7006165 w 7736456"/>
              <a:gd name="connsiteY62" fmla="*/ 795580 h 6577200"/>
              <a:gd name="connsiteX63" fmla="*/ 7020113 w 7736456"/>
              <a:gd name="connsiteY63" fmla="*/ 817365 h 6577200"/>
              <a:gd name="connsiteX64" fmla="*/ 7036776 w 7736456"/>
              <a:gd name="connsiteY64" fmla="*/ 805454 h 6577200"/>
              <a:gd name="connsiteX65" fmla="*/ 7020730 w 7736456"/>
              <a:gd name="connsiteY65" fmla="*/ 785212 h 6577200"/>
              <a:gd name="connsiteX66" fmla="*/ 6996600 w 7736456"/>
              <a:gd name="connsiteY66" fmla="*/ 751393 h 6577200"/>
              <a:gd name="connsiteX67" fmla="*/ 6982652 w 7736456"/>
              <a:gd name="connsiteY67" fmla="*/ 729546 h 6577200"/>
              <a:gd name="connsiteX68" fmla="*/ 6700309 w 7736456"/>
              <a:gd name="connsiteY68" fmla="*/ 729361 h 6577200"/>
              <a:gd name="connsiteX69" fmla="*/ 6686362 w 7736456"/>
              <a:gd name="connsiteY69" fmla="*/ 751207 h 6577200"/>
              <a:gd name="connsiteX70" fmla="*/ 6662232 w 7736456"/>
              <a:gd name="connsiteY70" fmla="*/ 785027 h 6577200"/>
              <a:gd name="connsiteX71" fmla="*/ 6646186 w 7736456"/>
              <a:gd name="connsiteY71" fmla="*/ 805269 h 6577200"/>
              <a:gd name="connsiteX72" fmla="*/ 6662849 w 7736456"/>
              <a:gd name="connsiteY72" fmla="*/ 817180 h 6577200"/>
              <a:gd name="connsiteX73" fmla="*/ 6676796 w 7736456"/>
              <a:gd name="connsiteY73" fmla="*/ 795395 h 6577200"/>
              <a:gd name="connsiteX74" fmla="*/ 6700926 w 7736456"/>
              <a:gd name="connsiteY74" fmla="*/ 761575 h 6577200"/>
              <a:gd name="connsiteX75" fmla="*/ 6717096 w 7736456"/>
              <a:gd name="connsiteY75" fmla="*/ 741457 h 6577200"/>
              <a:gd name="connsiteX76" fmla="*/ 6716972 w 7736456"/>
              <a:gd name="connsiteY76" fmla="*/ 741271 h 6577200"/>
              <a:gd name="connsiteX77" fmla="*/ 7013756 w 7736456"/>
              <a:gd name="connsiteY77" fmla="*/ 700478 h 6577200"/>
              <a:gd name="connsiteX78" fmla="*/ 6992650 w 7736456"/>
              <a:gd name="connsiteY78" fmla="*/ 721585 h 6577200"/>
              <a:gd name="connsiteX79" fmla="*/ 7012028 w 7736456"/>
              <a:gd name="connsiteY79" fmla="*/ 738679 h 6577200"/>
              <a:gd name="connsiteX80" fmla="*/ 7041404 w 7736456"/>
              <a:gd name="connsiteY80" fmla="*/ 768055 h 6577200"/>
              <a:gd name="connsiteX81" fmla="*/ 7058746 w 7736456"/>
              <a:gd name="connsiteY81" fmla="*/ 787249 h 6577200"/>
              <a:gd name="connsiteX82" fmla="*/ 7079914 w 7736456"/>
              <a:gd name="connsiteY82" fmla="*/ 766451 h 6577200"/>
              <a:gd name="connsiteX83" fmla="*/ 7060721 w 7736456"/>
              <a:gd name="connsiteY83" fmla="*/ 749109 h 6577200"/>
              <a:gd name="connsiteX84" fmla="*/ 7031098 w 7736456"/>
              <a:gd name="connsiteY84" fmla="*/ 719671 h 6577200"/>
              <a:gd name="connsiteX85" fmla="*/ 7013756 w 7736456"/>
              <a:gd name="connsiteY85" fmla="*/ 700478 h 6577200"/>
              <a:gd name="connsiteX86" fmla="*/ 6669205 w 7736456"/>
              <a:gd name="connsiteY86" fmla="*/ 700478 h 6577200"/>
              <a:gd name="connsiteX87" fmla="*/ 6651864 w 7736456"/>
              <a:gd name="connsiteY87" fmla="*/ 719671 h 6577200"/>
              <a:gd name="connsiteX88" fmla="*/ 6622488 w 7736456"/>
              <a:gd name="connsiteY88" fmla="*/ 749109 h 6577200"/>
              <a:gd name="connsiteX89" fmla="*/ 6603294 w 7736456"/>
              <a:gd name="connsiteY89" fmla="*/ 766451 h 6577200"/>
              <a:gd name="connsiteX90" fmla="*/ 6624339 w 7736456"/>
              <a:gd name="connsiteY90" fmla="*/ 787495 h 6577200"/>
              <a:gd name="connsiteX91" fmla="*/ 6641742 w 7736456"/>
              <a:gd name="connsiteY91" fmla="*/ 768302 h 6577200"/>
              <a:gd name="connsiteX92" fmla="*/ 6671180 w 7736456"/>
              <a:gd name="connsiteY92" fmla="*/ 738679 h 6577200"/>
              <a:gd name="connsiteX93" fmla="*/ 6690435 w 7736456"/>
              <a:gd name="connsiteY93" fmla="*/ 721585 h 6577200"/>
              <a:gd name="connsiteX94" fmla="*/ 6690312 w 7736456"/>
              <a:gd name="connsiteY94" fmla="*/ 721585 h 6577200"/>
              <a:gd name="connsiteX95" fmla="*/ 6649333 w 7736456"/>
              <a:gd name="connsiteY95" fmla="*/ 673756 h 6577200"/>
              <a:gd name="connsiteX96" fmla="*/ 6629400 w 7736456"/>
              <a:gd name="connsiteY96" fmla="*/ 689863 h 6577200"/>
              <a:gd name="connsiteX97" fmla="*/ 6595333 w 7736456"/>
              <a:gd name="connsiteY97" fmla="*/ 713994 h 6577200"/>
              <a:gd name="connsiteX98" fmla="*/ 6573857 w 7736456"/>
              <a:gd name="connsiteY98" fmla="*/ 727941 h 6577200"/>
              <a:gd name="connsiteX99" fmla="*/ 6585768 w 7736456"/>
              <a:gd name="connsiteY99" fmla="*/ 744604 h 6577200"/>
              <a:gd name="connsiteX100" fmla="*/ 6606010 w 7736456"/>
              <a:gd name="connsiteY100" fmla="*/ 728558 h 6577200"/>
              <a:gd name="connsiteX101" fmla="*/ 6639397 w 7736456"/>
              <a:gd name="connsiteY101" fmla="*/ 704428 h 6577200"/>
              <a:gd name="connsiteX102" fmla="*/ 6661244 w 7736456"/>
              <a:gd name="connsiteY102" fmla="*/ 690481 h 6577200"/>
              <a:gd name="connsiteX103" fmla="*/ 7033628 w 7736456"/>
              <a:gd name="connsiteY103" fmla="*/ 673571 h 6577200"/>
              <a:gd name="connsiteX104" fmla="*/ 7021717 w 7736456"/>
              <a:gd name="connsiteY104" fmla="*/ 690295 h 6577200"/>
              <a:gd name="connsiteX105" fmla="*/ 7043564 w 7736456"/>
              <a:gd name="connsiteY105" fmla="*/ 704243 h 6577200"/>
              <a:gd name="connsiteX106" fmla="*/ 7077384 w 7736456"/>
              <a:gd name="connsiteY106" fmla="*/ 728373 h 6577200"/>
              <a:gd name="connsiteX107" fmla="*/ 7097626 w 7736456"/>
              <a:gd name="connsiteY107" fmla="*/ 744419 h 6577200"/>
              <a:gd name="connsiteX108" fmla="*/ 7109537 w 7736456"/>
              <a:gd name="connsiteY108" fmla="*/ 727756 h 6577200"/>
              <a:gd name="connsiteX109" fmla="*/ 7087752 w 7736456"/>
              <a:gd name="connsiteY109" fmla="*/ 713809 h 6577200"/>
              <a:gd name="connsiteX110" fmla="*/ 7053932 w 7736456"/>
              <a:gd name="connsiteY110" fmla="*/ 689678 h 6577200"/>
              <a:gd name="connsiteX111" fmla="*/ 7033628 w 7736456"/>
              <a:gd name="connsiteY111" fmla="*/ 673571 h 6577200"/>
              <a:gd name="connsiteX112" fmla="*/ 7047822 w 7736456"/>
              <a:gd name="connsiteY112" fmla="*/ 648145 h 6577200"/>
              <a:gd name="connsiteX113" fmla="*/ 7042885 w 7736456"/>
              <a:gd name="connsiteY113" fmla="*/ 658451 h 6577200"/>
              <a:gd name="connsiteX114" fmla="*/ 7066522 w 7736456"/>
              <a:gd name="connsiteY114" fmla="*/ 669004 h 6577200"/>
              <a:gd name="connsiteX115" fmla="*/ 7103550 w 7736456"/>
              <a:gd name="connsiteY115" fmla="*/ 687518 h 6577200"/>
              <a:gd name="connsiteX116" fmla="*/ 7126014 w 7736456"/>
              <a:gd name="connsiteY116" fmla="*/ 700478 h 6577200"/>
              <a:gd name="connsiteX117" fmla="*/ 7131075 w 7736456"/>
              <a:gd name="connsiteY117" fmla="*/ 690481 h 6577200"/>
              <a:gd name="connsiteX118" fmla="*/ 7107438 w 7736456"/>
              <a:gd name="connsiteY118" fmla="*/ 679927 h 6577200"/>
              <a:gd name="connsiteX119" fmla="*/ 7070225 w 7736456"/>
              <a:gd name="connsiteY119" fmla="*/ 661043 h 6577200"/>
              <a:gd name="connsiteX120" fmla="*/ 7047822 w 7736456"/>
              <a:gd name="connsiteY120" fmla="*/ 648145 h 6577200"/>
              <a:gd name="connsiteX121" fmla="*/ 6635571 w 7736456"/>
              <a:gd name="connsiteY121" fmla="*/ 648145 h 6577200"/>
              <a:gd name="connsiteX122" fmla="*/ 6613169 w 7736456"/>
              <a:gd name="connsiteY122" fmla="*/ 661043 h 6577200"/>
              <a:gd name="connsiteX123" fmla="*/ 6576140 w 7736456"/>
              <a:gd name="connsiteY123" fmla="*/ 679927 h 6577200"/>
              <a:gd name="connsiteX124" fmla="*/ 6552504 w 7736456"/>
              <a:gd name="connsiteY124" fmla="*/ 690481 h 6577200"/>
              <a:gd name="connsiteX125" fmla="*/ 6557564 w 7736456"/>
              <a:gd name="connsiteY125" fmla="*/ 700478 h 6577200"/>
              <a:gd name="connsiteX126" fmla="*/ 6580028 w 7736456"/>
              <a:gd name="connsiteY126" fmla="*/ 687518 h 6577200"/>
              <a:gd name="connsiteX127" fmla="*/ 6616686 w 7736456"/>
              <a:gd name="connsiteY127" fmla="*/ 668695 h 6577200"/>
              <a:gd name="connsiteX128" fmla="*/ 6640323 w 7736456"/>
              <a:gd name="connsiteY128" fmla="*/ 658451 h 6577200"/>
              <a:gd name="connsiteX129" fmla="*/ 7060721 w 7736456"/>
              <a:gd name="connsiteY129" fmla="*/ 614819 h 6577200"/>
              <a:gd name="connsiteX130" fmla="*/ 7057265 w 7736456"/>
              <a:gd name="connsiteY130" fmla="*/ 625434 h 6577200"/>
              <a:gd name="connsiteX131" fmla="*/ 7082259 w 7736456"/>
              <a:gd name="connsiteY131" fmla="*/ 632161 h 6577200"/>
              <a:gd name="connsiteX132" fmla="*/ 7121818 w 7736456"/>
              <a:gd name="connsiteY132" fmla="*/ 644997 h 6577200"/>
              <a:gd name="connsiteX133" fmla="*/ 7145948 w 7736456"/>
              <a:gd name="connsiteY133" fmla="*/ 654254 h 6577200"/>
              <a:gd name="connsiteX134" fmla="*/ 7149404 w 7736456"/>
              <a:gd name="connsiteY134" fmla="*/ 643578 h 6577200"/>
              <a:gd name="connsiteX135" fmla="*/ 7124718 w 7736456"/>
              <a:gd name="connsiteY135" fmla="*/ 636851 h 6577200"/>
              <a:gd name="connsiteX136" fmla="*/ 7084913 w 7736456"/>
              <a:gd name="connsiteY136" fmla="*/ 624014 h 6577200"/>
              <a:gd name="connsiteX137" fmla="*/ 7060721 w 7736456"/>
              <a:gd name="connsiteY137" fmla="*/ 614819 h 6577200"/>
              <a:gd name="connsiteX138" fmla="*/ 6622364 w 7736456"/>
              <a:gd name="connsiteY138" fmla="*/ 614695 h 6577200"/>
              <a:gd name="connsiteX139" fmla="*/ 6598172 w 7736456"/>
              <a:gd name="connsiteY139" fmla="*/ 623891 h 6577200"/>
              <a:gd name="connsiteX140" fmla="*/ 6558675 w 7736456"/>
              <a:gd name="connsiteY140" fmla="*/ 636727 h 6577200"/>
              <a:gd name="connsiteX141" fmla="*/ 6533681 w 7736456"/>
              <a:gd name="connsiteY141" fmla="*/ 643454 h 6577200"/>
              <a:gd name="connsiteX142" fmla="*/ 6537137 w 7736456"/>
              <a:gd name="connsiteY142" fmla="*/ 654131 h 6577200"/>
              <a:gd name="connsiteX143" fmla="*/ 6561514 w 7736456"/>
              <a:gd name="connsiteY143" fmla="*/ 644874 h 6577200"/>
              <a:gd name="connsiteX144" fmla="*/ 6600826 w 7736456"/>
              <a:gd name="connsiteY144" fmla="*/ 632037 h 6577200"/>
              <a:gd name="connsiteX145" fmla="*/ 6625820 w 7736456"/>
              <a:gd name="connsiteY145" fmla="*/ 625310 h 6577200"/>
              <a:gd name="connsiteX146" fmla="*/ 7068744 w 7736456"/>
              <a:gd name="connsiteY146" fmla="*/ 577050 h 6577200"/>
              <a:gd name="connsiteX147" fmla="*/ 7065349 w 7736456"/>
              <a:gd name="connsiteY147" fmla="*/ 597292 h 6577200"/>
              <a:gd name="connsiteX148" fmla="*/ 7091084 w 7736456"/>
              <a:gd name="connsiteY148" fmla="*/ 600254 h 6577200"/>
              <a:gd name="connsiteX149" fmla="*/ 7132062 w 7736456"/>
              <a:gd name="connsiteY149" fmla="*/ 607105 h 6577200"/>
              <a:gd name="connsiteX150" fmla="*/ 7157365 w 7736456"/>
              <a:gd name="connsiteY150" fmla="*/ 612659 h 6577200"/>
              <a:gd name="connsiteX151" fmla="*/ 7160698 w 7736456"/>
              <a:gd name="connsiteY151" fmla="*/ 592478 h 6577200"/>
              <a:gd name="connsiteX152" fmla="*/ 7135025 w 7736456"/>
              <a:gd name="connsiteY152" fmla="*/ 589516 h 6577200"/>
              <a:gd name="connsiteX153" fmla="*/ 7094046 w 7736456"/>
              <a:gd name="connsiteY153" fmla="*/ 582604 h 6577200"/>
              <a:gd name="connsiteX154" fmla="*/ 7068744 w 7736456"/>
              <a:gd name="connsiteY154" fmla="*/ 577050 h 6577200"/>
              <a:gd name="connsiteX155" fmla="*/ 6614341 w 7736456"/>
              <a:gd name="connsiteY155" fmla="*/ 576926 h 6577200"/>
              <a:gd name="connsiteX156" fmla="*/ 6589038 w 7736456"/>
              <a:gd name="connsiteY156" fmla="*/ 582481 h 6577200"/>
              <a:gd name="connsiteX157" fmla="*/ 6548060 w 7736456"/>
              <a:gd name="connsiteY157" fmla="*/ 589393 h 6577200"/>
              <a:gd name="connsiteX158" fmla="*/ 6522325 w 7736456"/>
              <a:gd name="connsiteY158" fmla="*/ 592355 h 6577200"/>
              <a:gd name="connsiteX159" fmla="*/ 6525720 w 7736456"/>
              <a:gd name="connsiteY159" fmla="*/ 612535 h 6577200"/>
              <a:gd name="connsiteX160" fmla="*/ 6551022 w 7736456"/>
              <a:gd name="connsiteY160" fmla="*/ 606981 h 6577200"/>
              <a:gd name="connsiteX161" fmla="*/ 6592001 w 7736456"/>
              <a:gd name="connsiteY161" fmla="*/ 600131 h 6577200"/>
              <a:gd name="connsiteX162" fmla="*/ 6617674 w 7736456"/>
              <a:gd name="connsiteY162" fmla="*/ 597169 h 6577200"/>
              <a:gd name="connsiteX163" fmla="*/ 7163475 w 7736456"/>
              <a:gd name="connsiteY163" fmla="*/ 534405 h 6577200"/>
              <a:gd name="connsiteX164" fmla="*/ 7137617 w 7736456"/>
              <a:gd name="connsiteY164" fmla="*/ 535701 h 6577200"/>
              <a:gd name="connsiteX165" fmla="*/ 7096083 w 7736456"/>
              <a:gd name="connsiteY165" fmla="*/ 535825 h 6577200"/>
              <a:gd name="connsiteX166" fmla="*/ 7070225 w 7736456"/>
              <a:gd name="connsiteY166" fmla="*/ 534529 h 6577200"/>
              <a:gd name="connsiteX167" fmla="*/ 7070225 w 7736456"/>
              <a:gd name="connsiteY167" fmla="*/ 564337 h 6577200"/>
              <a:gd name="connsiteX168" fmla="*/ 7096083 w 7736456"/>
              <a:gd name="connsiteY168" fmla="*/ 563041 h 6577200"/>
              <a:gd name="connsiteX169" fmla="*/ 7137617 w 7736456"/>
              <a:gd name="connsiteY169" fmla="*/ 563041 h 6577200"/>
              <a:gd name="connsiteX170" fmla="*/ 7163475 w 7736456"/>
              <a:gd name="connsiteY170" fmla="*/ 564337 h 6577200"/>
              <a:gd name="connsiteX171" fmla="*/ 6519610 w 7736456"/>
              <a:gd name="connsiteY171" fmla="*/ 534405 h 6577200"/>
              <a:gd name="connsiteX172" fmla="*/ 6519610 w 7736456"/>
              <a:gd name="connsiteY172" fmla="*/ 564213 h 6577200"/>
              <a:gd name="connsiteX173" fmla="*/ 6545468 w 7736456"/>
              <a:gd name="connsiteY173" fmla="*/ 562917 h 6577200"/>
              <a:gd name="connsiteX174" fmla="*/ 6587002 w 7736456"/>
              <a:gd name="connsiteY174" fmla="*/ 562917 h 6577200"/>
              <a:gd name="connsiteX175" fmla="*/ 6612860 w 7736456"/>
              <a:gd name="connsiteY175" fmla="*/ 564213 h 6577200"/>
              <a:gd name="connsiteX176" fmla="*/ 6612860 w 7736456"/>
              <a:gd name="connsiteY176" fmla="*/ 534405 h 6577200"/>
              <a:gd name="connsiteX177" fmla="*/ 6587002 w 7736456"/>
              <a:gd name="connsiteY177" fmla="*/ 535701 h 6577200"/>
              <a:gd name="connsiteX178" fmla="*/ 6545468 w 7736456"/>
              <a:gd name="connsiteY178" fmla="*/ 535701 h 6577200"/>
              <a:gd name="connsiteX179" fmla="*/ 6519610 w 7736456"/>
              <a:gd name="connsiteY179" fmla="*/ 534405 h 6577200"/>
              <a:gd name="connsiteX180" fmla="*/ 6525720 w 7736456"/>
              <a:gd name="connsiteY180" fmla="*/ 486268 h 6577200"/>
              <a:gd name="connsiteX181" fmla="*/ 6522325 w 7736456"/>
              <a:gd name="connsiteY181" fmla="*/ 506449 h 6577200"/>
              <a:gd name="connsiteX182" fmla="*/ 6548060 w 7736456"/>
              <a:gd name="connsiteY182" fmla="*/ 509411 h 6577200"/>
              <a:gd name="connsiteX183" fmla="*/ 6589038 w 7736456"/>
              <a:gd name="connsiteY183" fmla="*/ 516076 h 6577200"/>
              <a:gd name="connsiteX184" fmla="*/ 6614341 w 7736456"/>
              <a:gd name="connsiteY184" fmla="*/ 521630 h 6577200"/>
              <a:gd name="connsiteX185" fmla="*/ 6617674 w 7736456"/>
              <a:gd name="connsiteY185" fmla="*/ 501450 h 6577200"/>
              <a:gd name="connsiteX186" fmla="*/ 6592001 w 7736456"/>
              <a:gd name="connsiteY186" fmla="*/ 498487 h 6577200"/>
              <a:gd name="connsiteX187" fmla="*/ 6551022 w 7736456"/>
              <a:gd name="connsiteY187" fmla="*/ 491822 h 6577200"/>
              <a:gd name="connsiteX188" fmla="*/ 6525720 w 7736456"/>
              <a:gd name="connsiteY188" fmla="*/ 486268 h 6577200"/>
              <a:gd name="connsiteX189" fmla="*/ 7157797 w 7736456"/>
              <a:gd name="connsiteY189" fmla="*/ 486083 h 6577200"/>
              <a:gd name="connsiteX190" fmla="*/ 7132494 w 7736456"/>
              <a:gd name="connsiteY190" fmla="*/ 491637 h 6577200"/>
              <a:gd name="connsiteX191" fmla="*/ 7091516 w 7736456"/>
              <a:gd name="connsiteY191" fmla="*/ 498487 h 6577200"/>
              <a:gd name="connsiteX192" fmla="*/ 7065781 w 7736456"/>
              <a:gd name="connsiteY192" fmla="*/ 501450 h 6577200"/>
              <a:gd name="connsiteX193" fmla="*/ 7069176 w 7736456"/>
              <a:gd name="connsiteY193" fmla="*/ 521630 h 6577200"/>
              <a:gd name="connsiteX194" fmla="*/ 7094478 w 7736456"/>
              <a:gd name="connsiteY194" fmla="*/ 516076 h 6577200"/>
              <a:gd name="connsiteX195" fmla="*/ 7135457 w 7736456"/>
              <a:gd name="connsiteY195" fmla="*/ 509226 h 6577200"/>
              <a:gd name="connsiteX196" fmla="*/ 7161130 w 7736456"/>
              <a:gd name="connsiteY196" fmla="*/ 506263 h 6577200"/>
              <a:gd name="connsiteX197" fmla="*/ 7145763 w 7736456"/>
              <a:gd name="connsiteY197" fmla="*/ 444487 h 6577200"/>
              <a:gd name="connsiteX198" fmla="*/ 7121633 w 7736456"/>
              <a:gd name="connsiteY198" fmla="*/ 453745 h 6577200"/>
              <a:gd name="connsiteX199" fmla="*/ 7082691 w 7736456"/>
              <a:gd name="connsiteY199" fmla="*/ 466581 h 6577200"/>
              <a:gd name="connsiteX200" fmla="*/ 7057388 w 7736456"/>
              <a:gd name="connsiteY200" fmla="*/ 473308 h 6577200"/>
              <a:gd name="connsiteX201" fmla="*/ 7060844 w 7736456"/>
              <a:gd name="connsiteY201" fmla="*/ 483923 h 6577200"/>
              <a:gd name="connsiteX202" fmla="*/ 7085036 w 7736456"/>
              <a:gd name="connsiteY202" fmla="*/ 474666 h 6577200"/>
              <a:gd name="connsiteX203" fmla="*/ 7124533 w 7736456"/>
              <a:gd name="connsiteY203" fmla="*/ 461829 h 6577200"/>
              <a:gd name="connsiteX204" fmla="*/ 7149219 w 7736456"/>
              <a:gd name="connsiteY204" fmla="*/ 455102 h 6577200"/>
              <a:gd name="connsiteX205" fmla="*/ 6537384 w 7736456"/>
              <a:gd name="connsiteY205" fmla="*/ 444487 h 6577200"/>
              <a:gd name="connsiteX206" fmla="*/ 6533928 w 7736456"/>
              <a:gd name="connsiteY206" fmla="*/ 455102 h 6577200"/>
              <a:gd name="connsiteX207" fmla="*/ 6558922 w 7736456"/>
              <a:gd name="connsiteY207" fmla="*/ 461829 h 6577200"/>
              <a:gd name="connsiteX208" fmla="*/ 6598172 w 7736456"/>
              <a:gd name="connsiteY208" fmla="*/ 474666 h 6577200"/>
              <a:gd name="connsiteX209" fmla="*/ 6622364 w 7736456"/>
              <a:gd name="connsiteY209" fmla="*/ 483923 h 6577200"/>
              <a:gd name="connsiteX210" fmla="*/ 6625820 w 7736456"/>
              <a:gd name="connsiteY210" fmla="*/ 473308 h 6577200"/>
              <a:gd name="connsiteX211" fmla="*/ 6600826 w 7736456"/>
              <a:gd name="connsiteY211" fmla="*/ 466581 h 6577200"/>
              <a:gd name="connsiteX212" fmla="*/ 6561514 w 7736456"/>
              <a:gd name="connsiteY212" fmla="*/ 453745 h 6577200"/>
              <a:gd name="connsiteX213" fmla="*/ 6537384 w 7736456"/>
              <a:gd name="connsiteY213" fmla="*/ 444487 h 6577200"/>
              <a:gd name="connsiteX214" fmla="*/ 6868172 w 7736456"/>
              <a:gd name="connsiteY214" fmla="*/ 425418 h 6577200"/>
              <a:gd name="connsiteX215" fmla="*/ 6871875 w 7736456"/>
              <a:gd name="connsiteY215" fmla="*/ 497994 h 6577200"/>
              <a:gd name="connsiteX216" fmla="*/ 6871875 w 7736456"/>
              <a:gd name="connsiteY216" fmla="*/ 600871 h 6577200"/>
              <a:gd name="connsiteX217" fmla="*/ 6868172 w 7736456"/>
              <a:gd name="connsiteY217" fmla="*/ 673201 h 6577200"/>
              <a:gd name="connsiteX218" fmla="*/ 6925628 w 7736456"/>
              <a:gd name="connsiteY218" fmla="*/ 673201 h 6577200"/>
              <a:gd name="connsiteX219" fmla="*/ 6921925 w 7736456"/>
              <a:gd name="connsiteY219" fmla="*/ 600871 h 6577200"/>
              <a:gd name="connsiteX220" fmla="*/ 6921925 w 7736456"/>
              <a:gd name="connsiteY220" fmla="*/ 497994 h 6577200"/>
              <a:gd name="connsiteX221" fmla="*/ 6925628 w 7736456"/>
              <a:gd name="connsiteY221" fmla="*/ 425418 h 6577200"/>
              <a:gd name="connsiteX222" fmla="*/ 6757704 w 7736456"/>
              <a:gd name="connsiteY222" fmla="*/ 425418 h 6577200"/>
              <a:gd name="connsiteX223" fmla="*/ 6761406 w 7736456"/>
              <a:gd name="connsiteY223" fmla="*/ 497994 h 6577200"/>
              <a:gd name="connsiteX224" fmla="*/ 6761406 w 7736456"/>
              <a:gd name="connsiteY224" fmla="*/ 600871 h 6577200"/>
              <a:gd name="connsiteX225" fmla="*/ 6757704 w 7736456"/>
              <a:gd name="connsiteY225" fmla="*/ 673201 h 6577200"/>
              <a:gd name="connsiteX226" fmla="*/ 6815036 w 7736456"/>
              <a:gd name="connsiteY226" fmla="*/ 673201 h 6577200"/>
              <a:gd name="connsiteX227" fmla="*/ 6811333 w 7736456"/>
              <a:gd name="connsiteY227" fmla="*/ 600871 h 6577200"/>
              <a:gd name="connsiteX228" fmla="*/ 6811333 w 7736456"/>
              <a:gd name="connsiteY228" fmla="*/ 497994 h 6577200"/>
              <a:gd name="connsiteX229" fmla="*/ 6815036 w 7736456"/>
              <a:gd name="connsiteY229" fmla="*/ 425418 h 6577200"/>
              <a:gd name="connsiteX230" fmla="*/ 7125953 w 7736456"/>
              <a:gd name="connsiteY230" fmla="*/ 398140 h 6577200"/>
              <a:gd name="connsiteX231" fmla="*/ 7103489 w 7736456"/>
              <a:gd name="connsiteY231" fmla="*/ 411038 h 6577200"/>
              <a:gd name="connsiteX232" fmla="*/ 7066398 w 7736456"/>
              <a:gd name="connsiteY232" fmla="*/ 429923 h 6577200"/>
              <a:gd name="connsiteX233" fmla="*/ 7042885 w 7736456"/>
              <a:gd name="connsiteY233" fmla="*/ 440476 h 6577200"/>
              <a:gd name="connsiteX234" fmla="*/ 7047946 w 7736456"/>
              <a:gd name="connsiteY234" fmla="*/ 450412 h 6577200"/>
              <a:gd name="connsiteX235" fmla="*/ 7070348 w 7736456"/>
              <a:gd name="connsiteY235" fmla="*/ 437514 h 6577200"/>
              <a:gd name="connsiteX236" fmla="*/ 7107377 w 7736456"/>
              <a:gd name="connsiteY236" fmla="*/ 418691 h 6577200"/>
              <a:gd name="connsiteX237" fmla="*/ 7131013 w 7736456"/>
              <a:gd name="connsiteY237" fmla="*/ 408076 h 6577200"/>
              <a:gd name="connsiteX238" fmla="*/ 6557256 w 7736456"/>
              <a:gd name="connsiteY238" fmla="*/ 398140 h 6577200"/>
              <a:gd name="connsiteX239" fmla="*/ 6552195 w 7736456"/>
              <a:gd name="connsiteY239" fmla="*/ 408076 h 6577200"/>
              <a:gd name="connsiteX240" fmla="*/ 6575832 w 7736456"/>
              <a:gd name="connsiteY240" fmla="*/ 418691 h 6577200"/>
              <a:gd name="connsiteX241" fmla="*/ 6613169 w 7736456"/>
              <a:gd name="connsiteY241" fmla="*/ 437514 h 6577200"/>
              <a:gd name="connsiteX242" fmla="*/ 6635571 w 7736456"/>
              <a:gd name="connsiteY242" fmla="*/ 450412 h 6577200"/>
              <a:gd name="connsiteX243" fmla="*/ 6640693 w 7736456"/>
              <a:gd name="connsiteY243" fmla="*/ 440476 h 6577200"/>
              <a:gd name="connsiteX244" fmla="*/ 6617057 w 7736456"/>
              <a:gd name="connsiteY244" fmla="*/ 429923 h 6577200"/>
              <a:gd name="connsiteX245" fmla="*/ 6580028 w 7736456"/>
              <a:gd name="connsiteY245" fmla="*/ 411038 h 6577200"/>
              <a:gd name="connsiteX246" fmla="*/ 6557256 w 7736456"/>
              <a:gd name="connsiteY246" fmla="*/ 398140 h 6577200"/>
              <a:gd name="connsiteX247" fmla="*/ 7097749 w 7736456"/>
              <a:gd name="connsiteY247" fmla="*/ 354014 h 6577200"/>
              <a:gd name="connsiteX248" fmla="*/ 7077507 w 7736456"/>
              <a:gd name="connsiteY248" fmla="*/ 370060 h 6577200"/>
              <a:gd name="connsiteX249" fmla="*/ 7043688 w 7736456"/>
              <a:gd name="connsiteY249" fmla="*/ 394190 h 6577200"/>
              <a:gd name="connsiteX250" fmla="*/ 7021841 w 7736456"/>
              <a:gd name="connsiteY250" fmla="*/ 408138 h 6577200"/>
              <a:gd name="connsiteX251" fmla="*/ 7033752 w 7736456"/>
              <a:gd name="connsiteY251" fmla="*/ 424801 h 6577200"/>
              <a:gd name="connsiteX252" fmla="*/ 7054056 w 7736456"/>
              <a:gd name="connsiteY252" fmla="*/ 408755 h 6577200"/>
              <a:gd name="connsiteX253" fmla="*/ 7087875 w 7736456"/>
              <a:gd name="connsiteY253" fmla="*/ 384625 h 6577200"/>
              <a:gd name="connsiteX254" fmla="*/ 7109660 w 7736456"/>
              <a:gd name="connsiteY254" fmla="*/ 370677 h 6577200"/>
              <a:gd name="connsiteX255" fmla="*/ 6585336 w 7736456"/>
              <a:gd name="connsiteY255" fmla="*/ 354014 h 6577200"/>
              <a:gd name="connsiteX256" fmla="*/ 6573857 w 7736456"/>
              <a:gd name="connsiteY256" fmla="*/ 370677 h 6577200"/>
              <a:gd name="connsiteX257" fmla="*/ 6595642 w 7736456"/>
              <a:gd name="connsiteY257" fmla="*/ 384625 h 6577200"/>
              <a:gd name="connsiteX258" fmla="*/ 6629029 w 7736456"/>
              <a:gd name="connsiteY258" fmla="*/ 408755 h 6577200"/>
              <a:gd name="connsiteX259" fmla="*/ 6649333 w 7736456"/>
              <a:gd name="connsiteY259" fmla="*/ 424801 h 6577200"/>
              <a:gd name="connsiteX260" fmla="*/ 6661244 w 7736456"/>
              <a:gd name="connsiteY260" fmla="*/ 408138 h 6577200"/>
              <a:gd name="connsiteX261" fmla="*/ 6639397 w 7736456"/>
              <a:gd name="connsiteY261" fmla="*/ 394190 h 6577200"/>
              <a:gd name="connsiteX262" fmla="*/ 6605578 w 7736456"/>
              <a:gd name="connsiteY262" fmla="*/ 370060 h 6577200"/>
              <a:gd name="connsiteX263" fmla="*/ 6585336 w 7736456"/>
              <a:gd name="connsiteY263" fmla="*/ 354014 h 6577200"/>
              <a:gd name="connsiteX264" fmla="*/ 7058869 w 7736456"/>
              <a:gd name="connsiteY264" fmla="*/ 311061 h 6577200"/>
              <a:gd name="connsiteX265" fmla="*/ 7041528 w 7736456"/>
              <a:gd name="connsiteY265" fmla="*/ 330316 h 6577200"/>
              <a:gd name="connsiteX266" fmla="*/ 7012028 w 7736456"/>
              <a:gd name="connsiteY266" fmla="*/ 359692 h 6577200"/>
              <a:gd name="connsiteX267" fmla="*/ 6992773 w 7736456"/>
              <a:gd name="connsiteY267" fmla="*/ 377034 h 6577200"/>
              <a:gd name="connsiteX268" fmla="*/ 7013880 w 7736456"/>
              <a:gd name="connsiteY268" fmla="*/ 398078 h 6577200"/>
              <a:gd name="connsiteX269" fmla="*/ 7031221 w 7736456"/>
              <a:gd name="connsiteY269" fmla="*/ 378885 h 6577200"/>
              <a:gd name="connsiteX270" fmla="*/ 7060597 w 7736456"/>
              <a:gd name="connsiteY270" fmla="*/ 349509 h 6577200"/>
              <a:gd name="connsiteX271" fmla="*/ 7079914 w 7736456"/>
              <a:gd name="connsiteY271" fmla="*/ 332167 h 6577200"/>
              <a:gd name="connsiteX272" fmla="*/ 6624401 w 7736456"/>
              <a:gd name="connsiteY272" fmla="*/ 311061 h 6577200"/>
              <a:gd name="connsiteX273" fmla="*/ 6603356 w 7736456"/>
              <a:gd name="connsiteY273" fmla="*/ 332167 h 6577200"/>
              <a:gd name="connsiteX274" fmla="*/ 6622549 w 7736456"/>
              <a:gd name="connsiteY274" fmla="*/ 349509 h 6577200"/>
              <a:gd name="connsiteX275" fmla="*/ 6651987 w 7736456"/>
              <a:gd name="connsiteY275" fmla="*/ 378885 h 6577200"/>
              <a:gd name="connsiteX276" fmla="*/ 6669329 w 7736456"/>
              <a:gd name="connsiteY276" fmla="*/ 398078 h 6577200"/>
              <a:gd name="connsiteX277" fmla="*/ 6690435 w 7736456"/>
              <a:gd name="connsiteY277" fmla="*/ 377034 h 6577200"/>
              <a:gd name="connsiteX278" fmla="*/ 6671180 w 7736456"/>
              <a:gd name="connsiteY278" fmla="*/ 359692 h 6577200"/>
              <a:gd name="connsiteX279" fmla="*/ 6641742 w 7736456"/>
              <a:gd name="connsiteY279" fmla="*/ 330316 h 6577200"/>
              <a:gd name="connsiteX280" fmla="*/ 6624401 w 7736456"/>
              <a:gd name="connsiteY280" fmla="*/ 311061 h 6577200"/>
              <a:gd name="connsiteX281" fmla="*/ 7020051 w 7736456"/>
              <a:gd name="connsiteY281" fmla="*/ 281253 h 6577200"/>
              <a:gd name="connsiteX282" fmla="*/ 7006104 w 7736456"/>
              <a:gd name="connsiteY282" fmla="*/ 303038 h 6577200"/>
              <a:gd name="connsiteX283" fmla="*/ 6981973 w 7736456"/>
              <a:gd name="connsiteY283" fmla="*/ 336858 h 6577200"/>
              <a:gd name="connsiteX284" fmla="*/ 6966113 w 7736456"/>
              <a:gd name="connsiteY284" fmla="*/ 357162 h 6577200"/>
              <a:gd name="connsiteX285" fmla="*/ 6982776 w 7736456"/>
              <a:gd name="connsiteY285" fmla="*/ 369011 h 6577200"/>
              <a:gd name="connsiteX286" fmla="*/ 6996723 w 7736456"/>
              <a:gd name="connsiteY286" fmla="*/ 347226 h 6577200"/>
              <a:gd name="connsiteX287" fmla="*/ 7020853 w 7736456"/>
              <a:gd name="connsiteY287" fmla="*/ 313406 h 6577200"/>
              <a:gd name="connsiteX288" fmla="*/ 7036714 w 7736456"/>
              <a:gd name="connsiteY288" fmla="*/ 293102 h 6577200"/>
              <a:gd name="connsiteX289" fmla="*/ 6662972 w 7736456"/>
              <a:gd name="connsiteY289" fmla="*/ 281253 h 6577200"/>
              <a:gd name="connsiteX290" fmla="*/ 6646309 w 7736456"/>
              <a:gd name="connsiteY290" fmla="*/ 293102 h 6577200"/>
              <a:gd name="connsiteX291" fmla="*/ 6662355 w 7736456"/>
              <a:gd name="connsiteY291" fmla="*/ 313406 h 6577200"/>
              <a:gd name="connsiteX292" fmla="*/ 6686485 w 7736456"/>
              <a:gd name="connsiteY292" fmla="*/ 347226 h 6577200"/>
              <a:gd name="connsiteX293" fmla="*/ 6700433 w 7736456"/>
              <a:gd name="connsiteY293" fmla="*/ 369011 h 6577200"/>
              <a:gd name="connsiteX294" fmla="*/ 6717096 w 7736456"/>
              <a:gd name="connsiteY294" fmla="*/ 357162 h 6577200"/>
              <a:gd name="connsiteX295" fmla="*/ 6701050 w 7736456"/>
              <a:gd name="connsiteY295" fmla="*/ 336858 h 6577200"/>
              <a:gd name="connsiteX296" fmla="*/ 6676920 w 7736456"/>
              <a:gd name="connsiteY296" fmla="*/ 303038 h 6577200"/>
              <a:gd name="connsiteX297" fmla="*/ 6662972 w 7736456"/>
              <a:gd name="connsiteY297" fmla="*/ 281253 h 6577200"/>
              <a:gd name="connsiteX298" fmla="*/ 6982344 w 7736456"/>
              <a:gd name="connsiteY298" fmla="*/ 259900 h 6577200"/>
              <a:gd name="connsiteX299" fmla="*/ 6971790 w 7736456"/>
              <a:gd name="connsiteY299" fmla="*/ 283537 h 6577200"/>
              <a:gd name="connsiteX300" fmla="*/ 6953276 w 7736456"/>
              <a:gd name="connsiteY300" fmla="*/ 320565 h 6577200"/>
              <a:gd name="connsiteX301" fmla="*/ 6940316 w 7736456"/>
              <a:gd name="connsiteY301" fmla="*/ 342967 h 6577200"/>
              <a:gd name="connsiteX302" fmla="*/ 6950314 w 7736456"/>
              <a:gd name="connsiteY302" fmla="*/ 348028 h 6577200"/>
              <a:gd name="connsiteX303" fmla="*/ 6960867 w 7736456"/>
              <a:gd name="connsiteY303" fmla="*/ 324391 h 6577200"/>
              <a:gd name="connsiteX304" fmla="*/ 6979381 w 7736456"/>
              <a:gd name="connsiteY304" fmla="*/ 287363 h 6577200"/>
              <a:gd name="connsiteX305" fmla="*/ 6992341 w 7736456"/>
              <a:gd name="connsiteY305" fmla="*/ 264961 h 6577200"/>
              <a:gd name="connsiteX306" fmla="*/ 6700186 w 7736456"/>
              <a:gd name="connsiteY306" fmla="*/ 259900 h 6577200"/>
              <a:gd name="connsiteX307" fmla="*/ 6690188 w 7736456"/>
              <a:gd name="connsiteY307" fmla="*/ 264961 h 6577200"/>
              <a:gd name="connsiteX308" fmla="*/ 6703457 w 7736456"/>
              <a:gd name="connsiteY308" fmla="*/ 287363 h 6577200"/>
              <a:gd name="connsiteX309" fmla="*/ 6721971 w 7736456"/>
              <a:gd name="connsiteY309" fmla="*/ 324391 h 6577200"/>
              <a:gd name="connsiteX310" fmla="*/ 6732524 w 7736456"/>
              <a:gd name="connsiteY310" fmla="*/ 348028 h 6577200"/>
              <a:gd name="connsiteX311" fmla="*/ 6742522 w 7736456"/>
              <a:gd name="connsiteY311" fmla="*/ 342967 h 6577200"/>
              <a:gd name="connsiteX312" fmla="*/ 6729562 w 7736456"/>
              <a:gd name="connsiteY312" fmla="*/ 320565 h 6577200"/>
              <a:gd name="connsiteX313" fmla="*/ 6710739 w 7736456"/>
              <a:gd name="connsiteY313" fmla="*/ 283537 h 6577200"/>
              <a:gd name="connsiteX314" fmla="*/ 6700186 w 7736456"/>
              <a:gd name="connsiteY314" fmla="*/ 259900 h 6577200"/>
              <a:gd name="connsiteX315" fmla="*/ 6935811 w 7736456"/>
              <a:gd name="connsiteY315" fmla="*/ 241571 h 6577200"/>
              <a:gd name="connsiteX316" fmla="*/ 6929084 w 7736456"/>
              <a:gd name="connsiteY316" fmla="*/ 266257 h 6577200"/>
              <a:gd name="connsiteX317" fmla="*/ 6916186 w 7736456"/>
              <a:gd name="connsiteY317" fmla="*/ 305815 h 6577200"/>
              <a:gd name="connsiteX318" fmla="*/ 6907114 w 7736456"/>
              <a:gd name="connsiteY318" fmla="*/ 330069 h 6577200"/>
              <a:gd name="connsiteX319" fmla="*/ 6917729 w 7736456"/>
              <a:gd name="connsiteY319" fmla="*/ 333463 h 6577200"/>
              <a:gd name="connsiteX320" fmla="*/ 6924332 w 7736456"/>
              <a:gd name="connsiteY320" fmla="*/ 308531 h 6577200"/>
              <a:gd name="connsiteX321" fmla="*/ 6924456 w 7736456"/>
              <a:gd name="connsiteY321" fmla="*/ 308531 h 6577200"/>
              <a:gd name="connsiteX322" fmla="*/ 6937292 w 7736456"/>
              <a:gd name="connsiteY322" fmla="*/ 268972 h 6577200"/>
              <a:gd name="connsiteX323" fmla="*/ 6946426 w 7736456"/>
              <a:gd name="connsiteY323" fmla="*/ 244965 h 6577200"/>
              <a:gd name="connsiteX324" fmla="*/ 6747521 w 7736456"/>
              <a:gd name="connsiteY324" fmla="*/ 241386 h 6577200"/>
              <a:gd name="connsiteX325" fmla="*/ 6736782 w 7736456"/>
              <a:gd name="connsiteY325" fmla="*/ 244965 h 6577200"/>
              <a:gd name="connsiteX326" fmla="*/ 6746040 w 7736456"/>
              <a:gd name="connsiteY326" fmla="*/ 269157 h 6577200"/>
              <a:gd name="connsiteX327" fmla="*/ 6759000 w 7736456"/>
              <a:gd name="connsiteY327" fmla="*/ 308531 h 6577200"/>
              <a:gd name="connsiteX328" fmla="*/ 6765726 w 7736456"/>
              <a:gd name="connsiteY328" fmla="*/ 333217 h 6577200"/>
              <a:gd name="connsiteX329" fmla="*/ 6776341 w 7736456"/>
              <a:gd name="connsiteY329" fmla="*/ 329822 h 6577200"/>
              <a:gd name="connsiteX330" fmla="*/ 6767146 w 7736456"/>
              <a:gd name="connsiteY330" fmla="*/ 305630 h 6577200"/>
              <a:gd name="connsiteX331" fmla="*/ 6754248 w 7736456"/>
              <a:gd name="connsiteY331" fmla="*/ 266071 h 6577200"/>
              <a:gd name="connsiteX332" fmla="*/ 6747521 w 7736456"/>
              <a:gd name="connsiteY332" fmla="*/ 241386 h 6577200"/>
              <a:gd name="connsiteX333" fmla="*/ 6884773 w 7736456"/>
              <a:gd name="connsiteY333" fmla="*/ 230030 h 6577200"/>
              <a:gd name="connsiteX334" fmla="*/ 6881811 w 7736456"/>
              <a:gd name="connsiteY334" fmla="*/ 255765 h 6577200"/>
              <a:gd name="connsiteX335" fmla="*/ 6874961 w 7736456"/>
              <a:gd name="connsiteY335" fmla="*/ 296743 h 6577200"/>
              <a:gd name="connsiteX336" fmla="*/ 6869345 w 7736456"/>
              <a:gd name="connsiteY336" fmla="*/ 322046 h 6577200"/>
              <a:gd name="connsiteX337" fmla="*/ 6889587 w 7736456"/>
              <a:gd name="connsiteY337" fmla="*/ 325379 h 6577200"/>
              <a:gd name="connsiteX338" fmla="*/ 6892426 w 7736456"/>
              <a:gd name="connsiteY338" fmla="*/ 299706 h 6577200"/>
              <a:gd name="connsiteX339" fmla="*/ 6892549 w 7736456"/>
              <a:gd name="connsiteY339" fmla="*/ 299706 h 6577200"/>
              <a:gd name="connsiteX340" fmla="*/ 6899400 w 7736456"/>
              <a:gd name="connsiteY340" fmla="*/ 258727 h 6577200"/>
              <a:gd name="connsiteX341" fmla="*/ 6904954 w 7736456"/>
              <a:gd name="connsiteY341" fmla="*/ 233425 h 6577200"/>
              <a:gd name="connsiteX342" fmla="*/ 6798558 w 7736456"/>
              <a:gd name="connsiteY342" fmla="*/ 229845 h 6577200"/>
              <a:gd name="connsiteX343" fmla="*/ 6778378 w 7736456"/>
              <a:gd name="connsiteY343" fmla="*/ 233239 h 6577200"/>
              <a:gd name="connsiteX344" fmla="*/ 6783932 w 7736456"/>
              <a:gd name="connsiteY344" fmla="*/ 258542 h 6577200"/>
              <a:gd name="connsiteX345" fmla="*/ 6790906 w 7736456"/>
              <a:gd name="connsiteY345" fmla="*/ 299706 h 6577200"/>
              <a:gd name="connsiteX346" fmla="*/ 6793745 w 7736456"/>
              <a:gd name="connsiteY346" fmla="*/ 325194 h 6577200"/>
              <a:gd name="connsiteX347" fmla="*/ 6813987 w 7736456"/>
              <a:gd name="connsiteY347" fmla="*/ 321861 h 6577200"/>
              <a:gd name="connsiteX348" fmla="*/ 6808371 w 7736456"/>
              <a:gd name="connsiteY348" fmla="*/ 296558 h 6577200"/>
              <a:gd name="connsiteX349" fmla="*/ 6801521 w 7736456"/>
              <a:gd name="connsiteY349" fmla="*/ 255580 h 6577200"/>
              <a:gd name="connsiteX350" fmla="*/ 6798558 w 7736456"/>
              <a:gd name="connsiteY350" fmla="*/ 229845 h 6577200"/>
              <a:gd name="connsiteX351" fmla="*/ 6826885 w 7736456"/>
              <a:gd name="connsiteY351" fmla="*/ 227315 h 6577200"/>
              <a:gd name="connsiteX352" fmla="*/ 6828181 w 7736456"/>
              <a:gd name="connsiteY352" fmla="*/ 253173 h 6577200"/>
              <a:gd name="connsiteX353" fmla="*/ 6828181 w 7736456"/>
              <a:gd name="connsiteY353" fmla="*/ 294707 h 6577200"/>
              <a:gd name="connsiteX354" fmla="*/ 6826885 w 7736456"/>
              <a:gd name="connsiteY354" fmla="*/ 320565 h 6577200"/>
              <a:gd name="connsiteX355" fmla="*/ 6856508 w 7736456"/>
              <a:gd name="connsiteY355" fmla="*/ 320565 h 6577200"/>
              <a:gd name="connsiteX356" fmla="*/ 6855212 w 7736456"/>
              <a:gd name="connsiteY356" fmla="*/ 294707 h 6577200"/>
              <a:gd name="connsiteX357" fmla="*/ 6855212 w 7736456"/>
              <a:gd name="connsiteY357" fmla="*/ 253173 h 6577200"/>
              <a:gd name="connsiteX358" fmla="*/ 6856508 w 7736456"/>
              <a:gd name="connsiteY358" fmla="*/ 227315 h 6577200"/>
              <a:gd name="connsiteX359" fmla="*/ 0 w 7736456"/>
              <a:gd name="connsiteY359" fmla="*/ 0 h 6577200"/>
              <a:gd name="connsiteX360" fmla="*/ 7736456 w 7736456"/>
              <a:gd name="connsiteY360" fmla="*/ 0 h 6577200"/>
              <a:gd name="connsiteX361" fmla="*/ 7736456 w 7736456"/>
              <a:gd name="connsiteY361" fmla="*/ 6577200 h 6577200"/>
              <a:gd name="connsiteX362" fmla="*/ 0 w 7736456"/>
              <a:gd name="connsiteY362" fmla="*/ 6577200 h 65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7736456" h="6577200">
                <a:moveTo>
                  <a:pt x="6826885" y="778053"/>
                </a:moveTo>
                <a:cubicBezTo>
                  <a:pt x="6827848" y="786619"/>
                  <a:pt x="6828280" y="795234"/>
                  <a:pt x="6828181" y="803850"/>
                </a:cubicBezTo>
                <a:lnTo>
                  <a:pt x="6828181" y="845445"/>
                </a:lnTo>
                <a:cubicBezTo>
                  <a:pt x="6828274" y="854085"/>
                  <a:pt x="6827842" y="862719"/>
                  <a:pt x="6826885" y="871304"/>
                </a:cubicBezTo>
                <a:lnTo>
                  <a:pt x="6856508" y="871304"/>
                </a:lnTo>
                <a:cubicBezTo>
                  <a:pt x="6855552" y="862719"/>
                  <a:pt x="6855120" y="854085"/>
                  <a:pt x="6855212" y="845445"/>
                </a:cubicBezTo>
                <a:lnTo>
                  <a:pt x="6855212" y="803850"/>
                </a:lnTo>
                <a:cubicBezTo>
                  <a:pt x="6855113" y="795234"/>
                  <a:pt x="6855545" y="786619"/>
                  <a:pt x="6856508" y="778053"/>
                </a:cubicBezTo>
                <a:close/>
                <a:moveTo>
                  <a:pt x="6889587" y="773178"/>
                </a:moveTo>
                <a:lnTo>
                  <a:pt x="6869345" y="776572"/>
                </a:lnTo>
                <a:cubicBezTo>
                  <a:pt x="6871739" y="784885"/>
                  <a:pt x="6873615" y="793334"/>
                  <a:pt x="6874961" y="801875"/>
                </a:cubicBezTo>
                <a:lnTo>
                  <a:pt x="6881811" y="842853"/>
                </a:lnTo>
                <a:cubicBezTo>
                  <a:pt x="6883304" y="851345"/>
                  <a:pt x="6884298" y="859917"/>
                  <a:pt x="6884773" y="868526"/>
                </a:cubicBezTo>
                <a:lnTo>
                  <a:pt x="6904954" y="865194"/>
                </a:lnTo>
                <a:cubicBezTo>
                  <a:pt x="6902615" y="856875"/>
                  <a:pt x="6900763" y="848426"/>
                  <a:pt x="6899400" y="839891"/>
                </a:cubicBezTo>
                <a:lnTo>
                  <a:pt x="6892549" y="798913"/>
                </a:lnTo>
                <a:cubicBezTo>
                  <a:pt x="6891025" y="790402"/>
                  <a:pt x="6890031" y="781812"/>
                  <a:pt x="6889587" y="773178"/>
                </a:cubicBezTo>
                <a:close/>
                <a:moveTo>
                  <a:pt x="6793745" y="773178"/>
                </a:moveTo>
                <a:cubicBezTo>
                  <a:pt x="6793300" y="781812"/>
                  <a:pt x="6792307" y="790402"/>
                  <a:pt x="6790782" y="798913"/>
                </a:cubicBezTo>
                <a:lnTo>
                  <a:pt x="6783685" y="839891"/>
                </a:lnTo>
                <a:cubicBezTo>
                  <a:pt x="6782321" y="848426"/>
                  <a:pt x="6780470" y="856875"/>
                  <a:pt x="6778131" y="865194"/>
                </a:cubicBezTo>
                <a:lnTo>
                  <a:pt x="6798312" y="868526"/>
                </a:lnTo>
                <a:cubicBezTo>
                  <a:pt x="6798787" y="859917"/>
                  <a:pt x="6799780" y="851345"/>
                  <a:pt x="6801274" y="842853"/>
                </a:cubicBezTo>
                <a:lnTo>
                  <a:pt x="6808371" y="801875"/>
                </a:lnTo>
                <a:cubicBezTo>
                  <a:pt x="6809716" y="793334"/>
                  <a:pt x="6811592" y="784885"/>
                  <a:pt x="6813987" y="776572"/>
                </a:cubicBezTo>
                <a:close/>
                <a:moveTo>
                  <a:pt x="6917729" y="765402"/>
                </a:moveTo>
                <a:lnTo>
                  <a:pt x="6907114" y="768858"/>
                </a:lnTo>
                <a:cubicBezTo>
                  <a:pt x="6910669" y="776726"/>
                  <a:pt x="6913742" y="784805"/>
                  <a:pt x="6916309" y="793050"/>
                </a:cubicBezTo>
                <a:lnTo>
                  <a:pt x="6929208" y="832547"/>
                </a:lnTo>
                <a:cubicBezTo>
                  <a:pt x="6931923" y="840743"/>
                  <a:pt x="6934169" y="849086"/>
                  <a:pt x="6935934" y="857541"/>
                </a:cubicBezTo>
                <a:lnTo>
                  <a:pt x="6946549" y="854085"/>
                </a:lnTo>
                <a:cubicBezTo>
                  <a:pt x="6942970" y="846241"/>
                  <a:pt x="6939878" y="838181"/>
                  <a:pt x="6937292" y="829955"/>
                </a:cubicBezTo>
                <a:lnTo>
                  <a:pt x="6924456" y="790087"/>
                </a:lnTo>
                <a:cubicBezTo>
                  <a:pt x="6921697" y="782009"/>
                  <a:pt x="6919451" y="773764"/>
                  <a:pt x="6917729" y="765402"/>
                </a:cubicBezTo>
                <a:close/>
                <a:moveTo>
                  <a:pt x="6765726" y="765093"/>
                </a:moveTo>
                <a:cubicBezTo>
                  <a:pt x="6764017" y="773560"/>
                  <a:pt x="6761770" y="781910"/>
                  <a:pt x="6759000" y="790087"/>
                </a:cubicBezTo>
                <a:lnTo>
                  <a:pt x="6746163" y="829646"/>
                </a:lnTo>
                <a:cubicBezTo>
                  <a:pt x="6743577" y="837873"/>
                  <a:pt x="6740485" y="845933"/>
                  <a:pt x="6736906" y="853777"/>
                </a:cubicBezTo>
                <a:lnTo>
                  <a:pt x="6747521" y="857233"/>
                </a:lnTo>
                <a:cubicBezTo>
                  <a:pt x="6749261" y="848772"/>
                  <a:pt x="6751507" y="840428"/>
                  <a:pt x="6754248" y="832238"/>
                </a:cubicBezTo>
                <a:lnTo>
                  <a:pt x="6767146" y="792741"/>
                </a:lnTo>
                <a:cubicBezTo>
                  <a:pt x="6769688" y="784490"/>
                  <a:pt x="6772762" y="776405"/>
                  <a:pt x="6776341" y="768549"/>
                </a:cubicBezTo>
                <a:close/>
                <a:moveTo>
                  <a:pt x="6950314" y="750590"/>
                </a:moveTo>
                <a:lnTo>
                  <a:pt x="6940316" y="755651"/>
                </a:lnTo>
                <a:cubicBezTo>
                  <a:pt x="6945111" y="762834"/>
                  <a:pt x="6949444" y="770314"/>
                  <a:pt x="6953276" y="778053"/>
                </a:cubicBezTo>
                <a:lnTo>
                  <a:pt x="6971790" y="815082"/>
                </a:lnTo>
                <a:cubicBezTo>
                  <a:pt x="6975814" y="822728"/>
                  <a:pt x="6979338" y="830621"/>
                  <a:pt x="6982344" y="838718"/>
                </a:cubicBezTo>
                <a:lnTo>
                  <a:pt x="6992341" y="833658"/>
                </a:lnTo>
                <a:cubicBezTo>
                  <a:pt x="6987558" y="826450"/>
                  <a:pt x="6983232" y="818945"/>
                  <a:pt x="6979381" y="811194"/>
                </a:cubicBezTo>
                <a:lnTo>
                  <a:pt x="6960867" y="774165"/>
                </a:lnTo>
                <a:cubicBezTo>
                  <a:pt x="6956862" y="766537"/>
                  <a:pt x="6953332" y="758663"/>
                  <a:pt x="6950314" y="750590"/>
                </a:cubicBezTo>
                <a:close/>
                <a:moveTo>
                  <a:pt x="6732771" y="750590"/>
                </a:moveTo>
                <a:cubicBezTo>
                  <a:pt x="6729673" y="758669"/>
                  <a:pt x="6726063" y="766543"/>
                  <a:pt x="6721971" y="774165"/>
                </a:cubicBezTo>
                <a:lnTo>
                  <a:pt x="6703086" y="811194"/>
                </a:lnTo>
                <a:cubicBezTo>
                  <a:pt x="6699279" y="818957"/>
                  <a:pt x="6694971" y="826462"/>
                  <a:pt x="6690188" y="833658"/>
                </a:cubicBezTo>
                <a:lnTo>
                  <a:pt x="6700186" y="838718"/>
                </a:lnTo>
                <a:cubicBezTo>
                  <a:pt x="6703191" y="830621"/>
                  <a:pt x="6706715" y="822728"/>
                  <a:pt x="6710739" y="815082"/>
                </a:cubicBezTo>
                <a:lnTo>
                  <a:pt x="6729562" y="778053"/>
                </a:lnTo>
                <a:cubicBezTo>
                  <a:pt x="6733394" y="770314"/>
                  <a:pt x="6737727" y="762834"/>
                  <a:pt x="6742522" y="755651"/>
                </a:cubicBezTo>
                <a:close/>
                <a:moveTo>
                  <a:pt x="6982652" y="729546"/>
                </a:moveTo>
                <a:lnTo>
                  <a:pt x="6965989" y="741457"/>
                </a:lnTo>
                <a:cubicBezTo>
                  <a:pt x="6971747" y="747887"/>
                  <a:pt x="6977110" y="754670"/>
                  <a:pt x="6982035" y="761761"/>
                </a:cubicBezTo>
                <a:lnTo>
                  <a:pt x="7006165" y="795580"/>
                </a:lnTo>
                <a:cubicBezTo>
                  <a:pt x="7011275" y="802535"/>
                  <a:pt x="7015935" y="809811"/>
                  <a:pt x="7020113" y="817365"/>
                </a:cubicBezTo>
                <a:lnTo>
                  <a:pt x="7036776" y="805454"/>
                </a:lnTo>
                <a:cubicBezTo>
                  <a:pt x="7031030" y="799030"/>
                  <a:pt x="7025673" y="792272"/>
                  <a:pt x="7020730" y="785212"/>
                </a:cubicBezTo>
                <a:lnTo>
                  <a:pt x="6996600" y="751393"/>
                </a:lnTo>
                <a:cubicBezTo>
                  <a:pt x="6991502" y="744407"/>
                  <a:pt x="6986842" y="737112"/>
                  <a:pt x="6982652" y="729546"/>
                </a:cubicBezTo>
                <a:close/>
                <a:moveTo>
                  <a:pt x="6700309" y="729361"/>
                </a:moveTo>
                <a:cubicBezTo>
                  <a:pt x="6696119" y="736927"/>
                  <a:pt x="6691459" y="744221"/>
                  <a:pt x="6686362" y="751207"/>
                </a:cubicBezTo>
                <a:lnTo>
                  <a:pt x="6662232" y="785027"/>
                </a:lnTo>
                <a:cubicBezTo>
                  <a:pt x="6657288" y="792087"/>
                  <a:pt x="6651931" y="798845"/>
                  <a:pt x="6646186" y="805269"/>
                </a:cubicBezTo>
                <a:lnTo>
                  <a:pt x="6662849" y="817180"/>
                </a:lnTo>
                <a:cubicBezTo>
                  <a:pt x="6667027" y="809626"/>
                  <a:pt x="6671686" y="802350"/>
                  <a:pt x="6676796" y="795395"/>
                </a:cubicBezTo>
                <a:lnTo>
                  <a:pt x="6700926" y="761575"/>
                </a:lnTo>
                <a:cubicBezTo>
                  <a:pt x="6705901" y="754546"/>
                  <a:pt x="6711301" y="747826"/>
                  <a:pt x="6717096" y="741457"/>
                </a:cubicBezTo>
                <a:lnTo>
                  <a:pt x="6716972" y="741271"/>
                </a:lnTo>
                <a:close/>
                <a:moveTo>
                  <a:pt x="7013756" y="700478"/>
                </a:moveTo>
                <a:lnTo>
                  <a:pt x="6992650" y="721585"/>
                </a:lnTo>
                <a:cubicBezTo>
                  <a:pt x="6999457" y="726873"/>
                  <a:pt x="7005931" y="732582"/>
                  <a:pt x="7012028" y="738679"/>
                </a:cubicBezTo>
                <a:lnTo>
                  <a:pt x="7041404" y="768055"/>
                </a:lnTo>
                <a:cubicBezTo>
                  <a:pt x="7047563" y="774097"/>
                  <a:pt x="7053352" y="780509"/>
                  <a:pt x="7058746" y="787249"/>
                </a:cubicBezTo>
                <a:lnTo>
                  <a:pt x="7079914" y="766451"/>
                </a:lnTo>
                <a:cubicBezTo>
                  <a:pt x="7073187" y="761045"/>
                  <a:pt x="7066781" y="755250"/>
                  <a:pt x="7060721" y="749109"/>
                </a:cubicBezTo>
                <a:lnTo>
                  <a:pt x="7031098" y="719671"/>
                </a:lnTo>
                <a:cubicBezTo>
                  <a:pt x="7024908" y="713654"/>
                  <a:pt x="7019113" y="707242"/>
                  <a:pt x="7013756" y="700478"/>
                </a:cubicBezTo>
                <a:close/>
                <a:moveTo>
                  <a:pt x="6669205" y="700478"/>
                </a:moveTo>
                <a:cubicBezTo>
                  <a:pt x="6663848" y="707242"/>
                  <a:pt x="6658053" y="713654"/>
                  <a:pt x="6651864" y="719671"/>
                </a:cubicBezTo>
                <a:lnTo>
                  <a:pt x="6622488" y="749109"/>
                </a:lnTo>
                <a:cubicBezTo>
                  <a:pt x="6616427" y="755250"/>
                  <a:pt x="6610021" y="761045"/>
                  <a:pt x="6603294" y="766451"/>
                </a:cubicBezTo>
                <a:lnTo>
                  <a:pt x="6624339" y="787495"/>
                </a:lnTo>
                <a:cubicBezTo>
                  <a:pt x="6629751" y="780756"/>
                  <a:pt x="6635559" y="774344"/>
                  <a:pt x="6641742" y="768302"/>
                </a:cubicBezTo>
                <a:lnTo>
                  <a:pt x="6671180" y="738679"/>
                </a:lnTo>
                <a:cubicBezTo>
                  <a:pt x="6677240" y="732588"/>
                  <a:pt x="6683671" y="726880"/>
                  <a:pt x="6690435" y="721585"/>
                </a:cubicBezTo>
                <a:lnTo>
                  <a:pt x="6690312" y="721585"/>
                </a:lnTo>
                <a:close/>
                <a:moveTo>
                  <a:pt x="6649333" y="673756"/>
                </a:moveTo>
                <a:cubicBezTo>
                  <a:pt x="6643038" y="679545"/>
                  <a:pt x="6636379" y="684926"/>
                  <a:pt x="6629400" y="689863"/>
                </a:cubicBezTo>
                <a:lnTo>
                  <a:pt x="6595333" y="713994"/>
                </a:lnTo>
                <a:cubicBezTo>
                  <a:pt x="6588464" y="719079"/>
                  <a:pt x="6581293" y="723738"/>
                  <a:pt x="6573857" y="727941"/>
                </a:cubicBezTo>
                <a:lnTo>
                  <a:pt x="6585768" y="744604"/>
                </a:lnTo>
                <a:cubicBezTo>
                  <a:pt x="6592173" y="738840"/>
                  <a:pt x="6598937" y="733483"/>
                  <a:pt x="6606010" y="728558"/>
                </a:cubicBezTo>
                <a:lnTo>
                  <a:pt x="6639397" y="704428"/>
                </a:lnTo>
                <a:cubicBezTo>
                  <a:pt x="6646383" y="699330"/>
                  <a:pt x="6653678" y="694671"/>
                  <a:pt x="6661244" y="690481"/>
                </a:cubicBezTo>
                <a:close/>
                <a:moveTo>
                  <a:pt x="7033628" y="673571"/>
                </a:moveTo>
                <a:lnTo>
                  <a:pt x="7021717" y="690295"/>
                </a:lnTo>
                <a:cubicBezTo>
                  <a:pt x="7029283" y="694486"/>
                  <a:pt x="7036578" y="699145"/>
                  <a:pt x="7043564" y="704243"/>
                </a:cubicBezTo>
                <a:lnTo>
                  <a:pt x="7077384" y="728373"/>
                </a:lnTo>
                <a:cubicBezTo>
                  <a:pt x="7084456" y="733298"/>
                  <a:pt x="7091220" y="738655"/>
                  <a:pt x="7097626" y="744419"/>
                </a:cubicBezTo>
                <a:lnTo>
                  <a:pt x="7109537" y="727756"/>
                </a:lnTo>
                <a:cubicBezTo>
                  <a:pt x="7101995" y="723566"/>
                  <a:pt x="7094719" y="718906"/>
                  <a:pt x="7087752" y="713809"/>
                </a:cubicBezTo>
                <a:lnTo>
                  <a:pt x="7053932" y="689678"/>
                </a:lnTo>
                <a:cubicBezTo>
                  <a:pt x="7046823" y="684754"/>
                  <a:pt x="7040040" y="679372"/>
                  <a:pt x="7033628" y="673571"/>
                </a:cubicBezTo>
                <a:close/>
                <a:moveTo>
                  <a:pt x="7047822" y="648145"/>
                </a:moveTo>
                <a:lnTo>
                  <a:pt x="7042885" y="658451"/>
                </a:lnTo>
                <a:cubicBezTo>
                  <a:pt x="7050982" y="661456"/>
                  <a:pt x="7058875" y="664980"/>
                  <a:pt x="7066522" y="669004"/>
                </a:cubicBezTo>
                <a:lnTo>
                  <a:pt x="7103550" y="687518"/>
                </a:lnTo>
                <a:cubicBezTo>
                  <a:pt x="7111302" y="691369"/>
                  <a:pt x="7118806" y="695695"/>
                  <a:pt x="7126014" y="700478"/>
                </a:cubicBezTo>
                <a:lnTo>
                  <a:pt x="7131075" y="690481"/>
                </a:lnTo>
                <a:cubicBezTo>
                  <a:pt x="7122990" y="687450"/>
                  <a:pt x="7115097" y="683927"/>
                  <a:pt x="7107438" y="679927"/>
                </a:cubicBezTo>
                <a:lnTo>
                  <a:pt x="7070225" y="661043"/>
                </a:lnTo>
                <a:cubicBezTo>
                  <a:pt x="7062473" y="657254"/>
                  <a:pt x="7054994" y="652940"/>
                  <a:pt x="7047822" y="648145"/>
                </a:cubicBezTo>
                <a:close/>
                <a:moveTo>
                  <a:pt x="6635571" y="648145"/>
                </a:moveTo>
                <a:cubicBezTo>
                  <a:pt x="6628394" y="652927"/>
                  <a:pt x="6620908" y="657241"/>
                  <a:pt x="6613169" y="661043"/>
                </a:cubicBezTo>
                <a:lnTo>
                  <a:pt x="6576140" y="679927"/>
                </a:lnTo>
                <a:cubicBezTo>
                  <a:pt x="6568481" y="683927"/>
                  <a:pt x="6560588" y="687450"/>
                  <a:pt x="6552504" y="690481"/>
                </a:cubicBezTo>
                <a:lnTo>
                  <a:pt x="6557564" y="700478"/>
                </a:lnTo>
                <a:cubicBezTo>
                  <a:pt x="6564772" y="695695"/>
                  <a:pt x="6572277" y="691369"/>
                  <a:pt x="6580028" y="687518"/>
                </a:cubicBezTo>
                <a:lnTo>
                  <a:pt x="6616686" y="668695"/>
                </a:lnTo>
                <a:cubicBezTo>
                  <a:pt x="6624339" y="664777"/>
                  <a:pt x="6632232" y="661358"/>
                  <a:pt x="6640323" y="658451"/>
                </a:cubicBezTo>
                <a:close/>
                <a:moveTo>
                  <a:pt x="7060721" y="614819"/>
                </a:moveTo>
                <a:lnTo>
                  <a:pt x="7057265" y="625434"/>
                </a:lnTo>
                <a:cubicBezTo>
                  <a:pt x="7065732" y="627143"/>
                  <a:pt x="7074082" y="629390"/>
                  <a:pt x="7082259" y="632161"/>
                </a:cubicBezTo>
                <a:lnTo>
                  <a:pt x="7121818" y="644997"/>
                </a:lnTo>
                <a:cubicBezTo>
                  <a:pt x="7130044" y="647583"/>
                  <a:pt x="7138104" y="650675"/>
                  <a:pt x="7145948" y="654254"/>
                </a:cubicBezTo>
                <a:lnTo>
                  <a:pt x="7149404" y="643578"/>
                </a:lnTo>
                <a:cubicBezTo>
                  <a:pt x="7141042" y="641850"/>
                  <a:pt x="7132797" y="639603"/>
                  <a:pt x="7124718" y="636851"/>
                </a:cubicBezTo>
                <a:lnTo>
                  <a:pt x="7084913" y="624014"/>
                </a:lnTo>
                <a:cubicBezTo>
                  <a:pt x="7076668" y="621447"/>
                  <a:pt x="7068589" y="618374"/>
                  <a:pt x="7060721" y="614819"/>
                </a:cubicBezTo>
                <a:close/>
                <a:moveTo>
                  <a:pt x="6622364" y="614695"/>
                </a:moveTo>
                <a:cubicBezTo>
                  <a:pt x="6614496" y="618250"/>
                  <a:pt x="6606417" y="621324"/>
                  <a:pt x="6598172" y="623891"/>
                </a:cubicBezTo>
                <a:lnTo>
                  <a:pt x="6558675" y="636727"/>
                </a:lnTo>
                <a:cubicBezTo>
                  <a:pt x="6550492" y="639492"/>
                  <a:pt x="6542142" y="641739"/>
                  <a:pt x="6533681" y="643454"/>
                </a:cubicBezTo>
                <a:lnTo>
                  <a:pt x="6537137" y="654131"/>
                </a:lnTo>
                <a:cubicBezTo>
                  <a:pt x="6545061" y="650545"/>
                  <a:pt x="6553207" y="647453"/>
                  <a:pt x="6561514" y="644874"/>
                </a:cubicBezTo>
                <a:lnTo>
                  <a:pt x="6600826" y="632037"/>
                </a:lnTo>
                <a:cubicBezTo>
                  <a:pt x="6609003" y="629266"/>
                  <a:pt x="6617353" y="627020"/>
                  <a:pt x="6625820" y="625310"/>
                </a:cubicBezTo>
                <a:close/>
                <a:moveTo>
                  <a:pt x="7068744" y="577050"/>
                </a:moveTo>
                <a:lnTo>
                  <a:pt x="7065349" y="597292"/>
                </a:lnTo>
                <a:cubicBezTo>
                  <a:pt x="7073983" y="597736"/>
                  <a:pt x="7082574" y="598730"/>
                  <a:pt x="7091084" y="600254"/>
                </a:cubicBezTo>
                <a:lnTo>
                  <a:pt x="7132062" y="607105"/>
                </a:lnTo>
                <a:cubicBezTo>
                  <a:pt x="7140604" y="608431"/>
                  <a:pt x="7149052" y="610289"/>
                  <a:pt x="7157365" y="612659"/>
                </a:cubicBezTo>
                <a:lnTo>
                  <a:pt x="7160698" y="592478"/>
                </a:lnTo>
                <a:cubicBezTo>
                  <a:pt x="7152089" y="591997"/>
                  <a:pt x="7143517" y="591009"/>
                  <a:pt x="7135025" y="589516"/>
                </a:cubicBezTo>
                <a:lnTo>
                  <a:pt x="7094046" y="582604"/>
                </a:lnTo>
                <a:cubicBezTo>
                  <a:pt x="7085499" y="581308"/>
                  <a:pt x="7077050" y="579450"/>
                  <a:pt x="7068744" y="577050"/>
                </a:cubicBezTo>
                <a:close/>
                <a:moveTo>
                  <a:pt x="6614341" y="576926"/>
                </a:moveTo>
                <a:cubicBezTo>
                  <a:pt x="6606034" y="579327"/>
                  <a:pt x="6597586" y="581185"/>
                  <a:pt x="6589038" y="582481"/>
                </a:cubicBezTo>
                <a:lnTo>
                  <a:pt x="6548060" y="589393"/>
                </a:lnTo>
                <a:cubicBezTo>
                  <a:pt x="6539550" y="590886"/>
                  <a:pt x="6530953" y="591880"/>
                  <a:pt x="6522325" y="592355"/>
                </a:cubicBezTo>
                <a:lnTo>
                  <a:pt x="6525720" y="612535"/>
                </a:lnTo>
                <a:cubicBezTo>
                  <a:pt x="6534032" y="610166"/>
                  <a:pt x="6542481" y="608308"/>
                  <a:pt x="6551022" y="606981"/>
                </a:cubicBezTo>
                <a:lnTo>
                  <a:pt x="6592001" y="600131"/>
                </a:lnTo>
                <a:cubicBezTo>
                  <a:pt x="6600486" y="598607"/>
                  <a:pt x="6609065" y="597619"/>
                  <a:pt x="6617674" y="597169"/>
                </a:cubicBezTo>
                <a:close/>
                <a:moveTo>
                  <a:pt x="7163475" y="534405"/>
                </a:moveTo>
                <a:cubicBezTo>
                  <a:pt x="7154891" y="535368"/>
                  <a:pt x="7146257" y="535800"/>
                  <a:pt x="7137617" y="535701"/>
                </a:cubicBezTo>
                <a:lnTo>
                  <a:pt x="7096083" y="535825"/>
                </a:lnTo>
                <a:cubicBezTo>
                  <a:pt x="7087443" y="535923"/>
                  <a:pt x="7078809" y="535491"/>
                  <a:pt x="7070225" y="534529"/>
                </a:cubicBezTo>
                <a:lnTo>
                  <a:pt x="7070225" y="564337"/>
                </a:lnTo>
                <a:cubicBezTo>
                  <a:pt x="7078809" y="563374"/>
                  <a:pt x="7087443" y="562942"/>
                  <a:pt x="7096083" y="563041"/>
                </a:cubicBezTo>
                <a:lnTo>
                  <a:pt x="7137617" y="563041"/>
                </a:lnTo>
                <a:cubicBezTo>
                  <a:pt x="7146257" y="562942"/>
                  <a:pt x="7154891" y="563374"/>
                  <a:pt x="7163475" y="564337"/>
                </a:cubicBezTo>
                <a:close/>
                <a:moveTo>
                  <a:pt x="6519610" y="534405"/>
                </a:moveTo>
                <a:lnTo>
                  <a:pt x="6519610" y="564213"/>
                </a:lnTo>
                <a:cubicBezTo>
                  <a:pt x="6528194" y="563250"/>
                  <a:pt x="6536828" y="562818"/>
                  <a:pt x="6545468" y="562917"/>
                </a:cubicBezTo>
                <a:lnTo>
                  <a:pt x="6587002" y="562917"/>
                </a:lnTo>
                <a:cubicBezTo>
                  <a:pt x="6595642" y="562818"/>
                  <a:pt x="6604276" y="563250"/>
                  <a:pt x="6612860" y="564213"/>
                </a:cubicBezTo>
                <a:lnTo>
                  <a:pt x="6612860" y="534405"/>
                </a:lnTo>
                <a:cubicBezTo>
                  <a:pt x="6604276" y="535368"/>
                  <a:pt x="6595642" y="535800"/>
                  <a:pt x="6587002" y="535701"/>
                </a:cubicBezTo>
                <a:lnTo>
                  <a:pt x="6545468" y="535701"/>
                </a:lnTo>
                <a:cubicBezTo>
                  <a:pt x="6536828" y="535800"/>
                  <a:pt x="6528194" y="535368"/>
                  <a:pt x="6519610" y="534405"/>
                </a:cubicBezTo>
                <a:close/>
                <a:moveTo>
                  <a:pt x="6525720" y="486268"/>
                </a:moveTo>
                <a:lnTo>
                  <a:pt x="6522325" y="506449"/>
                </a:lnTo>
                <a:cubicBezTo>
                  <a:pt x="6530959" y="506893"/>
                  <a:pt x="6539550" y="507887"/>
                  <a:pt x="6548060" y="509411"/>
                </a:cubicBezTo>
                <a:lnTo>
                  <a:pt x="6589038" y="516076"/>
                </a:lnTo>
                <a:cubicBezTo>
                  <a:pt x="6597573" y="517434"/>
                  <a:pt x="6606022" y="519291"/>
                  <a:pt x="6614341" y="521630"/>
                </a:cubicBezTo>
                <a:lnTo>
                  <a:pt x="6617674" y="501450"/>
                </a:lnTo>
                <a:cubicBezTo>
                  <a:pt x="6609065" y="500999"/>
                  <a:pt x="6600486" y="500012"/>
                  <a:pt x="6592001" y="498487"/>
                </a:cubicBezTo>
                <a:lnTo>
                  <a:pt x="6551022" y="491822"/>
                </a:lnTo>
                <a:cubicBezTo>
                  <a:pt x="6542487" y="490465"/>
                  <a:pt x="6534039" y="488607"/>
                  <a:pt x="6525720" y="486268"/>
                </a:cubicBezTo>
                <a:close/>
                <a:moveTo>
                  <a:pt x="7157797" y="486083"/>
                </a:moveTo>
                <a:cubicBezTo>
                  <a:pt x="7149478" y="488422"/>
                  <a:pt x="7141029" y="490279"/>
                  <a:pt x="7132494" y="491637"/>
                </a:cubicBezTo>
                <a:lnTo>
                  <a:pt x="7091516" y="498487"/>
                </a:lnTo>
                <a:cubicBezTo>
                  <a:pt x="7083006" y="500012"/>
                  <a:pt x="7074415" y="501005"/>
                  <a:pt x="7065781" y="501450"/>
                </a:cubicBezTo>
                <a:lnTo>
                  <a:pt x="7069176" y="521630"/>
                </a:lnTo>
                <a:cubicBezTo>
                  <a:pt x="7077495" y="519291"/>
                  <a:pt x="7085943" y="517434"/>
                  <a:pt x="7094478" y="516076"/>
                </a:cubicBezTo>
                <a:lnTo>
                  <a:pt x="7135457" y="509226"/>
                </a:lnTo>
                <a:cubicBezTo>
                  <a:pt x="7143942" y="507701"/>
                  <a:pt x="7152521" y="506714"/>
                  <a:pt x="7161130" y="506263"/>
                </a:cubicBezTo>
                <a:close/>
                <a:moveTo>
                  <a:pt x="7145763" y="444487"/>
                </a:moveTo>
                <a:cubicBezTo>
                  <a:pt x="7137919" y="448067"/>
                  <a:pt x="7129859" y="451159"/>
                  <a:pt x="7121633" y="453745"/>
                </a:cubicBezTo>
                <a:lnTo>
                  <a:pt x="7082691" y="466581"/>
                </a:lnTo>
                <a:cubicBezTo>
                  <a:pt x="7074409" y="469364"/>
                  <a:pt x="7065960" y="471611"/>
                  <a:pt x="7057388" y="473308"/>
                </a:cubicBezTo>
                <a:lnTo>
                  <a:pt x="7060844" y="483923"/>
                </a:lnTo>
                <a:cubicBezTo>
                  <a:pt x="7068713" y="480343"/>
                  <a:pt x="7076791" y="477252"/>
                  <a:pt x="7085036" y="474666"/>
                </a:cubicBezTo>
                <a:lnTo>
                  <a:pt x="7124533" y="461829"/>
                </a:lnTo>
                <a:cubicBezTo>
                  <a:pt x="7132624" y="459108"/>
                  <a:pt x="7140869" y="456861"/>
                  <a:pt x="7149219" y="455102"/>
                </a:cubicBezTo>
                <a:close/>
                <a:moveTo>
                  <a:pt x="6537384" y="444487"/>
                </a:moveTo>
                <a:lnTo>
                  <a:pt x="6533928" y="455102"/>
                </a:lnTo>
                <a:cubicBezTo>
                  <a:pt x="6542382" y="456849"/>
                  <a:pt x="6550732" y="459095"/>
                  <a:pt x="6558922" y="461829"/>
                </a:cubicBezTo>
                <a:lnTo>
                  <a:pt x="6598172" y="474666"/>
                </a:lnTo>
                <a:cubicBezTo>
                  <a:pt x="6606417" y="477252"/>
                  <a:pt x="6614496" y="480343"/>
                  <a:pt x="6622364" y="483923"/>
                </a:cubicBezTo>
                <a:lnTo>
                  <a:pt x="6625820" y="473308"/>
                </a:lnTo>
                <a:cubicBezTo>
                  <a:pt x="6617353" y="471599"/>
                  <a:pt x="6609003" y="469352"/>
                  <a:pt x="6600826" y="466581"/>
                </a:cubicBezTo>
                <a:lnTo>
                  <a:pt x="6561514" y="453745"/>
                </a:lnTo>
                <a:cubicBezTo>
                  <a:pt x="6553287" y="451159"/>
                  <a:pt x="6545227" y="448067"/>
                  <a:pt x="6537384" y="444487"/>
                </a:cubicBezTo>
                <a:close/>
                <a:moveTo>
                  <a:pt x="6868172" y="425418"/>
                </a:moveTo>
                <a:cubicBezTo>
                  <a:pt x="6870912" y="449511"/>
                  <a:pt x="6872146" y="473746"/>
                  <a:pt x="6871875" y="497994"/>
                </a:cubicBezTo>
                <a:lnTo>
                  <a:pt x="6871875" y="600871"/>
                </a:lnTo>
                <a:cubicBezTo>
                  <a:pt x="6872134" y="625033"/>
                  <a:pt x="6870900" y="649188"/>
                  <a:pt x="6868172" y="673201"/>
                </a:cubicBezTo>
                <a:lnTo>
                  <a:pt x="6925628" y="673201"/>
                </a:lnTo>
                <a:cubicBezTo>
                  <a:pt x="6922900" y="649188"/>
                  <a:pt x="6921666" y="625033"/>
                  <a:pt x="6921925" y="600871"/>
                </a:cubicBezTo>
                <a:lnTo>
                  <a:pt x="6921925" y="497994"/>
                </a:lnTo>
                <a:cubicBezTo>
                  <a:pt x="6921654" y="473746"/>
                  <a:pt x="6922888" y="449511"/>
                  <a:pt x="6925628" y="425418"/>
                </a:cubicBezTo>
                <a:close/>
                <a:moveTo>
                  <a:pt x="6757704" y="425418"/>
                </a:moveTo>
                <a:cubicBezTo>
                  <a:pt x="6760444" y="449511"/>
                  <a:pt x="6761678" y="473746"/>
                  <a:pt x="6761406" y="497994"/>
                </a:cubicBezTo>
                <a:lnTo>
                  <a:pt x="6761406" y="600871"/>
                </a:lnTo>
                <a:cubicBezTo>
                  <a:pt x="6761666" y="625033"/>
                  <a:pt x="6760431" y="649188"/>
                  <a:pt x="6757704" y="673201"/>
                </a:cubicBezTo>
                <a:lnTo>
                  <a:pt x="6815036" y="673201"/>
                </a:lnTo>
                <a:cubicBezTo>
                  <a:pt x="6812308" y="649188"/>
                  <a:pt x="6811074" y="625033"/>
                  <a:pt x="6811333" y="600871"/>
                </a:cubicBezTo>
                <a:lnTo>
                  <a:pt x="6811333" y="497994"/>
                </a:lnTo>
                <a:cubicBezTo>
                  <a:pt x="6811062" y="473746"/>
                  <a:pt x="6812296" y="449511"/>
                  <a:pt x="6815036" y="425418"/>
                </a:cubicBezTo>
                <a:close/>
                <a:moveTo>
                  <a:pt x="7125953" y="398140"/>
                </a:moveTo>
                <a:cubicBezTo>
                  <a:pt x="7118738" y="402904"/>
                  <a:pt x="7111240" y="407212"/>
                  <a:pt x="7103489" y="411038"/>
                </a:cubicBezTo>
                <a:lnTo>
                  <a:pt x="7066398" y="429923"/>
                </a:lnTo>
                <a:cubicBezTo>
                  <a:pt x="7058783" y="433916"/>
                  <a:pt x="7050933" y="437440"/>
                  <a:pt x="7042885" y="440476"/>
                </a:cubicBezTo>
                <a:lnTo>
                  <a:pt x="7047946" y="450412"/>
                </a:lnTo>
                <a:cubicBezTo>
                  <a:pt x="7055142" y="445660"/>
                  <a:pt x="7062621" y="441352"/>
                  <a:pt x="7070348" y="437514"/>
                </a:cubicBezTo>
                <a:lnTo>
                  <a:pt x="7107377" y="418691"/>
                </a:lnTo>
                <a:cubicBezTo>
                  <a:pt x="7115029" y="414673"/>
                  <a:pt x="7122923" y="411131"/>
                  <a:pt x="7131013" y="408076"/>
                </a:cubicBezTo>
                <a:close/>
                <a:moveTo>
                  <a:pt x="6557256" y="398140"/>
                </a:moveTo>
                <a:lnTo>
                  <a:pt x="6552195" y="408076"/>
                </a:lnTo>
                <a:cubicBezTo>
                  <a:pt x="6560286" y="411131"/>
                  <a:pt x="6568179" y="414673"/>
                  <a:pt x="6575832" y="418691"/>
                </a:cubicBezTo>
                <a:lnTo>
                  <a:pt x="6613169" y="437514"/>
                </a:lnTo>
                <a:cubicBezTo>
                  <a:pt x="6620883" y="441365"/>
                  <a:pt x="6628363" y="445672"/>
                  <a:pt x="6635571" y="450412"/>
                </a:cubicBezTo>
                <a:lnTo>
                  <a:pt x="6640693" y="440476"/>
                </a:lnTo>
                <a:cubicBezTo>
                  <a:pt x="6632609" y="437446"/>
                  <a:pt x="6624715" y="433922"/>
                  <a:pt x="6617057" y="429923"/>
                </a:cubicBezTo>
                <a:lnTo>
                  <a:pt x="6580028" y="411038"/>
                </a:lnTo>
                <a:cubicBezTo>
                  <a:pt x="6572172" y="407218"/>
                  <a:pt x="6564569" y="402911"/>
                  <a:pt x="6557256" y="398140"/>
                </a:cubicBezTo>
                <a:close/>
                <a:moveTo>
                  <a:pt x="7097749" y="354014"/>
                </a:moveTo>
                <a:cubicBezTo>
                  <a:pt x="7091325" y="359760"/>
                  <a:pt x="7084567" y="365117"/>
                  <a:pt x="7077507" y="370060"/>
                </a:cubicBezTo>
                <a:lnTo>
                  <a:pt x="7043688" y="394190"/>
                </a:lnTo>
                <a:cubicBezTo>
                  <a:pt x="7036701" y="399288"/>
                  <a:pt x="7029407" y="403947"/>
                  <a:pt x="7021841" y="408138"/>
                </a:cubicBezTo>
                <a:lnTo>
                  <a:pt x="7033752" y="424801"/>
                </a:lnTo>
                <a:cubicBezTo>
                  <a:pt x="7040182" y="419043"/>
                  <a:pt x="7046965" y="413680"/>
                  <a:pt x="7054056" y="408755"/>
                </a:cubicBezTo>
                <a:lnTo>
                  <a:pt x="7087875" y="384625"/>
                </a:lnTo>
                <a:cubicBezTo>
                  <a:pt x="7094843" y="379527"/>
                  <a:pt x="7102119" y="374868"/>
                  <a:pt x="7109660" y="370677"/>
                </a:cubicBezTo>
                <a:close/>
                <a:moveTo>
                  <a:pt x="6585336" y="354014"/>
                </a:moveTo>
                <a:lnTo>
                  <a:pt x="6573857" y="370677"/>
                </a:lnTo>
                <a:cubicBezTo>
                  <a:pt x="6581398" y="374868"/>
                  <a:pt x="6588674" y="379527"/>
                  <a:pt x="6595642" y="384625"/>
                </a:cubicBezTo>
                <a:lnTo>
                  <a:pt x="6629029" y="408755"/>
                </a:lnTo>
                <a:cubicBezTo>
                  <a:pt x="6636120" y="413680"/>
                  <a:pt x="6642903" y="419043"/>
                  <a:pt x="6649333" y="424801"/>
                </a:cubicBezTo>
                <a:lnTo>
                  <a:pt x="6661244" y="408138"/>
                </a:lnTo>
                <a:cubicBezTo>
                  <a:pt x="6653678" y="403947"/>
                  <a:pt x="6646383" y="399288"/>
                  <a:pt x="6639397" y="394190"/>
                </a:cubicBezTo>
                <a:lnTo>
                  <a:pt x="6605578" y="370060"/>
                </a:lnTo>
                <a:cubicBezTo>
                  <a:pt x="6598518" y="365117"/>
                  <a:pt x="6591760" y="359760"/>
                  <a:pt x="6585336" y="354014"/>
                </a:cubicBezTo>
                <a:close/>
                <a:moveTo>
                  <a:pt x="7058869" y="311061"/>
                </a:moveTo>
                <a:cubicBezTo>
                  <a:pt x="7053494" y="317831"/>
                  <a:pt x="7047705" y="324268"/>
                  <a:pt x="7041528" y="330316"/>
                </a:cubicBezTo>
                <a:lnTo>
                  <a:pt x="7012028" y="359692"/>
                </a:lnTo>
                <a:cubicBezTo>
                  <a:pt x="7005980" y="365870"/>
                  <a:pt x="6999543" y="371658"/>
                  <a:pt x="6992773" y="377034"/>
                </a:cubicBezTo>
                <a:lnTo>
                  <a:pt x="7013880" y="398078"/>
                </a:lnTo>
                <a:cubicBezTo>
                  <a:pt x="7019273" y="391339"/>
                  <a:pt x="7025062" y="384927"/>
                  <a:pt x="7031221" y="378885"/>
                </a:cubicBezTo>
                <a:lnTo>
                  <a:pt x="7060597" y="349509"/>
                </a:lnTo>
                <a:cubicBezTo>
                  <a:pt x="7066682" y="343344"/>
                  <a:pt x="7073131" y="337555"/>
                  <a:pt x="7079914" y="332167"/>
                </a:cubicBezTo>
                <a:close/>
                <a:moveTo>
                  <a:pt x="6624401" y="311061"/>
                </a:moveTo>
                <a:lnTo>
                  <a:pt x="6603356" y="332167"/>
                </a:lnTo>
                <a:cubicBezTo>
                  <a:pt x="6610095" y="337561"/>
                  <a:pt x="6616507" y="343350"/>
                  <a:pt x="6622549" y="349509"/>
                </a:cubicBezTo>
                <a:lnTo>
                  <a:pt x="6651987" y="378885"/>
                </a:lnTo>
                <a:cubicBezTo>
                  <a:pt x="6658146" y="384927"/>
                  <a:pt x="6663935" y="391339"/>
                  <a:pt x="6669329" y="398078"/>
                </a:cubicBezTo>
                <a:lnTo>
                  <a:pt x="6690435" y="377034"/>
                </a:lnTo>
                <a:cubicBezTo>
                  <a:pt x="6683665" y="371658"/>
                  <a:pt x="6677228" y="365870"/>
                  <a:pt x="6671180" y="359692"/>
                </a:cubicBezTo>
                <a:lnTo>
                  <a:pt x="6641742" y="330316"/>
                </a:lnTo>
                <a:cubicBezTo>
                  <a:pt x="6635565" y="324268"/>
                  <a:pt x="6629776" y="317831"/>
                  <a:pt x="6624401" y="311061"/>
                </a:cubicBezTo>
                <a:close/>
                <a:moveTo>
                  <a:pt x="7020051" y="281253"/>
                </a:moveTo>
                <a:cubicBezTo>
                  <a:pt x="7015842" y="288788"/>
                  <a:pt x="7011189" y="296065"/>
                  <a:pt x="7006104" y="303038"/>
                </a:cubicBezTo>
                <a:lnTo>
                  <a:pt x="6981973" y="336858"/>
                </a:lnTo>
                <a:cubicBezTo>
                  <a:pt x="6977104" y="343943"/>
                  <a:pt x="6971809" y="350725"/>
                  <a:pt x="6966113" y="357162"/>
                </a:cubicBezTo>
                <a:lnTo>
                  <a:pt x="6982776" y="369011"/>
                </a:lnTo>
                <a:cubicBezTo>
                  <a:pt x="6986984" y="361476"/>
                  <a:pt x="6991638" y="354199"/>
                  <a:pt x="6996723" y="347226"/>
                </a:cubicBezTo>
                <a:lnTo>
                  <a:pt x="7020853" y="313406"/>
                </a:lnTo>
                <a:cubicBezTo>
                  <a:pt x="7025723" y="306322"/>
                  <a:pt x="7031018" y="299539"/>
                  <a:pt x="7036714" y="293102"/>
                </a:cubicBezTo>
                <a:close/>
                <a:moveTo>
                  <a:pt x="6662972" y="281253"/>
                </a:moveTo>
                <a:lnTo>
                  <a:pt x="6646309" y="293102"/>
                </a:lnTo>
                <a:cubicBezTo>
                  <a:pt x="6652067" y="299533"/>
                  <a:pt x="6657430" y="306315"/>
                  <a:pt x="6662355" y="313406"/>
                </a:cubicBezTo>
                <a:lnTo>
                  <a:pt x="6686485" y="347226"/>
                </a:lnTo>
                <a:cubicBezTo>
                  <a:pt x="6691570" y="354199"/>
                  <a:pt x="6696224" y="361476"/>
                  <a:pt x="6700433" y="369011"/>
                </a:cubicBezTo>
                <a:lnTo>
                  <a:pt x="6717096" y="357162"/>
                </a:lnTo>
                <a:cubicBezTo>
                  <a:pt x="6711338" y="350731"/>
                  <a:pt x="6705975" y="343949"/>
                  <a:pt x="6701050" y="336858"/>
                </a:cubicBezTo>
                <a:lnTo>
                  <a:pt x="6676920" y="303038"/>
                </a:lnTo>
                <a:cubicBezTo>
                  <a:pt x="6671834" y="296065"/>
                  <a:pt x="6667181" y="288788"/>
                  <a:pt x="6662972" y="281253"/>
                </a:cubicBezTo>
                <a:close/>
                <a:moveTo>
                  <a:pt x="6982344" y="259900"/>
                </a:moveTo>
                <a:cubicBezTo>
                  <a:pt x="6979338" y="267997"/>
                  <a:pt x="6975814" y="275890"/>
                  <a:pt x="6971790" y="283537"/>
                </a:cubicBezTo>
                <a:lnTo>
                  <a:pt x="6953276" y="320565"/>
                </a:lnTo>
                <a:cubicBezTo>
                  <a:pt x="6949413" y="328286"/>
                  <a:pt x="6945087" y="335772"/>
                  <a:pt x="6940316" y="342967"/>
                </a:cubicBezTo>
                <a:lnTo>
                  <a:pt x="6950314" y="348028"/>
                </a:lnTo>
                <a:cubicBezTo>
                  <a:pt x="6953344" y="339943"/>
                  <a:pt x="6956868" y="332050"/>
                  <a:pt x="6960867" y="324391"/>
                </a:cubicBezTo>
                <a:lnTo>
                  <a:pt x="6979381" y="287363"/>
                </a:lnTo>
                <a:cubicBezTo>
                  <a:pt x="6983245" y="279642"/>
                  <a:pt x="6987571" y="272156"/>
                  <a:pt x="6992341" y="264961"/>
                </a:cubicBezTo>
                <a:close/>
                <a:moveTo>
                  <a:pt x="6700186" y="259900"/>
                </a:moveTo>
                <a:lnTo>
                  <a:pt x="6690188" y="264961"/>
                </a:lnTo>
                <a:cubicBezTo>
                  <a:pt x="6695088" y="272138"/>
                  <a:pt x="6699519" y="279618"/>
                  <a:pt x="6703457" y="287363"/>
                </a:cubicBezTo>
                <a:lnTo>
                  <a:pt x="6721971" y="324391"/>
                </a:lnTo>
                <a:cubicBezTo>
                  <a:pt x="6725970" y="332050"/>
                  <a:pt x="6729494" y="339943"/>
                  <a:pt x="6732524" y="348028"/>
                </a:cubicBezTo>
                <a:lnTo>
                  <a:pt x="6742522" y="342967"/>
                </a:lnTo>
                <a:cubicBezTo>
                  <a:pt x="6737751" y="335772"/>
                  <a:pt x="6733425" y="328286"/>
                  <a:pt x="6729562" y="320565"/>
                </a:cubicBezTo>
                <a:lnTo>
                  <a:pt x="6710739" y="283537"/>
                </a:lnTo>
                <a:cubicBezTo>
                  <a:pt x="6706715" y="275890"/>
                  <a:pt x="6703191" y="267997"/>
                  <a:pt x="6700186" y="259900"/>
                </a:cubicBezTo>
                <a:close/>
                <a:moveTo>
                  <a:pt x="6935811" y="241571"/>
                </a:moveTo>
                <a:cubicBezTo>
                  <a:pt x="6934034" y="249921"/>
                  <a:pt x="6931787" y="258160"/>
                  <a:pt x="6929084" y="266257"/>
                </a:cubicBezTo>
                <a:lnTo>
                  <a:pt x="6916186" y="305815"/>
                </a:lnTo>
                <a:cubicBezTo>
                  <a:pt x="6913662" y="314079"/>
                  <a:pt x="6910632" y="322176"/>
                  <a:pt x="6907114" y="330069"/>
                </a:cubicBezTo>
                <a:lnTo>
                  <a:pt x="6917729" y="333463"/>
                </a:lnTo>
                <a:cubicBezTo>
                  <a:pt x="6919407" y="325021"/>
                  <a:pt x="6921610" y="316696"/>
                  <a:pt x="6924332" y="308531"/>
                </a:cubicBezTo>
                <a:lnTo>
                  <a:pt x="6924456" y="308531"/>
                </a:lnTo>
                <a:lnTo>
                  <a:pt x="6937292" y="268972"/>
                </a:lnTo>
                <a:cubicBezTo>
                  <a:pt x="6939847" y="260795"/>
                  <a:pt x="6942896" y="252772"/>
                  <a:pt x="6946426" y="244965"/>
                </a:cubicBezTo>
                <a:close/>
                <a:moveTo>
                  <a:pt x="6747521" y="241386"/>
                </a:moveTo>
                <a:lnTo>
                  <a:pt x="6736782" y="244965"/>
                </a:lnTo>
                <a:cubicBezTo>
                  <a:pt x="6740362" y="252834"/>
                  <a:pt x="6743454" y="260912"/>
                  <a:pt x="6746040" y="269157"/>
                </a:cubicBezTo>
                <a:lnTo>
                  <a:pt x="6759000" y="308531"/>
                </a:lnTo>
                <a:cubicBezTo>
                  <a:pt x="6761752" y="316609"/>
                  <a:pt x="6763998" y="324854"/>
                  <a:pt x="6765726" y="333217"/>
                </a:cubicBezTo>
                <a:lnTo>
                  <a:pt x="6776341" y="329822"/>
                </a:lnTo>
                <a:cubicBezTo>
                  <a:pt x="6772762" y="321966"/>
                  <a:pt x="6769688" y="313881"/>
                  <a:pt x="6767146" y="305630"/>
                </a:cubicBezTo>
                <a:lnTo>
                  <a:pt x="6754248" y="266071"/>
                </a:lnTo>
                <a:cubicBezTo>
                  <a:pt x="6751514" y="257987"/>
                  <a:pt x="6749267" y="249742"/>
                  <a:pt x="6747521" y="241386"/>
                </a:cubicBezTo>
                <a:close/>
                <a:moveTo>
                  <a:pt x="6884773" y="230030"/>
                </a:moveTo>
                <a:cubicBezTo>
                  <a:pt x="6884298" y="238658"/>
                  <a:pt x="6883304" y="247255"/>
                  <a:pt x="6881811" y="255765"/>
                </a:cubicBezTo>
                <a:lnTo>
                  <a:pt x="6874961" y="296743"/>
                </a:lnTo>
                <a:cubicBezTo>
                  <a:pt x="6873609" y="305285"/>
                  <a:pt x="6871733" y="313733"/>
                  <a:pt x="6869345" y="322046"/>
                </a:cubicBezTo>
                <a:lnTo>
                  <a:pt x="6889587" y="325379"/>
                </a:lnTo>
                <a:cubicBezTo>
                  <a:pt x="6889994" y="316770"/>
                  <a:pt x="6890938" y="308198"/>
                  <a:pt x="6892426" y="299706"/>
                </a:cubicBezTo>
                <a:lnTo>
                  <a:pt x="6892549" y="299706"/>
                </a:lnTo>
                <a:lnTo>
                  <a:pt x="6899400" y="258727"/>
                </a:lnTo>
                <a:cubicBezTo>
                  <a:pt x="6900757" y="250192"/>
                  <a:pt x="6902615" y="241744"/>
                  <a:pt x="6904954" y="233425"/>
                </a:cubicBezTo>
                <a:close/>
                <a:moveTo>
                  <a:pt x="6798558" y="229845"/>
                </a:moveTo>
                <a:lnTo>
                  <a:pt x="6778378" y="233239"/>
                </a:lnTo>
                <a:cubicBezTo>
                  <a:pt x="6780717" y="241559"/>
                  <a:pt x="6782574" y="250007"/>
                  <a:pt x="6783932" y="258542"/>
                </a:cubicBezTo>
                <a:lnTo>
                  <a:pt x="6790906" y="299706"/>
                </a:lnTo>
                <a:cubicBezTo>
                  <a:pt x="6792381" y="308136"/>
                  <a:pt x="6793331" y="316646"/>
                  <a:pt x="6793745" y="325194"/>
                </a:cubicBezTo>
                <a:lnTo>
                  <a:pt x="6813987" y="321861"/>
                </a:lnTo>
                <a:cubicBezTo>
                  <a:pt x="6811599" y="313548"/>
                  <a:pt x="6809723" y="305100"/>
                  <a:pt x="6808371" y="296558"/>
                </a:cubicBezTo>
                <a:lnTo>
                  <a:pt x="6801521" y="255580"/>
                </a:lnTo>
                <a:cubicBezTo>
                  <a:pt x="6800027" y="247070"/>
                  <a:pt x="6799034" y="238473"/>
                  <a:pt x="6798558" y="229845"/>
                </a:cubicBezTo>
                <a:close/>
                <a:moveTo>
                  <a:pt x="6826885" y="227315"/>
                </a:moveTo>
                <a:cubicBezTo>
                  <a:pt x="6827848" y="235899"/>
                  <a:pt x="6828280" y="244533"/>
                  <a:pt x="6828181" y="253173"/>
                </a:cubicBezTo>
                <a:lnTo>
                  <a:pt x="6828181" y="294707"/>
                </a:lnTo>
                <a:cubicBezTo>
                  <a:pt x="6828280" y="303347"/>
                  <a:pt x="6827848" y="311981"/>
                  <a:pt x="6826885" y="320565"/>
                </a:cubicBezTo>
                <a:lnTo>
                  <a:pt x="6856508" y="320565"/>
                </a:lnTo>
                <a:cubicBezTo>
                  <a:pt x="6855545" y="311981"/>
                  <a:pt x="6855113" y="303347"/>
                  <a:pt x="6855212" y="294707"/>
                </a:cubicBezTo>
                <a:lnTo>
                  <a:pt x="6855212" y="253173"/>
                </a:lnTo>
                <a:cubicBezTo>
                  <a:pt x="6855113" y="244533"/>
                  <a:pt x="6855545" y="235899"/>
                  <a:pt x="6856508" y="227315"/>
                </a:cubicBezTo>
                <a:close/>
                <a:moveTo>
                  <a:pt x="0" y="0"/>
                </a:moveTo>
                <a:lnTo>
                  <a:pt x="7736456" y="0"/>
                </a:lnTo>
                <a:lnTo>
                  <a:pt x="7736456" y="6577200"/>
                </a:lnTo>
                <a:lnTo>
                  <a:pt x="0" y="6577200"/>
                </a:lnTo>
                <a:close/>
              </a:path>
            </a:pathLst>
          </a:custGeom>
          <a:solidFill>
            <a:schemeClr val="bg1">
              <a:lumMod val="95000"/>
            </a:schemeClr>
          </a:solidFill>
        </p:spPr>
        <p:txBody>
          <a:bodyPr wrap="square" tIns="2880000">
            <a:noAutofit/>
          </a:bodyPr>
          <a:lstStyle>
            <a:lvl1pPr algn="ctr">
              <a:defRPr b="0"/>
            </a:lvl1pPr>
          </a:lstStyle>
          <a:p>
            <a:r>
              <a:rPr lang="en-GB"/>
              <a:t>Click icon to insert a photo</a:t>
            </a:r>
          </a:p>
        </p:txBody>
      </p:sp>
      <p:sp>
        <p:nvSpPr>
          <p:cNvPr id="12" name="Placeholder for Text">
            <a:extLst>
              <a:ext uri="{FF2B5EF4-FFF2-40B4-BE49-F238E27FC236}">
                <a16:creationId xmlns:a16="http://schemas.microsoft.com/office/drawing/2014/main" id="{128CFEE1-2C4D-9FFE-EEA9-0E481F186516}"/>
              </a:ext>
            </a:extLst>
          </p:cNvPr>
          <p:cNvSpPr>
            <a:spLocks noGrp="1"/>
          </p:cNvSpPr>
          <p:nvPr>
            <p:ph type="body" sz="quarter" idx="17" hasCustomPrompt="1"/>
          </p:nvPr>
        </p:nvSpPr>
        <p:spPr>
          <a:xfrm>
            <a:off x="438912" y="1250159"/>
            <a:ext cx="2463832" cy="3680041"/>
          </a:xfrm>
        </p:spPr>
        <p:txBody>
          <a:bodyPr/>
          <a:lstStyle>
            <a:lvl1pPr>
              <a:defRPr/>
            </a:lvl1pPr>
            <a:lvl2pPr>
              <a:defRPr/>
            </a:lvl2pPr>
          </a:lstStyle>
          <a:p>
            <a:pPr lvl="0"/>
            <a:r>
              <a:rPr lang="en-GB" noProof="0"/>
              <a:t>Heading</a:t>
            </a:r>
          </a:p>
          <a:p>
            <a:pPr lvl="1"/>
            <a:r>
              <a:rPr lang="en-GB" noProof="0"/>
              <a:t>Standard</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1" name="Placeholder for Footnotes">
            <a:extLst>
              <a:ext uri="{FF2B5EF4-FFF2-40B4-BE49-F238E27FC236}">
                <a16:creationId xmlns:a16="http://schemas.microsoft.com/office/drawing/2014/main" id="{3487726F-42BD-B6A7-293E-EBE9C71ABE30}"/>
              </a:ext>
            </a:extLst>
          </p:cNvPr>
          <p:cNvSpPr>
            <a:spLocks noGrp="1"/>
          </p:cNvSpPr>
          <p:nvPr>
            <p:ph type="body" sz="quarter" idx="15" hasCustomPrompt="1"/>
          </p:nvPr>
        </p:nvSpPr>
        <p:spPr>
          <a:xfrm>
            <a:off x="440531" y="4384836"/>
            <a:ext cx="2462213" cy="558639"/>
          </a:xfrm>
        </p:spPr>
        <p:txBody>
          <a:bodyPr anchor="b" anchorCtr="0"/>
          <a:lstStyle>
            <a:lvl1pPr>
              <a:spcAft>
                <a:spcPts val="0"/>
              </a:spcAft>
              <a:defRPr sz="450" b="1"/>
            </a:lvl1pPr>
            <a:lvl2pPr marL="94500" indent="-94500">
              <a:spcAft>
                <a:spcPts val="0"/>
              </a:spcAft>
              <a:buFont typeface="+mj-lt"/>
              <a:buAutoNum type="arabicPeriod"/>
              <a:defRPr sz="450"/>
            </a:lvl2pPr>
          </a:lstStyle>
          <a:p>
            <a:pPr lvl="0"/>
            <a:r>
              <a:rPr lang="en-GB"/>
              <a:t>Optional footnote</a:t>
            </a:r>
          </a:p>
          <a:p>
            <a:pPr lvl="1"/>
            <a:r>
              <a:rPr lang="en-GB"/>
              <a:t>Numbered list</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a:xfrm>
            <a:off x="438912" y="388620"/>
            <a:ext cx="2463832" cy="580644"/>
          </a:xfrm>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br>
              <a:rPr lang="en-GB"/>
            </a:br>
            <a:r>
              <a:rPr lang="en-GB"/>
              <a:t>	</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84195557-5DEF-4329-9E30-CD24F0B6DC88}" type="datetime1">
              <a:rPr lang="en-GB" smtClean="0"/>
              <a:t>10/11/2025</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Tree>
    <p:extLst>
      <p:ext uri="{BB962C8B-B14F-4D97-AF65-F5344CB8AC3E}">
        <p14:creationId xmlns:p14="http://schemas.microsoft.com/office/powerpoint/2010/main" val="2759439262"/>
      </p:ext>
    </p:extLst>
  </p:cSld>
  <p:clrMapOvr>
    <a:masterClrMapping/>
  </p:clrMapOvr>
  <p:extLst>
    <p:ext uri="{DCECCB84-F9BA-43D5-87BE-67443E8EF086}">
      <p15:sldGuideLst xmlns:p15="http://schemas.microsoft.com/office/powerpoint/2012/main">
        <p15:guide id="41" userDrawn="1">
          <p15:clr>
            <a:srgbClr val="FBAE40"/>
          </p15:clr>
        </p15:guide>
        <p15:guide id="42" pos="7680" userDrawn="1">
          <p15:clr>
            <a:srgbClr val="FBAE40"/>
          </p15:clr>
        </p15:guide>
        <p15:guide id="43" orient="horz" userDrawn="1">
          <p15:clr>
            <a:srgbClr val="FBAE40"/>
          </p15:clr>
        </p15:guide>
        <p15:guide id="44" orient="horz" pos="4320" userDrawn="1">
          <p15:clr>
            <a:srgbClr val="FBAE40"/>
          </p15:clr>
        </p15:guide>
        <p15:guide id="45" orient="horz" pos="1080" userDrawn="1">
          <p15:clr>
            <a:srgbClr val="FBAE40"/>
          </p15:clr>
        </p15:guide>
        <p15:guide id="46" orient="horz" pos="731" userDrawn="1">
          <p15:clr>
            <a:srgbClr val="547EBF"/>
          </p15:clr>
        </p15:guide>
        <p15:guide id="47" pos="2798" userDrawn="1">
          <p15:clr>
            <a:srgbClr val="FBAE40"/>
          </p15:clr>
        </p15:guide>
        <p15:guide id="48" pos="2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1 Placeholder">
    <p:spTree>
      <p:nvGrpSpPr>
        <p:cNvPr id="1" name=""/>
        <p:cNvGrpSpPr/>
        <p:nvPr/>
      </p:nvGrpSpPr>
      <p:grpSpPr>
        <a:xfrm>
          <a:off x="0" y="0"/>
          <a:ext cx="0" cy="0"/>
          <a:chOff x="0" y="0"/>
          <a:chExt cx="0" cy="0"/>
        </a:xfrm>
      </p:grpSpPr>
      <p:sp>
        <p:nvSpPr>
          <p:cNvPr id="8" name="Placeholder for Text">
            <a:extLst>
              <a:ext uri="{FF2B5EF4-FFF2-40B4-BE49-F238E27FC236}">
                <a16:creationId xmlns:a16="http://schemas.microsoft.com/office/drawing/2014/main" id="{1A0674CD-83A7-781D-4790-975B29BBBDDC}"/>
              </a:ext>
            </a:extLst>
          </p:cNvPr>
          <p:cNvSpPr>
            <a:spLocks noGrp="1"/>
          </p:cNvSpPr>
          <p:nvPr>
            <p:ph idx="1" hasCustomPrompt="1"/>
          </p:nvPr>
        </p:nvSpPr>
        <p:spPr>
          <a:xfrm>
            <a:off x="438912" y="1597630"/>
            <a:ext cx="8264557" cy="333257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0" name="Placeholder for Heading">
            <a:extLst>
              <a:ext uri="{FF2B5EF4-FFF2-40B4-BE49-F238E27FC236}">
                <a16:creationId xmlns:a16="http://schemas.microsoft.com/office/drawing/2014/main" id="{1806DF93-E47A-291E-9854-297A5C2F9EE1}"/>
              </a:ext>
            </a:extLst>
          </p:cNvPr>
          <p:cNvSpPr>
            <a:spLocks noGrp="1"/>
          </p:cNvSpPr>
          <p:nvPr>
            <p:ph type="body" sz="quarter" idx="16" hasCustomPrompt="1"/>
          </p:nvPr>
        </p:nvSpPr>
        <p:spPr>
          <a:xfrm>
            <a:off x="438912" y="1251333"/>
            <a:ext cx="7885081" cy="252413"/>
          </a:xfrm>
        </p:spPr>
        <p:txBody>
          <a:bodyPr/>
          <a:lstStyle>
            <a:lvl1pPr>
              <a:defRPr b="1"/>
            </a:lvl1pPr>
          </a:lstStyle>
          <a:p>
            <a:pPr lvl="0"/>
            <a:r>
              <a:rPr lang="nl-NL"/>
              <a:t>Heading</a:t>
            </a:r>
            <a:endParaRPr lang="fr-FR"/>
          </a:p>
        </p:txBody>
      </p:sp>
      <p:sp>
        <p:nvSpPr>
          <p:cNvPr id="6" name="Placeholder for Footnotes">
            <a:extLst>
              <a:ext uri="{FF2B5EF4-FFF2-40B4-BE49-F238E27FC236}">
                <a16:creationId xmlns:a16="http://schemas.microsoft.com/office/drawing/2014/main" id="{BC4D848C-FE81-3CA7-FA1F-B64EF52BEE38}"/>
              </a:ext>
            </a:extLst>
          </p:cNvPr>
          <p:cNvSpPr>
            <a:spLocks noGrp="1"/>
          </p:cNvSpPr>
          <p:nvPr>
            <p:ph type="body" sz="quarter" idx="15" hasCustomPrompt="1"/>
          </p:nvPr>
        </p:nvSpPr>
        <p:spPr>
          <a:xfrm>
            <a:off x="440531" y="4384836"/>
            <a:ext cx="8262937" cy="558639"/>
          </a:xfrm>
        </p:spPr>
        <p:txBody>
          <a:bodyPr anchor="b" anchorCtr="0"/>
          <a:lstStyle>
            <a:lvl1pPr>
              <a:spcAft>
                <a:spcPts val="0"/>
              </a:spcAft>
              <a:defRPr sz="600" b="1"/>
            </a:lvl1pPr>
            <a:lvl2pPr marL="94500" indent="-94500">
              <a:spcAft>
                <a:spcPts val="0"/>
              </a:spcAft>
              <a:buFont typeface="+mj-lt"/>
              <a:buAutoNum type="arabicPeriod"/>
              <a:defRPr sz="600"/>
            </a:lvl2pPr>
          </a:lstStyle>
          <a:p>
            <a:pPr lvl="0"/>
            <a:r>
              <a:rPr lang="en-GB"/>
              <a:t>Optional footnote</a:t>
            </a:r>
          </a:p>
          <a:p>
            <a:pPr lvl="1"/>
            <a:r>
              <a:rPr lang="en-GB"/>
              <a:t>Numbered list</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p>
        </p:txBody>
      </p:sp>
    </p:spTree>
    <p:extLst>
      <p:ext uri="{BB962C8B-B14F-4D97-AF65-F5344CB8AC3E}">
        <p14:creationId xmlns:p14="http://schemas.microsoft.com/office/powerpoint/2010/main" val="2527219669"/>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8" orient="horz" pos="4320" userDrawn="1">
          <p15:clr>
            <a:srgbClr val="FBAE40"/>
          </p15:clr>
        </p15:guide>
        <p15:guide id="10" orient="horz" pos="731" userDrawn="1">
          <p15:clr>
            <a:srgbClr val="547EBF"/>
          </p15:clr>
        </p15:guide>
        <p15:guide id="14" orient="horz" userDrawn="1">
          <p15:clr>
            <a:srgbClr val="FBAE40"/>
          </p15:clr>
        </p15:guide>
        <p15:guide id="15" orient="horz" pos="10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2 Placeholders">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3EBD9A65-3CEB-4BC0-BD20-93C4B19392B1}" type="datetime1">
              <a:rPr lang="en-GB" smtClean="0"/>
              <a:t>10/11/2025</a:t>
            </a:fld>
            <a:endParaRPr lang="en-GB"/>
          </a:p>
        </p:txBody>
      </p:sp>
      <p:sp>
        <p:nvSpPr>
          <p:cNvPr id="6" name="Placeholder for Text Right">
            <a:extLst>
              <a:ext uri="{FF2B5EF4-FFF2-40B4-BE49-F238E27FC236}">
                <a16:creationId xmlns:a16="http://schemas.microsoft.com/office/drawing/2014/main" id="{C6626F16-E303-C843-D12F-F7449D0725E4}"/>
              </a:ext>
            </a:extLst>
          </p:cNvPr>
          <p:cNvSpPr>
            <a:spLocks noGrp="1"/>
          </p:cNvSpPr>
          <p:nvPr>
            <p:ph idx="13" hasCustomPrompt="1"/>
          </p:nvPr>
        </p:nvSpPr>
        <p:spPr>
          <a:xfrm>
            <a:off x="4796599" y="1595700"/>
            <a:ext cx="3918776" cy="3333074"/>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0" name="Placeholder for Heading Right">
            <a:extLst>
              <a:ext uri="{FF2B5EF4-FFF2-40B4-BE49-F238E27FC236}">
                <a16:creationId xmlns:a16="http://schemas.microsoft.com/office/drawing/2014/main" id="{7F6A269C-2A08-E964-ED30-7BBEEA5724AE}"/>
              </a:ext>
            </a:extLst>
          </p:cNvPr>
          <p:cNvSpPr>
            <a:spLocks noGrp="1"/>
          </p:cNvSpPr>
          <p:nvPr>
            <p:ph type="body" sz="quarter" idx="17" hasCustomPrompt="1"/>
          </p:nvPr>
        </p:nvSpPr>
        <p:spPr>
          <a:xfrm>
            <a:off x="4784692" y="1251333"/>
            <a:ext cx="3918776" cy="252413"/>
          </a:xfrm>
        </p:spPr>
        <p:txBody>
          <a:bodyPr/>
          <a:lstStyle>
            <a:lvl1pPr>
              <a:defRPr b="1"/>
            </a:lvl1pPr>
          </a:lstStyle>
          <a:p>
            <a:pPr lvl="0"/>
            <a:r>
              <a:rPr lang="nl-NL"/>
              <a:t>Heading</a:t>
            </a:r>
            <a:endParaRPr lang="fr-FR"/>
          </a:p>
        </p:txBody>
      </p:sp>
      <p:sp>
        <p:nvSpPr>
          <p:cNvPr id="8" name="Placeholder for Text Left">
            <a:extLst>
              <a:ext uri="{FF2B5EF4-FFF2-40B4-BE49-F238E27FC236}">
                <a16:creationId xmlns:a16="http://schemas.microsoft.com/office/drawing/2014/main" id="{1A0674CD-83A7-781D-4790-975B29BBBDDC}"/>
              </a:ext>
            </a:extLst>
          </p:cNvPr>
          <p:cNvSpPr>
            <a:spLocks noGrp="1"/>
          </p:cNvSpPr>
          <p:nvPr>
            <p:ph idx="1" hasCustomPrompt="1"/>
          </p:nvPr>
        </p:nvSpPr>
        <p:spPr>
          <a:xfrm>
            <a:off x="438912" y="1595700"/>
            <a:ext cx="3918776"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7" name="Placeholder for Heading Left">
            <a:extLst>
              <a:ext uri="{FF2B5EF4-FFF2-40B4-BE49-F238E27FC236}">
                <a16:creationId xmlns:a16="http://schemas.microsoft.com/office/drawing/2014/main" id="{EF3B8292-C08F-0BC8-E11B-B24237101BCC}"/>
              </a:ext>
            </a:extLst>
          </p:cNvPr>
          <p:cNvSpPr>
            <a:spLocks noGrp="1"/>
          </p:cNvSpPr>
          <p:nvPr>
            <p:ph type="body" sz="quarter" idx="16" hasCustomPrompt="1"/>
          </p:nvPr>
        </p:nvSpPr>
        <p:spPr>
          <a:xfrm>
            <a:off x="438912" y="1251333"/>
            <a:ext cx="3918776" cy="252413"/>
          </a:xfrm>
        </p:spPr>
        <p:txBody>
          <a:bodyPr/>
          <a:lstStyle>
            <a:lvl1pPr>
              <a:defRPr b="1"/>
            </a:lvl1pPr>
          </a:lstStyle>
          <a:p>
            <a:pPr lvl="0"/>
            <a:r>
              <a:rPr lang="nl-NL"/>
              <a:t>Heading</a:t>
            </a:r>
            <a:endParaRPr lang="fr-FR"/>
          </a:p>
        </p:txBody>
      </p:sp>
      <p:sp>
        <p:nvSpPr>
          <p:cNvPr id="11" name="Placeholder for Footnotes">
            <a:extLst>
              <a:ext uri="{FF2B5EF4-FFF2-40B4-BE49-F238E27FC236}">
                <a16:creationId xmlns:a16="http://schemas.microsoft.com/office/drawing/2014/main" id="{3487726F-42BD-B6A7-293E-EBE9C71ABE30}"/>
              </a:ext>
            </a:extLst>
          </p:cNvPr>
          <p:cNvSpPr>
            <a:spLocks noGrp="1"/>
          </p:cNvSpPr>
          <p:nvPr>
            <p:ph type="body" sz="quarter" idx="15" hasCustomPrompt="1"/>
          </p:nvPr>
        </p:nvSpPr>
        <p:spPr>
          <a:xfrm>
            <a:off x="440531" y="4384836"/>
            <a:ext cx="8262937" cy="558639"/>
          </a:xfrm>
        </p:spPr>
        <p:txBody>
          <a:bodyPr anchor="b" anchorCtr="0"/>
          <a:lstStyle>
            <a:lvl1pPr>
              <a:spcAft>
                <a:spcPts val="0"/>
              </a:spcAft>
              <a:defRPr sz="600" b="1"/>
            </a:lvl1pPr>
            <a:lvl2pPr marL="94500" indent="-94500">
              <a:spcAft>
                <a:spcPts val="0"/>
              </a:spcAft>
              <a:buFont typeface="+mj-lt"/>
              <a:buAutoNum type="arabicPeriod"/>
              <a:defRPr sz="600"/>
            </a:lvl2pPr>
          </a:lstStyle>
          <a:p>
            <a:pPr lvl="0"/>
            <a:r>
              <a:rPr lang="en-GB"/>
              <a:t>Optional footnote</a:t>
            </a:r>
          </a:p>
          <a:p>
            <a:pPr lvl="1"/>
            <a:r>
              <a:rPr lang="en-GB"/>
              <a:t>Numbered list</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br>
              <a:rPr lang="en-GB"/>
            </a:br>
            <a:r>
              <a:rPr lang="en-GB"/>
              <a:t>	</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Tree>
    <p:extLst>
      <p:ext uri="{BB962C8B-B14F-4D97-AF65-F5344CB8AC3E}">
        <p14:creationId xmlns:p14="http://schemas.microsoft.com/office/powerpoint/2010/main" val="1745281034"/>
      </p:ext>
    </p:extLst>
  </p:cSld>
  <p:clrMapOvr>
    <a:masterClrMapping/>
  </p:clrMapOvr>
  <p:extLst>
    <p:ext uri="{DCECCB84-F9BA-43D5-87BE-67443E8EF086}">
      <p15:sldGuideLst xmlns:p15="http://schemas.microsoft.com/office/powerpoint/2012/main">
        <p15:guide id="39" userDrawn="1">
          <p15:clr>
            <a:srgbClr val="FBAE40"/>
          </p15:clr>
        </p15:guide>
        <p15:guide id="40" pos="7680" userDrawn="1">
          <p15:clr>
            <a:srgbClr val="FBAE40"/>
          </p15:clr>
        </p15:guide>
        <p15:guide id="41" pos="3660" userDrawn="1">
          <p15:clr>
            <a:srgbClr val="FBAE40"/>
          </p15:clr>
        </p15:guide>
        <p15:guide id="42" pos="4021" userDrawn="1">
          <p15:clr>
            <a:srgbClr val="FBAE40"/>
          </p15:clr>
        </p15:guide>
        <p15:guide id="43" orient="horz" userDrawn="1">
          <p15:clr>
            <a:srgbClr val="FBAE40"/>
          </p15:clr>
        </p15:guide>
        <p15:guide id="44" orient="horz" pos="4320" userDrawn="1">
          <p15:clr>
            <a:srgbClr val="FBAE40"/>
          </p15:clr>
        </p15:guide>
        <p15:guide id="45" orient="horz" pos="1080" userDrawn="1">
          <p15:clr>
            <a:srgbClr val="FBAE40"/>
          </p15:clr>
        </p15:guide>
        <p15:guide id="46" orient="horz" pos="731" userDrawn="1">
          <p15:clr>
            <a:srgbClr val="547EB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Column Placeholder">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3425BE83-B2A1-447B-B2A4-AA485CA535FF}" type="datetime1">
              <a:rPr lang="en-GB" smtClean="0"/>
              <a:t>10/11/2025</a:t>
            </a:fld>
            <a:endParaRPr lang="en-GB"/>
          </a:p>
        </p:txBody>
      </p:sp>
      <p:sp>
        <p:nvSpPr>
          <p:cNvPr id="8" name="Placeholder for Text">
            <a:extLst>
              <a:ext uri="{FF2B5EF4-FFF2-40B4-BE49-F238E27FC236}">
                <a16:creationId xmlns:a16="http://schemas.microsoft.com/office/drawing/2014/main" id="{1A0674CD-83A7-781D-4790-975B29BBBDDC}"/>
              </a:ext>
            </a:extLst>
          </p:cNvPr>
          <p:cNvSpPr>
            <a:spLocks noGrp="1"/>
          </p:cNvSpPr>
          <p:nvPr>
            <p:ph idx="1" hasCustomPrompt="1"/>
          </p:nvPr>
        </p:nvSpPr>
        <p:spPr>
          <a:xfrm>
            <a:off x="438912" y="1598400"/>
            <a:ext cx="8264557" cy="3331800"/>
          </a:xfrm>
          <a:prstGeom prst="rect">
            <a:avLst/>
          </a:prstGeom>
        </p:spPr>
        <p:txBody>
          <a:bodyPr vert="horz" lIns="0" tIns="0" rIns="0" bIns="0" numCol="2"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9" name="Placeholder for Heading">
            <a:extLst>
              <a:ext uri="{FF2B5EF4-FFF2-40B4-BE49-F238E27FC236}">
                <a16:creationId xmlns:a16="http://schemas.microsoft.com/office/drawing/2014/main" id="{52520F08-3359-FBA3-3D23-A176555AF3A6}"/>
              </a:ext>
            </a:extLst>
          </p:cNvPr>
          <p:cNvSpPr>
            <a:spLocks noGrp="1"/>
          </p:cNvSpPr>
          <p:nvPr>
            <p:ph type="body" sz="quarter" idx="16" hasCustomPrompt="1"/>
          </p:nvPr>
        </p:nvSpPr>
        <p:spPr>
          <a:xfrm>
            <a:off x="438912" y="1251333"/>
            <a:ext cx="7885081" cy="252413"/>
          </a:xfrm>
        </p:spPr>
        <p:txBody>
          <a:bodyPr/>
          <a:lstStyle>
            <a:lvl1pPr>
              <a:defRPr b="1"/>
            </a:lvl1pPr>
          </a:lstStyle>
          <a:p>
            <a:pPr lvl="0"/>
            <a:r>
              <a:rPr lang="nl-NL"/>
              <a:t>Heading</a:t>
            </a:r>
            <a:endParaRPr lang="fr-FR"/>
          </a:p>
        </p:txBody>
      </p:sp>
      <p:sp>
        <p:nvSpPr>
          <p:cNvPr id="6" name="Placeholder for Footnotes">
            <a:extLst>
              <a:ext uri="{FF2B5EF4-FFF2-40B4-BE49-F238E27FC236}">
                <a16:creationId xmlns:a16="http://schemas.microsoft.com/office/drawing/2014/main" id="{BC4D848C-FE81-3CA7-FA1F-B64EF52BEE38}"/>
              </a:ext>
            </a:extLst>
          </p:cNvPr>
          <p:cNvSpPr>
            <a:spLocks noGrp="1"/>
          </p:cNvSpPr>
          <p:nvPr>
            <p:ph type="body" sz="quarter" idx="15" hasCustomPrompt="1"/>
          </p:nvPr>
        </p:nvSpPr>
        <p:spPr>
          <a:xfrm>
            <a:off x="440531" y="4384836"/>
            <a:ext cx="8262937" cy="558639"/>
          </a:xfrm>
        </p:spPr>
        <p:txBody>
          <a:bodyPr anchor="b" anchorCtr="0"/>
          <a:lstStyle>
            <a:lvl1pPr>
              <a:spcAft>
                <a:spcPts val="0"/>
              </a:spcAft>
              <a:defRPr sz="600" b="1"/>
            </a:lvl1pPr>
            <a:lvl2pPr marL="94500" indent="-94500">
              <a:spcAft>
                <a:spcPts val="0"/>
              </a:spcAft>
              <a:buFont typeface="+mj-lt"/>
              <a:buAutoNum type="arabicPeriod"/>
              <a:defRPr sz="600"/>
            </a:lvl2pPr>
          </a:lstStyle>
          <a:p>
            <a:pPr lvl="0"/>
            <a:r>
              <a:rPr lang="en-GB"/>
              <a:t>Optional footnote</a:t>
            </a:r>
          </a:p>
          <a:p>
            <a:pPr lvl="1"/>
            <a:r>
              <a:rPr lang="en-GB"/>
              <a:t>Numbered list</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p>
        </p:txBody>
      </p:sp>
    </p:spTree>
    <p:extLst>
      <p:ext uri="{BB962C8B-B14F-4D97-AF65-F5344CB8AC3E}">
        <p14:creationId xmlns:p14="http://schemas.microsoft.com/office/powerpoint/2010/main" val="3036084130"/>
      </p:ext>
    </p:extLst>
  </p:cSld>
  <p:clrMapOvr>
    <a:masterClrMapping/>
  </p:clrMapOvr>
  <p:extLst>
    <p:ext uri="{DCECCB84-F9BA-43D5-87BE-67443E8EF086}">
      <p15:sldGuideLst xmlns:p15="http://schemas.microsoft.com/office/powerpoint/2012/main">
        <p15:guide id="39" userDrawn="1">
          <p15:clr>
            <a:srgbClr val="FBAE40"/>
          </p15:clr>
        </p15:guide>
        <p15:guide id="40" pos="7680" userDrawn="1">
          <p15:clr>
            <a:srgbClr val="FBAE40"/>
          </p15:clr>
        </p15:guide>
        <p15:guide id="41" pos="3660" userDrawn="1">
          <p15:clr>
            <a:srgbClr val="FBAE40"/>
          </p15:clr>
        </p15:guide>
        <p15:guide id="42" pos="4020" userDrawn="1">
          <p15:clr>
            <a:srgbClr val="FBAE40"/>
          </p15:clr>
        </p15:guide>
        <p15:guide id="43" orient="horz" userDrawn="1">
          <p15:clr>
            <a:srgbClr val="FBAE40"/>
          </p15:clr>
        </p15:guide>
        <p15:guide id="44" orient="horz" pos="4320" userDrawn="1">
          <p15:clr>
            <a:srgbClr val="FBAE40"/>
          </p15:clr>
        </p15:guide>
        <p15:guide id="45" orient="horz" pos="1080" userDrawn="1">
          <p15:clr>
            <a:srgbClr val="FBAE40"/>
          </p15:clr>
        </p15:guide>
        <p15:guide id="46" orient="horz" pos="731" userDrawn="1">
          <p15:clr>
            <a:srgbClr val="547EB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3 Placeholders">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78564605-8FC2-4480-A701-65B20759191F}" type="datetime1">
              <a:rPr lang="en-GB" smtClean="0"/>
              <a:t>10/11/2025</a:t>
            </a:fld>
            <a:endParaRPr lang="en-GB"/>
          </a:p>
        </p:txBody>
      </p:sp>
      <p:sp>
        <p:nvSpPr>
          <p:cNvPr id="7" name="Placeholder for Text Right">
            <a:extLst>
              <a:ext uri="{FF2B5EF4-FFF2-40B4-BE49-F238E27FC236}">
                <a16:creationId xmlns:a16="http://schemas.microsoft.com/office/drawing/2014/main" id="{5E5FABEB-229B-CE67-DE1D-A4A84B681F35}"/>
              </a:ext>
            </a:extLst>
          </p:cNvPr>
          <p:cNvSpPr>
            <a:spLocks noGrp="1"/>
          </p:cNvSpPr>
          <p:nvPr>
            <p:ph idx="14" hasCustomPrompt="1"/>
          </p:nvPr>
        </p:nvSpPr>
        <p:spPr>
          <a:xfrm>
            <a:off x="6249161" y="1595700"/>
            <a:ext cx="2466214" cy="3334500"/>
          </a:xfrm>
          <a:prstGeom prst="rect">
            <a:avLst/>
          </a:prstGeom>
        </p:spPr>
        <p:txBody>
          <a:bodyPr vert="horz" lIns="0" tIns="0" rIns="0" bIns="0" numCol="1" spcCol="572400" rtlCol="0">
            <a:noAutofit/>
          </a:bodyPr>
          <a:lstStyle>
            <a:lvl1pPr>
              <a:defRPr/>
            </a:lvl1pPr>
          </a:lstStyle>
          <a:p>
            <a:pPr lvl="0"/>
            <a:r>
              <a:rPr lang="en-GB" noProof="0"/>
              <a:t>Type body copy or add other content</a:t>
            </a:r>
          </a:p>
          <a:p>
            <a:pPr lvl="1"/>
            <a:r>
              <a:rPr lang="en-GB" noProof="0"/>
              <a:t>Standard</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3" name="Placeholder for Heading Right">
            <a:extLst>
              <a:ext uri="{FF2B5EF4-FFF2-40B4-BE49-F238E27FC236}">
                <a16:creationId xmlns:a16="http://schemas.microsoft.com/office/drawing/2014/main" id="{E52D1F57-AA64-CA40-2F7D-7019F203E7C3}"/>
              </a:ext>
            </a:extLst>
          </p:cNvPr>
          <p:cNvSpPr>
            <a:spLocks noGrp="1"/>
          </p:cNvSpPr>
          <p:nvPr>
            <p:ph type="body" sz="quarter" idx="19" hasCustomPrompt="1"/>
          </p:nvPr>
        </p:nvSpPr>
        <p:spPr>
          <a:xfrm>
            <a:off x="6249160" y="1251333"/>
            <a:ext cx="2466214" cy="252413"/>
          </a:xfrm>
        </p:spPr>
        <p:txBody>
          <a:bodyPr/>
          <a:lstStyle>
            <a:lvl1pPr>
              <a:defRPr b="1"/>
            </a:lvl1pPr>
          </a:lstStyle>
          <a:p>
            <a:pPr lvl="0"/>
            <a:r>
              <a:rPr lang="nl-NL"/>
              <a:t>Heading</a:t>
            </a:r>
            <a:endParaRPr lang="fr-FR"/>
          </a:p>
        </p:txBody>
      </p:sp>
      <p:sp>
        <p:nvSpPr>
          <p:cNvPr id="6" name="Placeholder for Text Center">
            <a:extLst>
              <a:ext uri="{FF2B5EF4-FFF2-40B4-BE49-F238E27FC236}">
                <a16:creationId xmlns:a16="http://schemas.microsoft.com/office/drawing/2014/main" id="{7B3428BB-7154-A27D-82EB-BA508534B777}"/>
              </a:ext>
            </a:extLst>
          </p:cNvPr>
          <p:cNvSpPr>
            <a:spLocks noGrp="1"/>
          </p:cNvSpPr>
          <p:nvPr>
            <p:ph idx="13" hasCustomPrompt="1"/>
          </p:nvPr>
        </p:nvSpPr>
        <p:spPr>
          <a:xfrm>
            <a:off x="3344037" y="1595700"/>
            <a:ext cx="2466214" cy="3334500"/>
          </a:xfrm>
          <a:prstGeom prst="rect">
            <a:avLst/>
          </a:prstGeom>
        </p:spPr>
        <p:txBody>
          <a:bodyPr vert="horz" lIns="0" tIns="0" rIns="0" bIns="0" numCol="1" spcCol="572400" rtlCol="0">
            <a:noAutofit/>
          </a:bodyPr>
          <a:lstStyle>
            <a:lvl1pPr>
              <a:defRPr/>
            </a:lvl1pPr>
          </a:lstStyle>
          <a:p>
            <a:pPr lvl="0"/>
            <a:r>
              <a:rPr lang="en-GB" noProof="0"/>
              <a:t>Type body copy or add other content</a:t>
            </a:r>
          </a:p>
          <a:p>
            <a:pPr lvl="1"/>
            <a:r>
              <a:rPr lang="en-GB" noProof="0"/>
              <a:t>Standard</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2" name="Placeholder for Heading Center">
            <a:extLst>
              <a:ext uri="{FF2B5EF4-FFF2-40B4-BE49-F238E27FC236}">
                <a16:creationId xmlns:a16="http://schemas.microsoft.com/office/drawing/2014/main" id="{BD3CECE3-CEA8-062D-521C-8EA1985DB319}"/>
              </a:ext>
            </a:extLst>
          </p:cNvPr>
          <p:cNvSpPr>
            <a:spLocks noGrp="1"/>
          </p:cNvSpPr>
          <p:nvPr>
            <p:ph type="body" sz="quarter" idx="18" hasCustomPrompt="1"/>
          </p:nvPr>
        </p:nvSpPr>
        <p:spPr>
          <a:xfrm>
            <a:off x="3344036" y="1251333"/>
            <a:ext cx="2466214" cy="252413"/>
          </a:xfrm>
        </p:spPr>
        <p:txBody>
          <a:bodyPr/>
          <a:lstStyle>
            <a:lvl1pPr>
              <a:defRPr b="1"/>
            </a:lvl1pPr>
          </a:lstStyle>
          <a:p>
            <a:pPr lvl="0"/>
            <a:r>
              <a:rPr lang="nl-NL"/>
              <a:t>Heading</a:t>
            </a:r>
            <a:endParaRPr lang="fr-FR"/>
          </a:p>
        </p:txBody>
      </p:sp>
      <p:sp>
        <p:nvSpPr>
          <p:cNvPr id="8" name="Placeholder for Text Left">
            <a:extLst>
              <a:ext uri="{FF2B5EF4-FFF2-40B4-BE49-F238E27FC236}">
                <a16:creationId xmlns:a16="http://schemas.microsoft.com/office/drawing/2014/main" id="{1A0674CD-83A7-781D-4790-975B29BBBDDC}"/>
              </a:ext>
            </a:extLst>
          </p:cNvPr>
          <p:cNvSpPr>
            <a:spLocks noGrp="1"/>
          </p:cNvSpPr>
          <p:nvPr>
            <p:ph idx="1" hasCustomPrompt="1"/>
          </p:nvPr>
        </p:nvSpPr>
        <p:spPr>
          <a:xfrm>
            <a:off x="438912" y="1595700"/>
            <a:ext cx="2466214"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1" name="Placeholder for Heading Left">
            <a:extLst>
              <a:ext uri="{FF2B5EF4-FFF2-40B4-BE49-F238E27FC236}">
                <a16:creationId xmlns:a16="http://schemas.microsoft.com/office/drawing/2014/main" id="{479B208E-2BE8-29AE-52DE-D5E957B38285}"/>
              </a:ext>
            </a:extLst>
          </p:cNvPr>
          <p:cNvSpPr>
            <a:spLocks noGrp="1"/>
          </p:cNvSpPr>
          <p:nvPr>
            <p:ph type="body" sz="quarter" idx="17" hasCustomPrompt="1"/>
          </p:nvPr>
        </p:nvSpPr>
        <p:spPr>
          <a:xfrm>
            <a:off x="438912" y="1251333"/>
            <a:ext cx="2466214" cy="252413"/>
          </a:xfrm>
        </p:spPr>
        <p:txBody>
          <a:bodyPr/>
          <a:lstStyle>
            <a:lvl1pPr>
              <a:defRPr b="1"/>
            </a:lvl1pPr>
          </a:lstStyle>
          <a:p>
            <a:pPr lvl="0"/>
            <a:r>
              <a:rPr lang="nl-NL"/>
              <a:t>Heading</a:t>
            </a:r>
            <a:endParaRPr lang="fr-FR"/>
          </a:p>
        </p:txBody>
      </p:sp>
      <p:sp>
        <p:nvSpPr>
          <p:cNvPr id="9" name="Placeholder for Footnotes">
            <a:extLst>
              <a:ext uri="{FF2B5EF4-FFF2-40B4-BE49-F238E27FC236}">
                <a16:creationId xmlns:a16="http://schemas.microsoft.com/office/drawing/2014/main" id="{E4160ADE-4142-2D4F-4F58-3E3FE7DB781D}"/>
              </a:ext>
            </a:extLst>
          </p:cNvPr>
          <p:cNvSpPr>
            <a:spLocks noGrp="1"/>
          </p:cNvSpPr>
          <p:nvPr>
            <p:ph type="body" sz="quarter" idx="15" hasCustomPrompt="1"/>
          </p:nvPr>
        </p:nvSpPr>
        <p:spPr>
          <a:xfrm>
            <a:off x="440531" y="4384836"/>
            <a:ext cx="8262937" cy="558639"/>
          </a:xfrm>
        </p:spPr>
        <p:txBody>
          <a:bodyPr anchor="b" anchorCtr="0"/>
          <a:lstStyle>
            <a:lvl1pPr>
              <a:spcAft>
                <a:spcPts val="0"/>
              </a:spcAft>
              <a:defRPr sz="600" b="1"/>
            </a:lvl1pPr>
            <a:lvl2pPr marL="94500" indent="-94500">
              <a:spcAft>
                <a:spcPts val="0"/>
              </a:spcAft>
              <a:buFont typeface="+mj-lt"/>
              <a:buAutoNum type="arabicPeriod"/>
              <a:defRPr sz="600"/>
            </a:lvl2pPr>
          </a:lstStyle>
          <a:p>
            <a:pPr lvl="0"/>
            <a:r>
              <a:rPr lang="en-GB"/>
              <a:t>Optional footnote</a:t>
            </a:r>
          </a:p>
          <a:p>
            <a:pPr lvl="1"/>
            <a:r>
              <a:rPr lang="en-GB"/>
              <a:t>Numbered list</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p>
        </p:txBody>
      </p:sp>
    </p:spTree>
    <p:extLst>
      <p:ext uri="{BB962C8B-B14F-4D97-AF65-F5344CB8AC3E}">
        <p14:creationId xmlns:p14="http://schemas.microsoft.com/office/powerpoint/2010/main" val="1963544208"/>
      </p:ext>
    </p:extLst>
  </p:cSld>
  <p:clrMapOvr>
    <a:masterClrMapping/>
  </p:clrMapOvr>
  <p:extLst>
    <p:ext uri="{DCECCB84-F9BA-43D5-87BE-67443E8EF086}">
      <p15:sldGuideLst xmlns:p15="http://schemas.microsoft.com/office/powerpoint/2012/main">
        <p15:guide id="47" userDrawn="1">
          <p15:clr>
            <a:srgbClr val="FBAE40"/>
          </p15:clr>
        </p15:guide>
        <p15:guide id="48" pos="7680" userDrawn="1">
          <p15:clr>
            <a:srgbClr val="FBAE40"/>
          </p15:clr>
        </p15:guide>
        <p15:guide id="49" pos="2440" userDrawn="1">
          <p15:clr>
            <a:srgbClr val="FBAE40"/>
          </p15:clr>
        </p15:guide>
        <p15:guide id="50" pos="2800" userDrawn="1">
          <p15:clr>
            <a:srgbClr val="FBAE40"/>
          </p15:clr>
        </p15:guide>
        <p15:guide id="51" pos="4880" userDrawn="1">
          <p15:clr>
            <a:srgbClr val="FBAE40"/>
          </p15:clr>
        </p15:guide>
        <p15:guide id="52" pos="5240" userDrawn="1">
          <p15:clr>
            <a:srgbClr val="FBAE40"/>
          </p15:clr>
        </p15:guide>
        <p15:guide id="53" orient="horz" userDrawn="1">
          <p15:clr>
            <a:srgbClr val="FBAE40"/>
          </p15:clr>
        </p15:guide>
        <p15:guide id="54" orient="horz" pos="4320" userDrawn="1">
          <p15:clr>
            <a:srgbClr val="FBAE40"/>
          </p15:clr>
        </p15:guide>
        <p15:guide id="55" orient="horz" pos="1080" userDrawn="1">
          <p15:clr>
            <a:srgbClr val="FBAE40"/>
          </p15:clr>
        </p15:guide>
        <p15:guide id="56" orient="horz" pos="731" userDrawn="1">
          <p15:clr>
            <a:srgbClr val="547EB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Column Placeholder">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E0B78D5C-B265-4BBF-BDDA-8AAE90FEECAB}" type="datetime1">
              <a:rPr lang="en-GB" smtClean="0"/>
              <a:t>10/11/2025</a:t>
            </a:fld>
            <a:endParaRPr lang="en-GB"/>
          </a:p>
        </p:txBody>
      </p:sp>
      <p:sp>
        <p:nvSpPr>
          <p:cNvPr id="8" name="Placeholder for Text">
            <a:extLst>
              <a:ext uri="{FF2B5EF4-FFF2-40B4-BE49-F238E27FC236}">
                <a16:creationId xmlns:a16="http://schemas.microsoft.com/office/drawing/2014/main" id="{1A0674CD-83A7-781D-4790-975B29BBBDDC}"/>
              </a:ext>
            </a:extLst>
          </p:cNvPr>
          <p:cNvSpPr>
            <a:spLocks noGrp="1"/>
          </p:cNvSpPr>
          <p:nvPr>
            <p:ph idx="1" hasCustomPrompt="1"/>
          </p:nvPr>
        </p:nvSpPr>
        <p:spPr>
          <a:xfrm>
            <a:off x="438912" y="1598400"/>
            <a:ext cx="8264557" cy="3331800"/>
          </a:xfrm>
          <a:prstGeom prst="rect">
            <a:avLst/>
          </a:prstGeom>
        </p:spPr>
        <p:txBody>
          <a:bodyPr vert="horz" lIns="0" tIns="0" rIns="0" bIns="0" numCol="3"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9" name="Placeholder for Heading">
            <a:extLst>
              <a:ext uri="{FF2B5EF4-FFF2-40B4-BE49-F238E27FC236}">
                <a16:creationId xmlns:a16="http://schemas.microsoft.com/office/drawing/2014/main" id="{B99DB820-F10F-9E10-F0AD-0E2E32FFD886}"/>
              </a:ext>
            </a:extLst>
          </p:cNvPr>
          <p:cNvSpPr>
            <a:spLocks noGrp="1"/>
          </p:cNvSpPr>
          <p:nvPr>
            <p:ph type="body" sz="quarter" idx="16" hasCustomPrompt="1"/>
          </p:nvPr>
        </p:nvSpPr>
        <p:spPr>
          <a:xfrm>
            <a:off x="438912" y="1251333"/>
            <a:ext cx="7885081" cy="252413"/>
          </a:xfrm>
        </p:spPr>
        <p:txBody>
          <a:bodyPr/>
          <a:lstStyle>
            <a:lvl1pPr>
              <a:defRPr b="1"/>
            </a:lvl1pPr>
          </a:lstStyle>
          <a:p>
            <a:pPr lvl="0"/>
            <a:r>
              <a:rPr lang="nl-NL"/>
              <a:t>Heading</a:t>
            </a:r>
            <a:endParaRPr lang="fr-FR"/>
          </a:p>
        </p:txBody>
      </p:sp>
      <p:sp>
        <p:nvSpPr>
          <p:cNvPr id="6" name="Placeholder for Footnotes">
            <a:extLst>
              <a:ext uri="{FF2B5EF4-FFF2-40B4-BE49-F238E27FC236}">
                <a16:creationId xmlns:a16="http://schemas.microsoft.com/office/drawing/2014/main" id="{127A04C6-4A1D-EDB8-3F2A-4F3A0A30CBF8}"/>
              </a:ext>
            </a:extLst>
          </p:cNvPr>
          <p:cNvSpPr>
            <a:spLocks noGrp="1"/>
          </p:cNvSpPr>
          <p:nvPr>
            <p:ph type="body" sz="quarter" idx="15" hasCustomPrompt="1"/>
          </p:nvPr>
        </p:nvSpPr>
        <p:spPr>
          <a:xfrm>
            <a:off x="440531" y="4384836"/>
            <a:ext cx="8262937" cy="558639"/>
          </a:xfrm>
        </p:spPr>
        <p:txBody>
          <a:bodyPr anchor="b" anchorCtr="0"/>
          <a:lstStyle>
            <a:lvl1pPr>
              <a:spcAft>
                <a:spcPts val="0"/>
              </a:spcAft>
              <a:defRPr sz="600" b="1"/>
            </a:lvl1pPr>
            <a:lvl2pPr marL="94500" indent="-94500">
              <a:spcAft>
                <a:spcPts val="0"/>
              </a:spcAft>
              <a:buFont typeface="+mj-lt"/>
              <a:buAutoNum type="arabicPeriod"/>
              <a:defRPr sz="600"/>
            </a:lvl2pPr>
          </a:lstStyle>
          <a:p>
            <a:pPr lvl="0"/>
            <a:r>
              <a:rPr lang="en-GB"/>
              <a:t>Optional footnote</a:t>
            </a:r>
          </a:p>
          <a:p>
            <a:pPr lvl="1"/>
            <a:r>
              <a:rPr lang="en-GB"/>
              <a:t>Numbered list</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p>
        </p:txBody>
      </p:sp>
    </p:spTree>
    <p:extLst>
      <p:ext uri="{BB962C8B-B14F-4D97-AF65-F5344CB8AC3E}">
        <p14:creationId xmlns:p14="http://schemas.microsoft.com/office/powerpoint/2010/main" val="2163344292"/>
      </p:ext>
    </p:extLst>
  </p:cSld>
  <p:clrMapOvr>
    <a:masterClrMapping/>
  </p:clrMapOvr>
  <p:extLst>
    <p:ext uri="{DCECCB84-F9BA-43D5-87BE-67443E8EF086}">
      <p15:sldGuideLst xmlns:p15="http://schemas.microsoft.com/office/powerpoint/2012/main">
        <p15:guide id="47" userDrawn="1">
          <p15:clr>
            <a:srgbClr val="FBAE40"/>
          </p15:clr>
        </p15:guide>
        <p15:guide id="48" pos="7680" userDrawn="1">
          <p15:clr>
            <a:srgbClr val="FBAE40"/>
          </p15:clr>
        </p15:guide>
        <p15:guide id="49" pos="2440" userDrawn="1">
          <p15:clr>
            <a:srgbClr val="FBAE40"/>
          </p15:clr>
        </p15:guide>
        <p15:guide id="50" pos="2800" userDrawn="1">
          <p15:clr>
            <a:srgbClr val="FBAE40"/>
          </p15:clr>
        </p15:guide>
        <p15:guide id="51" pos="4880" userDrawn="1">
          <p15:clr>
            <a:srgbClr val="FBAE40"/>
          </p15:clr>
        </p15:guide>
        <p15:guide id="52" pos="5240" userDrawn="1">
          <p15:clr>
            <a:srgbClr val="FBAE40"/>
          </p15:clr>
        </p15:guide>
        <p15:guide id="53" orient="horz" userDrawn="1">
          <p15:clr>
            <a:srgbClr val="FBAE40"/>
          </p15:clr>
        </p15:guide>
        <p15:guide id="54" orient="horz" pos="4320" userDrawn="1">
          <p15:clr>
            <a:srgbClr val="FBAE40"/>
          </p15:clr>
        </p15:guide>
        <p15:guide id="55" orient="horz" pos="1080" userDrawn="1">
          <p15:clr>
            <a:srgbClr val="FBAE40"/>
          </p15:clr>
        </p15:guide>
        <p15:guide id="56" orient="horz" pos="731" userDrawn="1">
          <p15:clr>
            <a:srgbClr val="547EB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Opening 2">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0"/>
            <a:ext cx="965358" cy="213300"/>
          </a:xfrm>
          <a:prstGeom prst="rect">
            <a:avLst/>
          </a:prstGeom>
        </p:spPr>
        <p:txBody>
          <a:bodyPr/>
          <a:lstStyle/>
          <a:p>
            <a:fld id="{A488BAF9-BCA2-4955-8AE5-3281DB7FDF3A}" type="datetime1">
              <a:rPr lang="en-GB" smtClean="0"/>
              <a:t>10/11/2025</a:t>
            </a:fld>
            <a:endParaRPr lang="en-GB"/>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14620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572000" y="5146200"/>
            <a:ext cx="4131468" cy="210600"/>
          </a:xfrm>
          <a:prstGeom prst="rect">
            <a:avLst/>
          </a:prstGeom>
        </p:spPr>
        <p:txBody>
          <a:bodyPr/>
          <a:lstStyle/>
          <a:p>
            <a:pPr algn="r"/>
            <a:r>
              <a:rPr lang="en-GB"/>
              <a:t>Organisation – Title presentation</a:t>
            </a:r>
          </a:p>
        </p:txBody>
      </p:sp>
      <p:grpSp>
        <p:nvGrpSpPr>
          <p:cNvPr id="25" name="Background">
            <a:extLst>
              <a:ext uri="{FF2B5EF4-FFF2-40B4-BE49-F238E27FC236}">
                <a16:creationId xmlns:a16="http://schemas.microsoft.com/office/drawing/2014/main" id="{F96BDED4-6A91-4D34-0E78-13371DF3F8B1}"/>
              </a:ext>
            </a:extLst>
          </p:cNvPr>
          <p:cNvGrpSpPr/>
          <p:nvPr/>
        </p:nvGrpSpPr>
        <p:grpSpPr>
          <a:xfrm>
            <a:off x="-1" y="-2874"/>
            <a:ext cx="9149109" cy="5146469"/>
            <a:chOff x="-1" y="-3832"/>
            <a:chExt cx="12198812" cy="6861959"/>
          </a:xfrm>
        </p:grpSpPr>
        <p:sp>
          <p:nvSpPr>
            <p:cNvPr id="14" name="Free-form: Shape 13">
              <a:extLst>
                <a:ext uri="{FF2B5EF4-FFF2-40B4-BE49-F238E27FC236}">
                  <a16:creationId xmlns:a16="http://schemas.microsoft.com/office/drawing/2014/main" id="{96642E83-7BA3-4C5C-E7CA-46AA1E1380A2}"/>
                </a:ext>
              </a:extLst>
            </p:cNvPr>
            <p:cNvSpPr/>
            <p:nvPr/>
          </p:nvSpPr>
          <p:spPr>
            <a:xfrm>
              <a:off x="-1" y="-3832"/>
              <a:ext cx="12198812" cy="6861832"/>
            </a:xfrm>
            <a:custGeom>
              <a:avLst/>
              <a:gdLst>
                <a:gd name="connsiteX0" fmla="*/ 0 w 12198812"/>
                <a:gd name="connsiteY0" fmla="*/ 0 h 6861832"/>
                <a:gd name="connsiteX1" fmla="*/ 12198812 w 12198812"/>
                <a:gd name="connsiteY1" fmla="*/ 0 h 6861832"/>
                <a:gd name="connsiteX2" fmla="*/ 12198812 w 12198812"/>
                <a:gd name="connsiteY2" fmla="*/ 6861832 h 6861832"/>
                <a:gd name="connsiteX3" fmla="*/ 0 w 12198812"/>
                <a:gd name="connsiteY3" fmla="*/ 6861832 h 6861832"/>
              </a:gdLst>
              <a:ahLst/>
              <a:cxnLst>
                <a:cxn ang="0">
                  <a:pos x="connsiteX0" y="connsiteY0"/>
                </a:cxn>
                <a:cxn ang="0">
                  <a:pos x="connsiteX1" y="connsiteY1"/>
                </a:cxn>
                <a:cxn ang="0">
                  <a:pos x="connsiteX2" y="connsiteY2"/>
                </a:cxn>
                <a:cxn ang="0">
                  <a:pos x="connsiteX3" y="connsiteY3"/>
                </a:cxn>
              </a:cxnLst>
              <a:rect l="l" t="t" r="r" b="b"/>
              <a:pathLst>
                <a:path w="12198812" h="6861832">
                  <a:moveTo>
                    <a:pt x="0" y="0"/>
                  </a:moveTo>
                  <a:lnTo>
                    <a:pt x="12198812" y="0"/>
                  </a:lnTo>
                  <a:lnTo>
                    <a:pt x="12198812" y="6861832"/>
                  </a:lnTo>
                  <a:lnTo>
                    <a:pt x="0" y="6861832"/>
                  </a:lnTo>
                  <a:close/>
                </a:path>
              </a:pathLst>
            </a:custGeom>
            <a:noFill/>
            <a:ln w="12700" cap="flat">
              <a:noFill/>
              <a:prstDash val="solid"/>
              <a:miter/>
            </a:ln>
          </p:spPr>
          <p:txBody>
            <a:bodyPr rtlCol="0" anchor="ctr"/>
            <a:lstStyle/>
            <a:p>
              <a:endParaRPr lang="nl-NL" sz="1050"/>
            </a:p>
          </p:txBody>
        </p:sp>
        <p:sp>
          <p:nvSpPr>
            <p:cNvPr id="16" name="Free-form: Shape 15">
              <a:extLst>
                <a:ext uri="{FF2B5EF4-FFF2-40B4-BE49-F238E27FC236}">
                  <a16:creationId xmlns:a16="http://schemas.microsoft.com/office/drawing/2014/main" id="{51F5C938-C5B9-2D0C-806A-B0C09FA1B6C8}"/>
                </a:ext>
              </a:extLst>
            </p:cNvPr>
            <p:cNvSpPr/>
            <p:nvPr/>
          </p:nvSpPr>
          <p:spPr>
            <a:xfrm>
              <a:off x="-1" y="-3832"/>
              <a:ext cx="5082838" cy="6861832"/>
            </a:xfrm>
            <a:custGeom>
              <a:avLst/>
              <a:gdLst>
                <a:gd name="connsiteX0" fmla="*/ 0 w 5082838"/>
                <a:gd name="connsiteY0" fmla="*/ 0 h 6861832"/>
                <a:gd name="connsiteX1" fmla="*/ 5082839 w 5082838"/>
                <a:gd name="connsiteY1" fmla="*/ 0 h 6861832"/>
                <a:gd name="connsiteX2" fmla="*/ 5082839 w 5082838"/>
                <a:gd name="connsiteY2" fmla="*/ 6861832 h 6861832"/>
                <a:gd name="connsiteX3" fmla="*/ 0 w 5082838"/>
                <a:gd name="connsiteY3" fmla="*/ 6861832 h 6861832"/>
              </a:gdLst>
              <a:ahLst/>
              <a:cxnLst>
                <a:cxn ang="0">
                  <a:pos x="connsiteX0" y="connsiteY0"/>
                </a:cxn>
                <a:cxn ang="0">
                  <a:pos x="connsiteX1" y="connsiteY1"/>
                </a:cxn>
                <a:cxn ang="0">
                  <a:pos x="connsiteX2" y="connsiteY2"/>
                </a:cxn>
                <a:cxn ang="0">
                  <a:pos x="connsiteX3" y="connsiteY3"/>
                </a:cxn>
              </a:cxnLst>
              <a:rect l="l" t="t" r="r" b="b"/>
              <a:pathLst>
                <a:path w="5082838" h="6861832">
                  <a:moveTo>
                    <a:pt x="0" y="0"/>
                  </a:moveTo>
                  <a:lnTo>
                    <a:pt x="5082839" y="0"/>
                  </a:lnTo>
                  <a:lnTo>
                    <a:pt x="5082839" y="6861832"/>
                  </a:lnTo>
                  <a:lnTo>
                    <a:pt x="0" y="6861832"/>
                  </a:lnTo>
                  <a:close/>
                </a:path>
              </a:pathLst>
            </a:custGeom>
            <a:solidFill>
              <a:srgbClr val="0097A2"/>
            </a:solidFill>
            <a:ln w="12700" cap="flat">
              <a:noFill/>
              <a:prstDash val="solid"/>
              <a:miter/>
            </a:ln>
          </p:spPr>
          <p:txBody>
            <a:bodyPr rtlCol="0" anchor="ctr"/>
            <a:lstStyle/>
            <a:p>
              <a:endParaRPr lang="nl-NL" sz="1050"/>
            </a:p>
          </p:txBody>
        </p:sp>
        <p:sp>
          <p:nvSpPr>
            <p:cNvPr id="22" name="Free-form: Shape 21">
              <a:extLst>
                <a:ext uri="{FF2B5EF4-FFF2-40B4-BE49-F238E27FC236}">
                  <a16:creationId xmlns:a16="http://schemas.microsoft.com/office/drawing/2014/main" id="{1C162C69-05F1-19D9-73BD-E04C9C78B436}"/>
                </a:ext>
              </a:extLst>
            </p:cNvPr>
            <p:cNvSpPr/>
            <p:nvPr/>
          </p:nvSpPr>
          <p:spPr>
            <a:xfrm>
              <a:off x="4017347" y="-3832"/>
              <a:ext cx="659752" cy="6861959"/>
            </a:xfrm>
            <a:custGeom>
              <a:avLst/>
              <a:gdLst>
                <a:gd name="connsiteX0" fmla="*/ 0 w 659752"/>
                <a:gd name="connsiteY0" fmla="*/ 0 h 6861959"/>
                <a:gd name="connsiteX1" fmla="*/ 50956 w 659752"/>
                <a:gd name="connsiteY1" fmla="*/ 998651 h 6861959"/>
                <a:gd name="connsiteX2" fmla="*/ 50956 w 659752"/>
                <a:gd name="connsiteY2" fmla="*/ 5863309 h 6861959"/>
                <a:gd name="connsiteX3" fmla="*/ 0 w 659752"/>
                <a:gd name="connsiteY3" fmla="*/ 6861959 h 6861959"/>
                <a:gd name="connsiteX4" fmla="*/ 659753 w 659752"/>
                <a:gd name="connsiteY4" fmla="*/ 6861959 h 6861959"/>
                <a:gd name="connsiteX5" fmla="*/ 659753 w 659752"/>
                <a:gd name="connsiteY5" fmla="*/ 0 h 6861959"/>
                <a:gd name="connsiteX6" fmla="*/ 0 w 659752"/>
                <a:gd name="connsiteY6" fmla="*/ 0 h 686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752" h="6861959">
                  <a:moveTo>
                    <a:pt x="0" y="0"/>
                  </a:moveTo>
                  <a:cubicBezTo>
                    <a:pt x="38376" y="358340"/>
                    <a:pt x="50956" y="584272"/>
                    <a:pt x="50956" y="998651"/>
                  </a:cubicBezTo>
                  <a:lnTo>
                    <a:pt x="50956" y="5863309"/>
                  </a:lnTo>
                  <a:cubicBezTo>
                    <a:pt x="50956" y="6277687"/>
                    <a:pt x="38502" y="6503492"/>
                    <a:pt x="0" y="6861959"/>
                  </a:cubicBezTo>
                  <a:lnTo>
                    <a:pt x="659753" y="6861959"/>
                  </a:lnTo>
                  <a:lnTo>
                    <a:pt x="659753" y="0"/>
                  </a:lnTo>
                  <a:lnTo>
                    <a:pt x="0" y="0"/>
                  </a:lnTo>
                  <a:close/>
                </a:path>
              </a:pathLst>
            </a:custGeom>
            <a:solidFill>
              <a:srgbClr val="1ECAD3"/>
            </a:solidFill>
            <a:ln w="12700" cap="flat">
              <a:noFill/>
              <a:prstDash val="solid"/>
              <a:miter/>
            </a:ln>
          </p:spPr>
          <p:txBody>
            <a:bodyPr rtlCol="0" anchor="ctr"/>
            <a:lstStyle/>
            <a:p>
              <a:endParaRPr lang="nl-NL" sz="1050"/>
            </a:p>
          </p:txBody>
        </p:sp>
        <p:sp>
          <p:nvSpPr>
            <p:cNvPr id="23" name="Free-form: Shape 22">
              <a:extLst>
                <a:ext uri="{FF2B5EF4-FFF2-40B4-BE49-F238E27FC236}">
                  <a16:creationId xmlns:a16="http://schemas.microsoft.com/office/drawing/2014/main" id="{2B6CC452-573C-3E62-0D01-3A3F4AC3FF5F}"/>
                </a:ext>
              </a:extLst>
            </p:cNvPr>
            <p:cNvSpPr/>
            <p:nvPr/>
          </p:nvSpPr>
          <p:spPr>
            <a:xfrm>
              <a:off x="4281146" y="-3832"/>
              <a:ext cx="1319631" cy="6861959"/>
            </a:xfrm>
            <a:custGeom>
              <a:avLst/>
              <a:gdLst>
                <a:gd name="connsiteX0" fmla="*/ 1268804 w 1319631"/>
                <a:gd name="connsiteY0" fmla="*/ 998651 h 6861959"/>
                <a:gd name="connsiteX1" fmla="*/ 1319632 w 1319631"/>
                <a:gd name="connsiteY1" fmla="*/ 0 h 6861959"/>
                <a:gd name="connsiteX2" fmla="*/ 0 w 1319631"/>
                <a:gd name="connsiteY2" fmla="*/ 0 h 6861959"/>
                <a:gd name="connsiteX3" fmla="*/ 50828 w 1319631"/>
                <a:gd name="connsiteY3" fmla="*/ 998651 h 6861959"/>
                <a:gd name="connsiteX4" fmla="*/ 50828 w 1319631"/>
                <a:gd name="connsiteY4" fmla="*/ 5863309 h 6861959"/>
                <a:gd name="connsiteX5" fmla="*/ 0 w 1319631"/>
                <a:gd name="connsiteY5" fmla="*/ 6861959 h 6861959"/>
                <a:gd name="connsiteX6" fmla="*/ 1319632 w 1319631"/>
                <a:gd name="connsiteY6" fmla="*/ 6861959 h 6861959"/>
                <a:gd name="connsiteX7" fmla="*/ 1268804 w 1319631"/>
                <a:gd name="connsiteY7" fmla="*/ 5863309 h 6861959"/>
                <a:gd name="connsiteX8" fmla="*/ 1268804 w 1319631"/>
                <a:gd name="connsiteY8" fmla="*/ 998651 h 686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9631" h="6861959">
                  <a:moveTo>
                    <a:pt x="1268804" y="998651"/>
                  </a:moveTo>
                  <a:cubicBezTo>
                    <a:pt x="1268804" y="584272"/>
                    <a:pt x="1281256" y="358467"/>
                    <a:pt x="1319632" y="0"/>
                  </a:cubicBezTo>
                  <a:lnTo>
                    <a:pt x="0" y="0"/>
                  </a:lnTo>
                  <a:cubicBezTo>
                    <a:pt x="38375" y="358340"/>
                    <a:pt x="50828" y="584272"/>
                    <a:pt x="50828" y="998651"/>
                  </a:cubicBezTo>
                  <a:lnTo>
                    <a:pt x="50828" y="5863309"/>
                  </a:lnTo>
                  <a:cubicBezTo>
                    <a:pt x="50828" y="6277560"/>
                    <a:pt x="38375" y="6503492"/>
                    <a:pt x="0" y="6861959"/>
                  </a:cubicBezTo>
                  <a:lnTo>
                    <a:pt x="1319632" y="6861959"/>
                  </a:lnTo>
                  <a:cubicBezTo>
                    <a:pt x="1281256" y="6503619"/>
                    <a:pt x="1268804" y="6277687"/>
                    <a:pt x="1268804" y="5863309"/>
                  </a:cubicBezTo>
                  <a:lnTo>
                    <a:pt x="1268804" y="998651"/>
                  </a:lnTo>
                  <a:close/>
                </a:path>
              </a:pathLst>
            </a:custGeom>
            <a:solidFill>
              <a:srgbClr val="FFFAE9"/>
            </a:solidFill>
            <a:ln w="12700" cap="flat">
              <a:noFill/>
              <a:prstDash val="solid"/>
              <a:miter/>
            </a:ln>
          </p:spPr>
          <p:txBody>
            <a:bodyPr rtlCol="0" anchor="ctr"/>
            <a:lstStyle/>
            <a:p>
              <a:endParaRPr lang="nl-NL" sz="1050"/>
            </a:p>
          </p:txBody>
        </p:sp>
      </p:grpSp>
      <p:sp>
        <p:nvSpPr>
          <p:cNvPr id="9" name="Placeholder for Photo">
            <a:extLst>
              <a:ext uri="{FF2B5EF4-FFF2-40B4-BE49-F238E27FC236}">
                <a16:creationId xmlns:a16="http://schemas.microsoft.com/office/drawing/2014/main" id="{4F8143FE-619F-EC10-3A47-B9DB3B9A42D0}"/>
              </a:ext>
            </a:extLst>
          </p:cNvPr>
          <p:cNvSpPr>
            <a:spLocks noGrp="1"/>
          </p:cNvSpPr>
          <p:nvPr>
            <p:ph type="pic" sz="quarter" idx="15" hasCustomPrompt="1"/>
          </p:nvPr>
        </p:nvSpPr>
        <p:spPr>
          <a:xfrm>
            <a:off x="4131946" y="0"/>
            <a:ext cx="5012055" cy="5143152"/>
          </a:xfrm>
          <a:custGeom>
            <a:avLst/>
            <a:gdLst>
              <a:gd name="connsiteX0" fmla="*/ 0 w 6682740"/>
              <a:gd name="connsiteY0" fmla="*/ 0 h 6857536"/>
              <a:gd name="connsiteX1" fmla="*/ 6682740 w 6682740"/>
              <a:gd name="connsiteY1" fmla="*/ 0 h 6857536"/>
              <a:gd name="connsiteX2" fmla="*/ 6682740 w 6682740"/>
              <a:gd name="connsiteY2" fmla="*/ 6857536 h 6857536"/>
              <a:gd name="connsiteX3" fmla="*/ 0 w 6682740"/>
              <a:gd name="connsiteY3" fmla="*/ 6857536 h 6857536"/>
              <a:gd name="connsiteX4" fmla="*/ 0 w 6682740"/>
              <a:gd name="connsiteY4" fmla="*/ 6855567 h 6857536"/>
              <a:gd name="connsiteX5" fmla="*/ 89909 w 6682740"/>
              <a:gd name="connsiteY5" fmla="*/ 6855567 h 6857536"/>
              <a:gd name="connsiteX6" fmla="*/ 39022 w 6682740"/>
              <a:gd name="connsiteY6" fmla="*/ 5858260 h 6857536"/>
              <a:gd name="connsiteX7" fmla="*/ 39022 w 6682740"/>
              <a:gd name="connsiteY7" fmla="*/ 1000147 h 6857536"/>
              <a:gd name="connsiteX8" fmla="*/ 89909 w 6682740"/>
              <a:gd name="connsiteY8" fmla="*/ 2840 h 6857536"/>
              <a:gd name="connsiteX9" fmla="*/ 0 w 6682740"/>
              <a:gd name="connsiteY9" fmla="*/ 2840 h 68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2740" h="6857536">
                <a:moveTo>
                  <a:pt x="0" y="0"/>
                </a:moveTo>
                <a:lnTo>
                  <a:pt x="6682740" y="0"/>
                </a:lnTo>
                <a:lnTo>
                  <a:pt x="6682740" y="6857536"/>
                </a:lnTo>
                <a:lnTo>
                  <a:pt x="0" y="6857536"/>
                </a:lnTo>
                <a:lnTo>
                  <a:pt x="0" y="6855567"/>
                </a:lnTo>
                <a:lnTo>
                  <a:pt x="89909" y="6855567"/>
                </a:lnTo>
                <a:cubicBezTo>
                  <a:pt x="51458" y="6497582"/>
                  <a:pt x="39022" y="6272081"/>
                  <a:pt x="39022" y="5858260"/>
                </a:cubicBezTo>
                <a:lnTo>
                  <a:pt x="39022" y="1000147"/>
                </a:lnTo>
                <a:cubicBezTo>
                  <a:pt x="39022" y="586326"/>
                  <a:pt x="51585" y="360698"/>
                  <a:pt x="89909" y="2840"/>
                </a:cubicBezTo>
                <a:lnTo>
                  <a:pt x="0" y="2840"/>
                </a:lnTo>
                <a:close/>
              </a:path>
            </a:pathLst>
          </a:custGeom>
          <a:solidFill>
            <a:schemeClr val="bg1">
              <a:lumMod val="95000"/>
            </a:schemeClr>
          </a:solidFill>
        </p:spPr>
        <p:txBody>
          <a:bodyPr wrap="square" tIns="2880000">
            <a:noAutofit/>
          </a:bodyPr>
          <a:lstStyle>
            <a:lvl1pPr algn="ctr">
              <a:defRPr b="0"/>
            </a:lvl1pPr>
          </a:lstStyle>
          <a:p>
            <a:r>
              <a:rPr lang="en-GB"/>
              <a:t>   Click icon to insert a photo</a:t>
            </a:r>
          </a:p>
        </p:txBody>
      </p:sp>
      <p:sp>
        <p:nvSpPr>
          <p:cNvPr id="15" name="Placeholder for Date">
            <a:extLst>
              <a:ext uri="{FF2B5EF4-FFF2-40B4-BE49-F238E27FC236}">
                <a16:creationId xmlns:a16="http://schemas.microsoft.com/office/drawing/2014/main" id="{13831243-9F67-8512-B3E1-907E5E680C1E}"/>
              </a:ext>
            </a:extLst>
          </p:cNvPr>
          <p:cNvSpPr>
            <a:spLocks noGrp="1"/>
          </p:cNvSpPr>
          <p:nvPr>
            <p:ph type="body" sz="quarter" idx="14" hasCustomPrompt="1"/>
          </p:nvPr>
        </p:nvSpPr>
        <p:spPr>
          <a:xfrm>
            <a:off x="437982" y="2536010"/>
            <a:ext cx="2200275" cy="162000"/>
          </a:xfrm>
        </p:spPr>
        <p:txBody>
          <a:bodyPr/>
          <a:lstStyle>
            <a:lvl1pPr algn="ctr">
              <a:defRPr sz="1050" b="1">
                <a:solidFill>
                  <a:srgbClr val="FFFAE9"/>
                </a:solidFill>
              </a:defRPr>
            </a:lvl1pPr>
          </a:lstStyle>
          <a:p>
            <a:pPr lvl="0"/>
            <a:r>
              <a:rPr lang="en-GB"/>
              <a:t>Date</a:t>
            </a:r>
          </a:p>
        </p:txBody>
      </p:sp>
      <p:sp>
        <p:nvSpPr>
          <p:cNvPr id="20" name="Placeholder for Subject">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437982" y="2340352"/>
            <a:ext cx="2200275" cy="162000"/>
          </a:xfrm>
        </p:spPr>
        <p:txBody>
          <a:bodyPr/>
          <a:lstStyle>
            <a:lvl1pPr algn="ctr">
              <a:defRPr sz="1050" b="0">
                <a:solidFill>
                  <a:srgbClr val="FFFAE9"/>
                </a:solidFill>
              </a:defRPr>
            </a:lvl1pPr>
          </a:lstStyle>
          <a:p>
            <a:pPr lvl="0"/>
            <a:r>
              <a:rPr lang="en-GB"/>
              <a:t>Subject</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437982" y="1199579"/>
            <a:ext cx="2200275" cy="835818"/>
          </a:xfrm>
        </p:spPr>
        <p:txBody>
          <a:bodyPr/>
          <a:lstStyle>
            <a:lvl1pPr algn="ctr">
              <a:lnSpc>
                <a:spcPct val="90000"/>
              </a:lnSpc>
              <a:defRPr sz="2400">
                <a:solidFill>
                  <a:srgbClr val="FFFAE9"/>
                </a:solidFill>
              </a:defRPr>
            </a:lvl1pPr>
          </a:lstStyle>
          <a:p>
            <a:r>
              <a:rPr lang="en-GB"/>
              <a:t>Title</a:t>
            </a:r>
          </a:p>
        </p:txBody>
      </p:sp>
      <p:sp>
        <p:nvSpPr>
          <p:cNvPr id="21" name="Logo">
            <a:extLst>
              <a:ext uri="{FF2B5EF4-FFF2-40B4-BE49-F238E27FC236}">
                <a16:creationId xmlns:a16="http://schemas.microsoft.com/office/drawing/2014/main" id="{B27B1BD7-12DA-384F-510B-4C08A52DF42C}"/>
              </a:ext>
            </a:extLst>
          </p:cNvPr>
          <p:cNvSpPr/>
          <p:nvPr/>
        </p:nvSpPr>
        <p:spPr>
          <a:xfrm>
            <a:off x="632781" y="4013364"/>
            <a:ext cx="1829184" cy="673352"/>
          </a:xfrm>
          <a:custGeom>
            <a:avLst/>
            <a:gdLst>
              <a:gd name="connsiteX0" fmla="*/ 491104 w 2438912"/>
              <a:gd name="connsiteY0" fmla="*/ 520786 h 897803"/>
              <a:gd name="connsiteX1" fmla="*/ 491104 w 2438912"/>
              <a:gd name="connsiteY1" fmla="*/ 377362 h 897803"/>
              <a:gd name="connsiteX2" fmla="*/ 485941 w 2438912"/>
              <a:gd name="connsiteY2" fmla="*/ 276611 h 897803"/>
              <a:gd name="connsiteX3" fmla="*/ 566042 w 2438912"/>
              <a:gd name="connsiteY3" fmla="*/ 276611 h 897803"/>
              <a:gd name="connsiteX4" fmla="*/ 560708 w 2438912"/>
              <a:gd name="connsiteY4" fmla="*/ 377362 h 897803"/>
              <a:gd name="connsiteX5" fmla="*/ 560708 w 2438912"/>
              <a:gd name="connsiteY5" fmla="*/ 520786 h 897803"/>
              <a:gd name="connsiteX6" fmla="*/ 566042 w 2438912"/>
              <a:gd name="connsiteY6" fmla="*/ 621623 h 897803"/>
              <a:gd name="connsiteX7" fmla="*/ 485941 w 2438912"/>
              <a:gd name="connsiteY7" fmla="*/ 621623 h 897803"/>
              <a:gd name="connsiteX8" fmla="*/ 491104 w 2438912"/>
              <a:gd name="connsiteY8" fmla="*/ 520786 h 897803"/>
              <a:gd name="connsiteX9" fmla="*/ 93953 w 2438912"/>
              <a:gd name="connsiteY9" fmla="*/ 467873 h 897803"/>
              <a:gd name="connsiteX10" fmla="*/ 130003 w 2438912"/>
              <a:gd name="connsiteY10" fmla="*/ 469680 h 897803"/>
              <a:gd name="connsiteX11" fmla="*/ 130003 w 2438912"/>
              <a:gd name="connsiteY11" fmla="*/ 428124 h 897803"/>
              <a:gd name="connsiteX12" fmla="*/ 93953 w 2438912"/>
              <a:gd name="connsiteY12" fmla="*/ 429931 h 897803"/>
              <a:gd name="connsiteX13" fmla="*/ 36050 w 2438912"/>
              <a:gd name="connsiteY13" fmla="*/ 429931 h 897803"/>
              <a:gd name="connsiteX14" fmla="*/ 0 w 2438912"/>
              <a:gd name="connsiteY14" fmla="*/ 428124 h 897803"/>
              <a:gd name="connsiteX15" fmla="*/ 0 w 2438912"/>
              <a:gd name="connsiteY15" fmla="*/ 469680 h 897803"/>
              <a:gd name="connsiteX16" fmla="*/ 36050 w 2438912"/>
              <a:gd name="connsiteY16" fmla="*/ 467873 h 897803"/>
              <a:gd name="connsiteX17" fmla="*/ 135337 w 2438912"/>
              <a:gd name="connsiteY17" fmla="*/ 615342 h 897803"/>
              <a:gd name="connsiteX18" fmla="*/ 168290 w 2438912"/>
              <a:gd name="connsiteY18" fmla="*/ 601060 h 897803"/>
              <a:gd name="connsiteX19" fmla="*/ 161665 w 2438912"/>
              <a:gd name="connsiteY19" fmla="*/ 586691 h 897803"/>
              <a:gd name="connsiteX20" fmla="*/ 130433 w 2438912"/>
              <a:gd name="connsiteY20" fmla="*/ 604673 h 897803"/>
              <a:gd name="connsiteX21" fmla="*/ 78811 w 2438912"/>
              <a:gd name="connsiteY21" fmla="*/ 631001 h 897803"/>
              <a:gd name="connsiteX22" fmla="*/ 45858 w 2438912"/>
              <a:gd name="connsiteY22" fmla="*/ 645713 h 897803"/>
              <a:gd name="connsiteX23" fmla="*/ 52913 w 2438912"/>
              <a:gd name="connsiteY23" fmla="*/ 659651 h 897803"/>
              <a:gd name="connsiteX24" fmla="*/ 84231 w 2438912"/>
              <a:gd name="connsiteY24" fmla="*/ 641583 h 897803"/>
              <a:gd name="connsiteX25" fmla="*/ 113226 w 2438912"/>
              <a:gd name="connsiteY25" fmla="*/ 564236 h 897803"/>
              <a:gd name="connsiteX26" fmla="*/ 148071 w 2438912"/>
              <a:gd name="connsiteY26" fmla="*/ 554857 h 897803"/>
              <a:gd name="connsiteX27" fmla="*/ 143253 w 2438912"/>
              <a:gd name="connsiteY27" fmla="*/ 540059 h 897803"/>
              <a:gd name="connsiteX28" fmla="*/ 109526 w 2438912"/>
              <a:gd name="connsiteY28" fmla="*/ 552879 h 897803"/>
              <a:gd name="connsiteX29" fmla="*/ 54462 w 2438912"/>
              <a:gd name="connsiteY29" fmla="*/ 570774 h 897803"/>
              <a:gd name="connsiteX30" fmla="*/ 19617 w 2438912"/>
              <a:gd name="connsiteY30" fmla="*/ 580152 h 897803"/>
              <a:gd name="connsiteX31" fmla="*/ 24435 w 2438912"/>
              <a:gd name="connsiteY31" fmla="*/ 595037 h 897803"/>
              <a:gd name="connsiteX32" fmla="*/ 58420 w 2438912"/>
              <a:gd name="connsiteY32" fmla="*/ 582131 h 897803"/>
              <a:gd name="connsiteX33" fmla="*/ 564236 w 2438912"/>
              <a:gd name="connsiteY33" fmla="*/ 784578 h 897803"/>
              <a:gd name="connsiteX34" fmla="*/ 554857 w 2438912"/>
              <a:gd name="connsiteY34" fmla="*/ 750163 h 897803"/>
              <a:gd name="connsiteX35" fmla="*/ 540059 w 2438912"/>
              <a:gd name="connsiteY35" fmla="*/ 754981 h 897803"/>
              <a:gd name="connsiteX36" fmla="*/ 552879 w 2438912"/>
              <a:gd name="connsiteY36" fmla="*/ 788708 h 897803"/>
              <a:gd name="connsiteX37" fmla="*/ 570860 w 2438912"/>
              <a:gd name="connsiteY37" fmla="*/ 843772 h 897803"/>
              <a:gd name="connsiteX38" fmla="*/ 580239 w 2438912"/>
              <a:gd name="connsiteY38" fmla="*/ 878617 h 897803"/>
              <a:gd name="connsiteX39" fmla="*/ 595037 w 2438912"/>
              <a:gd name="connsiteY39" fmla="*/ 873799 h 897803"/>
              <a:gd name="connsiteX40" fmla="*/ 582131 w 2438912"/>
              <a:gd name="connsiteY40" fmla="*/ 840159 h 897803"/>
              <a:gd name="connsiteX41" fmla="*/ 519754 w 2438912"/>
              <a:gd name="connsiteY41" fmla="*/ 796882 h 897803"/>
              <a:gd name="connsiteX42" fmla="*/ 515624 w 2438912"/>
              <a:gd name="connsiteY42" fmla="*/ 761004 h 897803"/>
              <a:gd name="connsiteX43" fmla="*/ 487404 w 2438912"/>
              <a:gd name="connsiteY43" fmla="*/ 765736 h 897803"/>
              <a:gd name="connsiteX44" fmla="*/ 495233 w 2438912"/>
              <a:gd name="connsiteY44" fmla="*/ 801011 h 897803"/>
              <a:gd name="connsiteX45" fmla="*/ 504783 w 2438912"/>
              <a:gd name="connsiteY45" fmla="*/ 858140 h 897803"/>
              <a:gd name="connsiteX46" fmla="*/ 508913 w 2438912"/>
              <a:gd name="connsiteY46" fmla="*/ 893932 h 897803"/>
              <a:gd name="connsiteX47" fmla="*/ 537048 w 2438912"/>
              <a:gd name="connsiteY47" fmla="*/ 889286 h 897803"/>
              <a:gd name="connsiteX48" fmla="*/ 529304 w 2438912"/>
              <a:gd name="connsiteY48" fmla="*/ 854011 h 897803"/>
              <a:gd name="connsiteX49" fmla="*/ 378050 w 2438912"/>
              <a:gd name="connsiteY49" fmla="*/ 796882 h 897803"/>
              <a:gd name="connsiteX50" fmla="*/ 368156 w 2438912"/>
              <a:gd name="connsiteY50" fmla="*/ 854011 h 897803"/>
              <a:gd name="connsiteX51" fmla="*/ 360412 w 2438912"/>
              <a:gd name="connsiteY51" fmla="*/ 889286 h 897803"/>
              <a:gd name="connsiteX52" fmla="*/ 388547 w 2438912"/>
              <a:gd name="connsiteY52" fmla="*/ 893932 h 897803"/>
              <a:gd name="connsiteX53" fmla="*/ 392676 w 2438912"/>
              <a:gd name="connsiteY53" fmla="*/ 858140 h 897803"/>
              <a:gd name="connsiteX54" fmla="*/ 402571 w 2438912"/>
              <a:gd name="connsiteY54" fmla="*/ 801011 h 897803"/>
              <a:gd name="connsiteX55" fmla="*/ 410400 w 2438912"/>
              <a:gd name="connsiteY55" fmla="*/ 765736 h 897803"/>
              <a:gd name="connsiteX56" fmla="*/ 382180 w 2438912"/>
              <a:gd name="connsiteY56" fmla="*/ 761004 h 897803"/>
              <a:gd name="connsiteX57" fmla="*/ 378050 w 2438912"/>
              <a:gd name="connsiteY57" fmla="*/ 796882 h 897803"/>
              <a:gd name="connsiteX58" fmla="*/ 100922 w 2438912"/>
              <a:gd name="connsiteY58" fmla="*/ 519754 h 897803"/>
              <a:gd name="connsiteX59" fmla="*/ 136714 w 2438912"/>
              <a:gd name="connsiteY59" fmla="*/ 515624 h 897803"/>
              <a:gd name="connsiteX60" fmla="*/ 132068 w 2438912"/>
              <a:gd name="connsiteY60" fmla="*/ 487404 h 897803"/>
              <a:gd name="connsiteX61" fmla="*/ 96792 w 2438912"/>
              <a:gd name="connsiteY61" fmla="*/ 495147 h 897803"/>
              <a:gd name="connsiteX62" fmla="*/ 39663 w 2438912"/>
              <a:gd name="connsiteY62" fmla="*/ 504783 h 897803"/>
              <a:gd name="connsiteX63" fmla="*/ 3786 w 2438912"/>
              <a:gd name="connsiteY63" fmla="*/ 508913 h 897803"/>
              <a:gd name="connsiteX64" fmla="*/ 8518 w 2438912"/>
              <a:gd name="connsiteY64" fmla="*/ 537048 h 897803"/>
              <a:gd name="connsiteX65" fmla="*/ 43793 w 2438912"/>
              <a:gd name="connsiteY65" fmla="*/ 529304 h 897803"/>
              <a:gd name="connsiteX66" fmla="*/ 615342 w 2438912"/>
              <a:gd name="connsiteY66" fmla="*/ 762380 h 897803"/>
              <a:gd name="connsiteX67" fmla="*/ 600458 w 2438912"/>
              <a:gd name="connsiteY67" fmla="*/ 729514 h 897803"/>
              <a:gd name="connsiteX68" fmla="*/ 586519 w 2438912"/>
              <a:gd name="connsiteY68" fmla="*/ 736569 h 897803"/>
              <a:gd name="connsiteX69" fmla="*/ 604587 w 2438912"/>
              <a:gd name="connsiteY69" fmla="*/ 767801 h 897803"/>
              <a:gd name="connsiteX70" fmla="*/ 630399 w 2438912"/>
              <a:gd name="connsiteY70" fmla="*/ 819423 h 897803"/>
              <a:gd name="connsiteX71" fmla="*/ 645111 w 2438912"/>
              <a:gd name="connsiteY71" fmla="*/ 852376 h 897803"/>
              <a:gd name="connsiteX72" fmla="*/ 659049 w 2438912"/>
              <a:gd name="connsiteY72" fmla="*/ 845321 h 897803"/>
              <a:gd name="connsiteX73" fmla="*/ 640981 w 2438912"/>
              <a:gd name="connsiteY73" fmla="*/ 814003 h 897803"/>
              <a:gd name="connsiteX74" fmla="*/ 333740 w 2438912"/>
              <a:gd name="connsiteY74" fmla="*/ 784578 h 897803"/>
              <a:gd name="connsiteX75" fmla="*/ 315845 w 2438912"/>
              <a:gd name="connsiteY75" fmla="*/ 839728 h 897803"/>
              <a:gd name="connsiteX76" fmla="*/ 302939 w 2438912"/>
              <a:gd name="connsiteY76" fmla="*/ 873369 h 897803"/>
              <a:gd name="connsiteX77" fmla="*/ 317737 w 2438912"/>
              <a:gd name="connsiteY77" fmla="*/ 878187 h 897803"/>
              <a:gd name="connsiteX78" fmla="*/ 327116 w 2438912"/>
              <a:gd name="connsiteY78" fmla="*/ 843342 h 897803"/>
              <a:gd name="connsiteX79" fmla="*/ 345097 w 2438912"/>
              <a:gd name="connsiteY79" fmla="*/ 788278 h 897803"/>
              <a:gd name="connsiteX80" fmla="*/ 357917 w 2438912"/>
              <a:gd name="connsiteY80" fmla="*/ 754551 h 897803"/>
              <a:gd name="connsiteX81" fmla="*/ 343119 w 2438912"/>
              <a:gd name="connsiteY81" fmla="*/ 749733 h 897803"/>
              <a:gd name="connsiteX82" fmla="*/ 333740 w 2438912"/>
              <a:gd name="connsiteY82" fmla="*/ 784578 h 897803"/>
              <a:gd name="connsiteX83" fmla="*/ 297346 w 2438912"/>
              <a:gd name="connsiteY83" fmla="*/ 729514 h 897803"/>
              <a:gd name="connsiteX84" fmla="*/ 282118 w 2438912"/>
              <a:gd name="connsiteY84" fmla="*/ 762380 h 897803"/>
              <a:gd name="connsiteX85" fmla="*/ 255790 w 2438912"/>
              <a:gd name="connsiteY85" fmla="*/ 814003 h 897803"/>
              <a:gd name="connsiteX86" fmla="*/ 237808 w 2438912"/>
              <a:gd name="connsiteY86" fmla="*/ 845321 h 897803"/>
              <a:gd name="connsiteX87" fmla="*/ 251746 w 2438912"/>
              <a:gd name="connsiteY87" fmla="*/ 852376 h 897803"/>
              <a:gd name="connsiteX88" fmla="*/ 266459 w 2438912"/>
              <a:gd name="connsiteY88" fmla="*/ 819423 h 897803"/>
              <a:gd name="connsiteX89" fmla="*/ 292700 w 2438912"/>
              <a:gd name="connsiteY89" fmla="*/ 767801 h 897803"/>
              <a:gd name="connsiteX90" fmla="*/ 310768 w 2438912"/>
              <a:gd name="connsiteY90" fmla="*/ 736569 h 897803"/>
              <a:gd name="connsiteX91" fmla="*/ 167343 w 2438912"/>
              <a:gd name="connsiteY91" fmla="*/ 665158 h 897803"/>
              <a:gd name="connsiteX92" fmla="*/ 197801 w 2438912"/>
              <a:gd name="connsiteY92" fmla="*/ 645713 h 897803"/>
              <a:gd name="connsiteX93" fmla="*/ 181196 w 2438912"/>
              <a:gd name="connsiteY93" fmla="*/ 622397 h 897803"/>
              <a:gd name="connsiteX94" fmla="*/ 153061 w 2438912"/>
              <a:gd name="connsiteY94" fmla="*/ 644853 h 897803"/>
              <a:gd name="connsiteX95" fmla="*/ 105568 w 2438912"/>
              <a:gd name="connsiteY95" fmla="*/ 678494 h 897803"/>
              <a:gd name="connsiteX96" fmla="*/ 75627 w 2438912"/>
              <a:gd name="connsiteY96" fmla="*/ 697938 h 897803"/>
              <a:gd name="connsiteX97" fmla="*/ 92232 w 2438912"/>
              <a:gd name="connsiteY97" fmla="*/ 721168 h 897803"/>
              <a:gd name="connsiteX98" fmla="*/ 120453 w 2438912"/>
              <a:gd name="connsiteY98" fmla="*/ 698799 h 897803"/>
              <a:gd name="connsiteX99" fmla="*/ 411863 w 2438912"/>
              <a:gd name="connsiteY99" fmla="*/ 276181 h 897803"/>
              <a:gd name="connsiteX100" fmla="*/ 331934 w 2438912"/>
              <a:gd name="connsiteY100" fmla="*/ 276181 h 897803"/>
              <a:gd name="connsiteX101" fmla="*/ 337096 w 2438912"/>
              <a:gd name="connsiteY101" fmla="*/ 377362 h 897803"/>
              <a:gd name="connsiteX102" fmla="*/ 337096 w 2438912"/>
              <a:gd name="connsiteY102" fmla="*/ 520786 h 897803"/>
              <a:gd name="connsiteX103" fmla="*/ 331934 w 2438912"/>
              <a:gd name="connsiteY103" fmla="*/ 621623 h 897803"/>
              <a:gd name="connsiteX104" fmla="*/ 411863 w 2438912"/>
              <a:gd name="connsiteY104" fmla="*/ 621623 h 897803"/>
              <a:gd name="connsiteX105" fmla="*/ 406701 w 2438912"/>
              <a:gd name="connsiteY105" fmla="*/ 520786 h 897803"/>
              <a:gd name="connsiteX106" fmla="*/ 406701 w 2438912"/>
              <a:gd name="connsiteY106" fmla="*/ 377362 h 897803"/>
              <a:gd name="connsiteX107" fmla="*/ 411863 w 2438912"/>
              <a:gd name="connsiteY107" fmla="*/ 276181 h 897803"/>
              <a:gd name="connsiteX108" fmla="*/ 238153 w 2438912"/>
              <a:gd name="connsiteY108" fmla="*/ 689162 h 897803"/>
              <a:gd name="connsiteX109" fmla="*/ 208728 w 2438912"/>
              <a:gd name="connsiteY109" fmla="*/ 659737 h 897803"/>
              <a:gd name="connsiteX110" fmla="*/ 184551 w 2438912"/>
              <a:gd name="connsiteY110" fmla="*/ 686495 h 897803"/>
              <a:gd name="connsiteX111" fmla="*/ 143597 w 2438912"/>
              <a:gd name="connsiteY111" fmla="*/ 727535 h 897803"/>
              <a:gd name="connsiteX112" fmla="*/ 116839 w 2438912"/>
              <a:gd name="connsiteY112" fmla="*/ 751712 h 897803"/>
              <a:gd name="connsiteX113" fmla="*/ 146178 w 2438912"/>
              <a:gd name="connsiteY113" fmla="*/ 781051 h 897803"/>
              <a:gd name="connsiteX114" fmla="*/ 170269 w 2438912"/>
              <a:gd name="connsiteY114" fmla="*/ 754207 h 897803"/>
              <a:gd name="connsiteX115" fmla="*/ 211309 w 2438912"/>
              <a:gd name="connsiteY115" fmla="*/ 712909 h 897803"/>
              <a:gd name="connsiteX116" fmla="*/ 238153 w 2438912"/>
              <a:gd name="connsiteY116" fmla="*/ 689076 h 897803"/>
              <a:gd name="connsiteX117" fmla="*/ 275321 w 2438912"/>
              <a:gd name="connsiteY117" fmla="*/ 716866 h 897803"/>
              <a:gd name="connsiteX118" fmla="*/ 252091 w 2438912"/>
              <a:gd name="connsiteY118" fmla="*/ 700261 h 897803"/>
              <a:gd name="connsiteX119" fmla="*/ 232646 w 2438912"/>
              <a:gd name="connsiteY119" fmla="*/ 730719 h 897803"/>
              <a:gd name="connsiteX120" fmla="*/ 199005 w 2438912"/>
              <a:gd name="connsiteY120" fmla="*/ 777867 h 897803"/>
              <a:gd name="connsiteX121" fmla="*/ 176636 w 2438912"/>
              <a:gd name="connsiteY121" fmla="*/ 806088 h 897803"/>
              <a:gd name="connsiteX122" fmla="*/ 199866 w 2438912"/>
              <a:gd name="connsiteY122" fmla="*/ 822693 h 897803"/>
              <a:gd name="connsiteX123" fmla="*/ 219310 w 2438912"/>
              <a:gd name="connsiteY123" fmla="*/ 792322 h 897803"/>
              <a:gd name="connsiteX124" fmla="*/ 252951 w 2438912"/>
              <a:gd name="connsiteY124" fmla="*/ 745173 h 897803"/>
              <a:gd name="connsiteX125" fmla="*/ 275321 w 2438912"/>
              <a:gd name="connsiteY125" fmla="*/ 716780 h 897803"/>
              <a:gd name="connsiteX126" fmla="*/ 469680 w 2438912"/>
              <a:gd name="connsiteY126" fmla="*/ 0 h 897803"/>
              <a:gd name="connsiteX127" fmla="*/ 428382 w 2438912"/>
              <a:gd name="connsiteY127" fmla="*/ 0 h 897803"/>
              <a:gd name="connsiteX128" fmla="*/ 430189 w 2438912"/>
              <a:gd name="connsiteY128" fmla="*/ 36050 h 897803"/>
              <a:gd name="connsiteX129" fmla="*/ 430189 w 2438912"/>
              <a:gd name="connsiteY129" fmla="*/ 93953 h 897803"/>
              <a:gd name="connsiteX130" fmla="*/ 428382 w 2438912"/>
              <a:gd name="connsiteY130" fmla="*/ 130003 h 897803"/>
              <a:gd name="connsiteX131" fmla="*/ 469680 w 2438912"/>
              <a:gd name="connsiteY131" fmla="*/ 130003 h 897803"/>
              <a:gd name="connsiteX132" fmla="*/ 467873 w 2438912"/>
              <a:gd name="connsiteY132" fmla="*/ 93953 h 897803"/>
              <a:gd name="connsiteX133" fmla="*/ 467873 w 2438912"/>
              <a:gd name="connsiteY133" fmla="*/ 36050 h 897803"/>
              <a:gd name="connsiteX134" fmla="*/ 469680 w 2438912"/>
              <a:gd name="connsiteY134" fmla="*/ 0 h 897803"/>
              <a:gd name="connsiteX135" fmla="*/ 469680 w 2438912"/>
              <a:gd name="connsiteY135" fmla="*/ 767801 h 897803"/>
              <a:gd name="connsiteX136" fmla="*/ 428382 w 2438912"/>
              <a:gd name="connsiteY136" fmla="*/ 767801 h 897803"/>
              <a:gd name="connsiteX137" fmla="*/ 430189 w 2438912"/>
              <a:gd name="connsiteY137" fmla="*/ 803765 h 897803"/>
              <a:gd name="connsiteX138" fmla="*/ 430189 w 2438912"/>
              <a:gd name="connsiteY138" fmla="*/ 861754 h 897803"/>
              <a:gd name="connsiteX139" fmla="*/ 428382 w 2438912"/>
              <a:gd name="connsiteY139" fmla="*/ 897804 h 897803"/>
              <a:gd name="connsiteX140" fmla="*/ 469680 w 2438912"/>
              <a:gd name="connsiteY140" fmla="*/ 897804 h 897803"/>
              <a:gd name="connsiteX141" fmla="*/ 467873 w 2438912"/>
              <a:gd name="connsiteY141" fmla="*/ 861754 h 897803"/>
              <a:gd name="connsiteX142" fmla="*/ 467873 w 2438912"/>
              <a:gd name="connsiteY142" fmla="*/ 803765 h 897803"/>
              <a:gd name="connsiteX143" fmla="*/ 469680 w 2438912"/>
              <a:gd name="connsiteY143" fmla="*/ 767801 h 897803"/>
              <a:gd name="connsiteX144" fmla="*/ 730633 w 2438912"/>
              <a:gd name="connsiteY144" fmla="*/ 232646 h 897803"/>
              <a:gd name="connsiteX145" fmla="*/ 700175 w 2438912"/>
              <a:gd name="connsiteY145" fmla="*/ 252091 h 897803"/>
              <a:gd name="connsiteX146" fmla="*/ 716781 w 2438912"/>
              <a:gd name="connsiteY146" fmla="*/ 275321 h 897803"/>
              <a:gd name="connsiteX147" fmla="*/ 745087 w 2438912"/>
              <a:gd name="connsiteY147" fmla="*/ 252951 h 897803"/>
              <a:gd name="connsiteX148" fmla="*/ 792236 w 2438912"/>
              <a:gd name="connsiteY148" fmla="*/ 219310 h 897803"/>
              <a:gd name="connsiteX149" fmla="*/ 822607 w 2438912"/>
              <a:gd name="connsiteY149" fmla="*/ 199866 h 897803"/>
              <a:gd name="connsiteX150" fmla="*/ 806002 w 2438912"/>
              <a:gd name="connsiteY150" fmla="*/ 176635 h 897803"/>
              <a:gd name="connsiteX151" fmla="*/ 777781 w 2438912"/>
              <a:gd name="connsiteY151" fmla="*/ 199005 h 897803"/>
              <a:gd name="connsiteX152" fmla="*/ 659651 w 2438912"/>
              <a:gd name="connsiteY152" fmla="*/ 208728 h 897803"/>
              <a:gd name="connsiteX153" fmla="*/ 689076 w 2438912"/>
              <a:gd name="connsiteY153" fmla="*/ 238066 h 897803"/>
              <a:gd name="connsiteX154" fmla="*/ 713253 w 2438912"/>
              <a:gd name="connsiteY154" fmla="*/ 211309 h 897803"/>
              <a:gd name="connsiteX155" fmla="*/ 754207 w 2438912"/>
              <a:gd name="connsiteY155" fmla="*/ 170355 h 897803"/>
              <a:gd name="connsiteX156" fmla="*/ 781137 w 2438912"/>
              <a:gd name="connsiteY156" fmla="*/ 146178 h 897803"/>
              <a:gd name="connsiteX157" fmla="*/ 751798 w 2438912"/>
              <a:gd name="connsiteY157" fmla="*/ 116753 h 897803"/>
              <a:gd name="connsiteX158" fmla="*/ 727621 w 2438912"/>
              <a:gd name="connsiteY158" fmla="*/ 143597 h 897803"/>
              <a:gd name="connsiteX159" fmla="*/ 686495 w 2438912"/>
              <a:gd name="connsiteY159" fmla="*/ 184551 h 897803"/>
              <a:gd name="connsiteX160" fmla="*/ 659651 w 2438912"/>
              <a:gd name="connsiteY160" fmla="*/ 208728 h 897803"/>
              <a:gd name="connsiteX161" fmla="*/ 564236 w 2438912"/>
              <a:gd name="connsiteY161" fmla="*/ 113226 h 897803"/>
              <a:gd name="connsiteX162" fmla="*/ 582131 w 2438912"/>
              <a:gd name="connsiteY162" fmla="*/ 58075 h 897803"/>
              <a:gd name="connsiteX163" fmla="*/ 595037 w 2438912"/>
              <a:gd name="connsiteY163" fmla="*/ 24607 h 897803"/>
              <a:gd name="connsiteX164" fmla="*/ 580239 w 2438912"/>
              <a:gd name="connsiteY164" fmla="*/ 19789 h 897803"/>
              <a:gd name="connsiteX165" fmla="*/ 570860 w 2438912"/>
              <a:gd name="connsiteY165" fmla="*/ 54204 h 897803"/>
              <a:gd name="connsiteX166" fmla="*/ 552879 w 2438912"/>
              <a:gd name="connsiteY166" fmla="*/ 109354 h 897803"/>
              <a:gd name="connsiteX167" fmla="*/ 540231 w 2438912"/>
              <a:gd name="connsiteY167" fmla="*/ 143253 h 897803"/>
              <a:gd name="connsiteX168" fmla="*/ 555030 w 2438912"/>
              <a:gd name="connsiteY168" fmla="*/ 147985 h 897803"/>
              <a:gd name="connsiteX169" fmla="*/ 564236 w 2438912"/>
              <a:gd name="connsiteY169" fmla="*/ 113226 h 897803"/>
              <a:gd name="connsiteX170" fmla="*/ 600458 w 2438912"/>
              <a:gd name="connsiteY170" fmla="*/ 168290 h 897803"/>
              <a:gd name="connsiteX171" fmla="*/ 615170 w 2438912"/>
              <a:gd name="connsiteY171" fmla="*/ 135337 h 897803"/>
              <a:gd name="connsiteX172" fmla="*/ 640981 w 2438912"/>
              <a:gd name="connsiteY172" fmla="*/ 83715 h 897803"/>
              <a:gd name="connsiteX173" fmla="*/ 659049 w 2438912"/>
              <a:gd name="connsiteY173" fmla="*/ 52483 h 897803"/>
              <a:gd name="connsiteX174" fmla="*/ 645111 w 2438912"/>
              <a:gd name="connsiteY174" fmla="*/ 45428 h 897803"/>
              <a:gd name="connsiteX175" fmla="*/ 630399 w 2438912"/>
              <a:gd name="connsiteY175" fmla="*/ 78380 h 897803"/>
              <a:gd name="connsiteX176" fmla="*/ 604587 w 2438912"/>
              <a:gd name="connsiteY176" fmla="*/ 130003 h 897803"/>
              <a:gd name="connsiteX177" fmla="*/ 586519 w 2438912"/>
              <a:gd name="connsiteY177" fmla="*/ 161235 h 897803"/>
              <a:gd name="connsiteX178" fmla="*/ 622311 w 2438912"/>
              <a:gd name="connsiteY178" fmla="*/ 181023 h 897803"/>
              <a:gd name="connsiteX179" fmla="*/ 645541 w 2438912"/>
              <a:gd name="connsiteY179" fmla="*/ 197543 h 897803"/>
              <a:gd name="connsiteX180" fmla="*/ 664986 w 2438912"/>
              <a:gd name="connsiteY180" fmla="*/ 167171 h 897803"/>
              <a:gd name="connsiteX181" fmla="*/ 698627 w 2438912"/>
              <a:gd name="connsiteY181" fmla="*/ 120023 h 897803"/>
              <a:gd name="connsiteX182" fmla="*/ 720910 w 2438912"/>
              <a:gd name="connsiteY182" fmla="*/ 91716 h 897803"/>
              <a:gd name="connsiteX183" fmla="*/ 697680 w 2438912"/>
              <a:gd name="connsiteY183" fmla="*/ 75197 h 897803"/>
              <a:gd name="connsiteX184" fmla="*/ 678236 w 2438912"/>
              <a:gd name="connsiteY184" fmla="*/ 105568 h 897803"/>
              <a:gd name="connsiteX185" fmla="*/ 644595 w 2438912"/>
              <a:gd name="connsiteY185" fmla="*/ 152717 h 897803"/>
              <a:gd name="connsiteX186" fmla="*/ 622483 w 2438912"/>
              <a:gd name="connsiteY186" fmla="*/ 181023 h 897803"/>
              <a:gd name="connsiteX187" fmla="*/ 96792 w 2438912"/>
              <a:gd name="connsiteY187" fmla="*/ 402571 h 897803"/>
              <a:gd name="connsiteX188" fmla="*/ 132068 w 2438912"/>
              <a:gd name="connsiteY188" fmla="*/ 410314 h 897803"/>
              <a:gd name="connsiteX189" fmla="*/ 136714 w 2438912"/>
              <a:gd name="connsiteY189" fmla="*/ 382180 h 897803"/>
              <a:gd name="connsiteX190" fmla="*/ 100922 w 2438912"/>
              <a:gd name="connsiteY190" fmla="*/ 378050 h 897803"/>
              <a:gd name="connsiteX191" fmla="*/ 43793 w 2438912"/>
              <a:gd name="connsiteY191" fmla="*/ 368758 h 897803"/>
              <a:gd name="connsiteX192" fmla="*/ 8518 w 2438912"/>
              <a:gd name="connsiteY192" fmla="*/ 361014 h 897803"/>
              <a:gd name="connsiteX193" fmla="*/ 3786 w 2438912"/>
              <a:gd name="connsiteY193" fmla="*/ 389149 h 897803"/>
              <a:gd name="connsiteX194" fmla="*/ 39663 w 2438912"/>
              <a:gd name="connsiteY194" fmla="*/ 393278 h 897803"/>
              <a:gd name="connsiteX195" fmla="*/ 1464793 w 2438912"/>
              <a:gd name="connsiteY195" fmla="*/ 621623 h 897803"/>
              <a:gd name="connsiteX196" fmla="*/ 1544894 w 2438912"/>
              <a:gd name="connsiteY196" fmla="*/ 621623 h 897803"/>
              <a:gd name="connsiteX197" fmla="*/ 1539732 w 2438912"/>
              <a:gd name="connsiteY197" fmla="*/ 520614 h 897803"/>
              <a:gd name="connsiteX198" fmla="*/ 1605292 w 2438912"/>
              <a:gd name="connsiteY198" fmla="*/ 398441 h 897803"/>
              <a:gd name="connsiteX199" fmla="*/ 1643063 w 2438912"/>
              <a:gd name="connsiteY199" fmla="*/ 470282 h 897803"/>
              <a:gd name="connsiteX200" fmla="*/ 1643063 w 2438912"/>
              <a:gd name="connsiteY200" fmla="*/ 520614 h 897803"/>
              <a:gd name="connsiteX201" fmla="*/ 1637901 w 2438912"/>
              <a:gd name="connsiteY201" fmla="*/ 621623 h 897803"/>
              <a:gd name="connsiteX202" fmla="*/ 1718002 w 2438912"/>
              <a:gd name="connsiteY202" fmla="*/ 621623 h 897803"/>
              <a:gd name="connsiteX203" fmla="*/ 1712840 w 2438912"/>
              <a:gd name="connsiteY203" fmla="*/ 520614 h 897803"/>
              <a:gd name="connsiteX204" fmla="*/ 1712840 w 2438912"/>
              <a:gd name="connsiteY204" fmla="*/ 492394 h 897803"/>
              <a:gd name="connsiteX205" fmla="*/ 1633857 w 2438912"/>
              <a:gd name="connsiteY205" fmla="*/ 380029 h 897803"/>
              <a:gd name="connsiteX206" fmla="*/ 1540592 w 2438912"/>
              <a:gd name="connsiteY206" fmla="*/ 442062 h 897803"/>
              <a:gd name="connsiteX207" fmla="*/ 1544894 w 2438912"/>
              <a:gd name="connsiteY207" fmla="*/ 387600 h 897803"/>
              <a:gd name="connsiteX208" fmla="*/ 1464793 w 2438912"/>
              <a:gd name="connsiteY208" fmla="*/ 387600 h 897803"/>
              <a:gd name="connsiteX209" fmla="*/ 1469955 w 2438912"/>
              <a:gd name="connsiteY209" fmla="*/ 488608 h 897803"/>
              <a:gd name="connsiteX210" fmla="*/ 1469955 w 2438912"/>
              <a:gd name="connsiteY210" fmla="*/ 520614 h 897803"/>
              <a:gd name="connsiteX211" fmla="*/ 1465051 w 2438912"/>
              <a:gd name="connsiteY211" fmla="*/ 621623 h 897803"/>
              <a:gd name="connsiteX212" fmla="*/ 784578 w 2438912"/>
              <a:gd name="connsiteY212" fmla="*/ 333568 h 897803"/>
              <a:gd name="connsiteX213" fmla="*/ 749733 w 2438912"/>
              <a:gd name="connsiteY213" fmla="*/ 342946 h 897803"/>
              <a:gd name="connsiteX214" fmla="*/ 754551 w 2438912"/>
              <a:gd name="connsiteY214" fmla="*/ 357745 h 897803"/>
              <a:gd name="connsiteX215" fmla="*/ 788278 w 2438912"/>
              <a:gd name="connsiteY215" fmla="*/ 344839 h 897803"/>
              <a:gd name="connsiteX216" fmla="*/ 843342 w 2438912"/>
              <a:gd name="connsiteY216" fmla="*/ 326943 h 897803"/>
              <a:gd name="connsiteX217" fmla="*/ 877757 w 2438912"/>
              <a:gd name="connsiteY217" fmla="*/ 317565 h 897803"/>
              <a:gd name="connsiteX218" fmla="*/ 872939 w 2438912"/>
              <a:gd name="connsiteY218" fmla="*/ 302767 h 897803"/>
              <a:gd name="connsiteX219" fmla="*/ 839298 w 2438912"/>
              <a:gd name="connsiteY219" fmla="*/ 315672 h 897803"/>
              <a:gd name="connsiteX220" fmla="*/ 762467 w 2438912"/>
              <a:gd name="connsiteY220" fmla="*/ 282720 h 897803"/>
              <a:gd name="connsiteX221" fmla="*/ 729514 w 2438912"/>
              <a:gd name="connsiteY221" fmla="*/ 297174 h 897803"/>
              <a:gd name="connsiteX222" fmla="*/ 736569 w 2438912"/>
              <a:gd name="connsiteY222" fmla="*/ 311026 h 897803"/>
              <a:gd name="connsiteX223" fmla="*/ 767801 w 2438912"/>
              <a:gd name="connsiteY223" fmla="*/ 293045 h 897803"/>
              <a:gd name="connsiteX224" fmla="*/ 819424 w 2438912"/>
              <a:gd name="connsiteY224" fmla="*/ 266803 h 897803"/>
              <a:gd name="connsiteX225" fmla="*/ 852376 w 2438912"/>
              <a:gd name="connsiteY225" fmla="*/ 252005 h 897803"/>
              <a:gd name="connsiteX226" fmla="*/ 845321 w 2438912"/>
              <a:gd name="connsiteY226" fmla="*/ 238152 h 897803"/>
              <a:gd name="connsiteX227" fmla="*/ 814003 w 2438912"/>
              <a:gd name="connsiteY227" fmla="*/ 256134 h 897803"/>
              <a:gd name="connsiteX228" fmla="*/ 796882 w 2438912"/>
              <a:gd name="connsiteY228" fmla="*/ 378308 h 897803"/>
              <a:gd name="connsiteX229" fmla="*/ 761004 w 2438912"/>
              <a:gd name="connsiteY229" fmla="*/ 382438 h 897803"/>
              <a:gd name="connsiteX230" fmla="*/ 765736 w 2438912"/>
              <a:gd name="connsiteY230" fmla="*/ 410572 h 897803"/>
              <a:gd name="connsiteX231" fmla="*/ 801011 w 2438912"/>
              <a:gd name="connsiteY231" fmla="*/ 402829 h 897803"/>
              <a:gd name="connsiteX232" fmla="*/ 858571 w 2438912"/>
              <a:gd name="connsiteY232" fmla="*/ 393020 h 897803"/>
              <a:gd name="connsiteX233" fmla="*/ 894362 w 2438912"/>
              <a:gd name="connsiteY233" fmla="*/ 388891 h 897803"/>
              <a:gd name="connsiteX234" fmla="*/ 889716 w 2438912"/>
              <a:gd name="connsiteY234" fmla="*/ 360756 h 897803"/>
              <a:gd name="connsiteX235" fmla="*/ 854441 w 2438912"/>
              <a:gd name="connsiteY235" fmla="*/ 368500 h 897803"/>
              <a:gd name="connsiteX236" fmla="*/ 184551 w 2438912"/>
              <a:gd name="connsiteY236" fmla="*/ 211309 h 897803"/>
              <a:gd name="connsiteX237" fmla="*/ 208728 w 2438912"/>
              <a:gd name="connsiteY237" fmla="*/ 238066 h 897803"/>
              <a:gd name="connsiteX238" fmla="*/ 238153 w 2438912"/>
              <a:gd name="connsiteY238" fmla="*/ 208728 h 897803"/>
              <a:gd name="connsiteX239" fmla="*/ 211309 w 2438912"/>
              <a:gd name="connsiteY239" fmla="*/ 184551 h 897803"/>
              <a:gd name="connsiteX240" fmla="*/ 170269 w 2438912"/>
              <a:gd name="connsiteY240" fmla="*/ 143597 h 897803"/>
              <a:gd name="connsiteX241" fmla="*/ 146092 w 2438912"/>
              <a:gd name="connsiteY241" fmla="*/ 116753 h 897803"/>
              <a:gd name="connsiteX242" fmla="*/ 116753 w 2438912"/>
              <a:gd name="connsiteY242" fmla="*/ 146178 h 897803"/>
              <a:gd name="connsiteX243" fmla="*/ 143511 w 2438912"/>
              <a:gd name="connsiteY243" fmla="*/ 170355 h 897803"/>
              <a:gd name="connsiteX244" fmla="*/ 153061 w 2438912"/>
              <a:gd name="connsiteY244" fmla="*/ 252951 h 897803"/>
              <a:gd name="connsiteX245" fmla="*/ 181368 w 2438912"/>
              <a:gd name="connsiteY245" fmla="*/ 275321 h 897803"/>
              <a:gd name="connsiteX246" fmla="*/ 197973 w 2438912"/>
              <a:gd name="connsiteY246" fmla="*/ 252091 h 897803"/>
              <a:gd name="connsiteX247" fmla="*/ 167516 w 2438912"/>
              <a:gd name="connsiteY247" fmla="*/ 232646 h 897803"/>
              <a:gd name="connsiteX248" fmla="*/ 120367 w 2438912"/>
              <a:gd name="connsiteY248" fmla="*/ 199005 h 897803"/>
              <a:gd name="connsiteX249" fmla="*/ 92146 w 2438912"/>
              <a:gd name="connsiteY249" fmla="*/ 176635 h 897803"/>
              <a:gd name="connsiteX250" fmla="*/ 75627 w 2438912"/>
              <a:gd name="connsiteY250" fmla="*/ 199866 h 897803"/>
              <a:gd name="connsiteX251" fmla="*/ 105999 w 2438912"/>
              <a:gd name="connsiteY251" fmla="*/ 219310 h 897803"/>
              <a:gd name="connsiteX252" fmla="*/ 519754 w 2438912"/>
              <a:gd name="connsiteY252" fmla="*/ 100922 h 897803"/>
              <a:gd name="connsiteX253" fmla="*/ 529304 w 2438912"/>
              <a:gd name="connsiteY253" fmla="*/ 43793 h 897803"/>
              <a:gd name="connsiteX254" fmla="*/ 537048 w 2438912"/>
              <a:gd name="connsiteY254" fmla="*/ 8518 h 897803"/>
              <a:gd name="connsiteX255" fmla="*/ 508913 w 2438912"/>
              <a:gd name="connsiteY255" fmla="*/ 3786 h 897803"/>
              <a:gd name="connsiteX256" fmla="*/ 504783 w 2438912"/>
              <a:gd name="connsiteY256" fmla="*/ 39663 h 897803"/>
              <a:gd name="connsiteX257" fmla="*/ 495233 w 2438912"/>
              <a:gd name="connsiteY257" fmla="*/ 96792 h 897803"/>
              <a:gd name="connsiteX258" fmla="*/ 487404 w 2438912"/>
              <a:gd name="connsiteY258" fmla="*/ 132068 h 897803"/>
              <a:gd name="connsiteX259" fmla="*/ 515624 w 2438912"/>
              <a:gd name="connsiteY259" fmla="*/ 136714 h 897803"/>
              <a:gd name="connsiteX260" fmla="*/ 519754 w 2438912"/>
              <a:gd name="connsiteY260" fmla="*/ 100922 h 897803"/>
              <a:gd name="connsiteX261" fmla="*/ 232646 w 2438912"/>
              <a:gd name="connsiteY261" fmla="*/ 167171 h 897803"/>
              <a:gd name="connsiteX262" fmla="*/ 252091 w 2438912"/>
              <a:gd name="connsiteY262" fmla="*/ 197543 h 897803"/>
              <a:gd name="connsiteX263" fmla="*/ 275321 w 2438912"/>
              <a:gd name="connsiteY263" fmla="*/ 181023 h 897803"/>
              <a:gd name="connsiteX264" fmla="*/ 252951 w 2438912"/>
              <a:gd name="connsiteY264" fmla="*/ 152717 h 897803"/>
              <a:gd name="connsiteX265" fmla="*/ 219310 w 2438912"/>
              <a:gd name="connsiteY265" fmla="*/ 105568 h 897803"/>
              <a:gd name="connsiteX266" fmla="*/ 199866 w 2438912"/>
              <a:gd name="connsiteY266" fmla="*/ 75197 h 897803"/>
              <a:gd name="connsiteX267" fmla="*/ 176636 w 2438912"/>
              <a:gd name="connsiteY267" fmla="*/ 91716 h 897803"/>
              <a:gd name="connsiteX268" fmla="*/ 199005 w 2438912"/>
              <a:gd name="connsiteY268" fmla="*/ 120023 h 897803"/>
              <a:gd name="connsiteX269" fmla="*/ 130003 w 2438912"/>
              <a:gd name="connsiteY269" fmla="*/ 293045 h 897803"/>
              <a:gd name="connsiteX270" fmla="*/ 161665 w 2438912"/>
              <a:gd name="connsiteY270" fmla="*/ 311026 h 897803"/>
              <a:gd name="connsiteX271" fmla="*/ 168720 w 2438912"/>
              <a:gd name="connsiteY271" fmla="*/ 297174 h 897803"/>
              <a:gd name="connsiteX272" fmla="*/ 135337 w 2438912"/>
              <a:gd name="connsiteY272" fmla="*/ 282720 h 897803"/>
              <a:gd name="connsiteX273" fmla="*/ 83715 w 2438912"/>
              <a:gd name="connsiteY273" fmla="*/ 256392 h 897803"/>
              <a:gd name="connsiteX274" fmla="*/ 52397 w 2438912"/>
              <a:gd name="connsiteY274" fmla="*/ 238411 h 897803"/>
              <a:gd name="connsiteX275" fmla="*/ 45342 w 2438912"/>
              <a:gd name="connsiteY275" fmla="*/ 252263 h 897803"/>
              <a:gd name="connsiteX276" fmla="*/ 78294 w 2438912"/>
              <a:gd name="connsiteY276" fmla="*/ 267061 h 897803"/>
              <a:gd name="connsiteX277" fmla="*/ 282118 w 2438912"/>
              <a:gd name="connsiteY277" fmla="*/ 135337 h 897803"/>
              <a:gd name="connsiteX278" fmla="*/ 296830 w 2438912"/>
              <a:gd name="connsiteY278" fmla="*/ 168290 h 897803"/>
              <a:gd name="connsiteX279" fmla="*/ 310768 w 2438912"/>
              <a:gd name="connsiteY279" fmla="*/ 161235 h 897803"/>
              <a:gd name="connsiteX280" fmla="*/ 292700 w 2438912"/>
              <a:gd name="connsiteY280" fmla="*/ 130003 h 897803"/>
              <a:gd name="connsiteX281" fmla="*/ 266459 w 2438912"/>
              <a:gd name="connsiteY281" fmla="*/ 78380 h 897803"/>
              <a:gd name="connsiteX282" fmla="*/ 251746 w 2438912"/>
              <a:gd name="connsiteY282" fmla="*/ 45428 h 897803"/>
              <a:gd name="connsiteX283" fmla="*/ 237808 w 2438912"/>
              <a:gd name="connsiteY283" fmla="*/ 52483 h 897803"/>
              <a:gd name="connsiteX284" fmla="*/ 256306 w 2438912"/>
              <a:gd name="connsiteY284" fmla="*/ 83715 h 897803"/>
              <a:gd name="connsiteX285" fmla="*/ 377706 w 2438912"/>
              <a:gd name="connsiteY285" fmla="*/ 100922 h 897803"/>
              <a:gd name="connsiteX286" fmla="*/ 382180 w 2438912"/>
              <a:gd name="connsiteY286" fmla="*/ 136456 h 897803"/>
              <a:gd name="connsiteX287" fmla="*/ 410400 w 2438912"/>
              <a:gd name="connsiteY287" fmla="*/ 131810 h 897803"/>
              <a:gd name="connsiteX288" fmla="*/ 402571 w 2438912"/>
              <a:gd name="connsiteY288" fmla="*/ 96534 h 897803"/>
              <a:gd name="connsiteX289" fmla="*/ 393020 w 2438912"/>
              <a:gd name="connsiteY289" fmla="*/ 39405 h 897803"/>
              <a:gd name="connsiteX290" fmla="*/ 388891 w 2438912"/>
              <a:gd name="connsiteY290" fmla="*/ 3528 h 897803"/>
              <a:gd name="connsiteX291" fmla="*/ 360756 w 2438912"/>
              <a:gd name="connsiteY291" fmla="*/ 8260 h 897803"/>
              <a:gd name="connsiteX292" fmla="*/ 368500 w 2438912"/>
              <a:gd name="connsiteY292" fmla="*/ 43535 h 897803"/>
              <a:gd name="connsiteX293" fmla="*/ 333740 w 2438912"/>
              <a:gd name="connsiteY293" fmla="*/ 113226 h 897803"/>
              <a:gd name="connsiteX294" fmla="*/ 343119 w 2438912"/>
              <a:gd name="connsiteY294" fmla="*/ 147641 h 897803"/>
              <a:gd name="connsiteX295" fmla="*/ 357917 w 2438912"/>
              <a:gd name="connsiteY295" fmla="*/ 142909 h 897803"/>
              <a:gd name="connsiteX296" fmla="*/ 345097 w 2438912"/>
              <a:gd name="connsiteY296" fmla="*/ 109182 h 897803"/>
              <a:gd name="connsiteX297" fmla="*/ 327116 w 2438912"/>
              <a:gd name="connsiteY297" fmla="*/ 54032 h 897803"/>
              <a:gd name="connsiteX298" fmla="*/ 317737 w 2438912"/>
              <a:gd name="connsiteY298" fmla="*/ 19617 h 897803"/>
              <a:gd name="connsiteX299" fmla="*/ 302767 w 2438912"/>
              <a:gd name="connsiteY299" fmla="*/ 24607 h 897803"/>
              <a:gd name="connsiteX300" fmla="*/ 315673 w 2438912"/>
              <a:gd name="connsiteY300" fmla="*/ 58248 h 897803"/>
              <a:gd name="connsiteX301" fmla="*/ 110042 w 2438912"/>
              <a:gd name="connsiteY301" fmla="*/ 344839 h 897803"/>
              <a:gd name="connsiteX302" fmla="*/ 143769 w 2438912"/>
              <a:gd name="connsiteY302" fmla="*/ 357745 h 897803"/>
              <a:gd name="connsiteX303" fmla="*/ 148071 w 2438912"/>
              <a:gd name="connsiteY303" fmla="*/ 342946 h 897803"/>
              <a:gd name="connsiteX304" fmla="*/ 113226 w 2438912"/>
              <a:gd name="connsiteY304" fmla="*/ 333568 h 897803"/>
              <a:gd name="connsiteX305" fmla="*/ 58420 w 2438912"/>
              <a:gd name="connsiteY305" fmla="*/ 315672 h 897803"/>
              <a:gd name="connsiteX306" fmla="*/ 24779 w 2438912"/>
              <a:gd name="connsiteY306" fmla="*/ 302767 h 897803"/>
              <a:gd name="connsiteX307" fmla="*/ 19961 w 2438912"/>
              <a:gd name="connsiteY307" fmla="*/ 317565 h 897803"/>
              <a:gd name="connsiteX308" fmla="*/ 54806 w 2438912"/>
              <a:gd name="connsiteY308" fmla="*/ 326943 h 897803"/>
              <a:gd name="connsiteX309" fmla="*/ 804367 w 2438912"/>
              <a:gd name="connsiteY309" fmla="*/ 429931 h 897803"/>
              <a:gd name="connsiteX310" fmla="*/ 768317 w 2438912"/>
              <a:gd name="connsiteY310" fmla="*/ 428124 h 897803"/>
              <a:gd name="connsiteX311" fmla="*/ 768317 w 2438912"/>
              <a:gd name="connsiteY311" fmla="*/ 469680 h 897803"/>
              <a:gd name="connsiteX312" fmla="*/ 804367 w 2438912"/>
              <a:gd name="connsiteY312" fmla="*/ 467873 h 897803"/>
              <a:gd name="connsiteX313" fmla="*/ 862270 w 2438912"/>
              <a:gd name="connsiteY313" fmla="*/ 467873 h 897803"/>
              <a:gd name="connsiteX314" fmla="*/ 898320 w 2438912"/>
              <a:gd name="connsiteY314" fmla="*/ 469680 h 897803"/>
              <a:gd name="connsiteX315" fmla="*/ 898320 w 2438912"/>
              <a:gd name="connsiteY315" fmla="*/ 428124 h 897803"/>
              <a:gd name="connsiteX316" fmla="*/ 862270 w 2438912"/>
              <a:gd name="connsiteY316" fmla="*/ 429931 h 897803"/>
              <a:gd name="connsiteX317" fmla="*/ 1331778 w 2438912"/>
              <a:gd name="connsiteY317" fmla="*/ 583078 h 897803"/>
              <a:gd name="connsiteX318" fmla="*/ 1300289 w 2438912"/>
              <a:gd name="connsiteY318" fmla="*/ 596844 h 897803"/>
              <a:gd name="connsiteX319" fmla="*/ 1260195 w 2438912"/>
              <a:gd name="connsiteY319" fmla="*/ 552018 h 897803"/>
              <a:gd name="connsiteX320" fmla="*/ 1350793 w 2438912"/>
              <a:gd name="connsiteY320" fmla="*/ 457377 h 897803"/>
              <a:gd name="connsiteX321" fmla="*/ 1350793 w 2438912"/>
              <a:gd name="connsiteY321" fmla="*/ 529304 h 897803"/>
              <a:gd name="connsiteX322" fmla="*/ 1356385 w 2438912"/>
              <a:gd name="connsiteY322" fmla="*/ 621623 h 897803"/>
              <a:gd name="connsiteX323" fmla="*/ 1429173 w 2438912"/>
              <a:gd name="connsiteY323" fmla="*/ 621623 h 897803"/>
              <a:gd name="connsiteX324" fmla="*/ 1420569 w 2438912"/>
              <a:gd name="connsiteY324" fmla="*/ 520614 h 897803"/>
              <a:gd name="connsiteX325" fmla="*/ 1420569 w 2438912"/>
              <a:gd name="connsiteY325" fmla="*/ 469594 h 897803"/>
              <a:gd name="connsiteX326" fmla="*/ 1325928 w 2438912"/>
              <a:gd name="connsiteY326" fmla="*/ 380029 h 897803"/>
              <a:gd name="connsiteX327" fmla="*/ 1193430 w 2438912"/>
              <a:gd name="connsiteY327" fmla="*/ 423048 h 897803"/>
              <a:gd name="connsiteX328" fmla="*/ 1223801 w 2438912"/>
              <a:gd name="connsiteY328" fmla="*/ 454021 h 897803"/>
              <a:gd name="connsiteX329" fmla="*/ 1315345 w 2438912"/>
              <a:gd name="connsiteY329" fmla="*/ 390697 h 897803"/>
              <a:gd name="connsiteX330" fmla="*/ 1351051 w 2438912"/>
              <a:gd name="connsiteY330" fmla="*/ 424080 h 897803"/>
              <a:gd name="connsiteX331" fmla="*/ 1184568 w 2438912"/>
              <a:gd name="connsiteY331" fmla="*/ 559245 h 897803"/>
              <a:gd name="connsiteX332" fmla="*/ 1263464 w 2438912"/>
              <a:gd name="connsiteY332" fmla="*/ 629538 h 897803"/>
              <a:gd name="connsiteX333" fmla="*/ 1331778 w 2438912"/>
              <a:gd name="connsiteY333" fmla="*/ 583078 h 897803"/>
              <a:gd name="connsiteX334" fmla="*/ 1147400 w 2438912"/>
              <a:gd name="connsiteY334" fmla="*/ 275149 h 897803"/>
              <a:gd name="connsiteX335" fmla="*/ 1067298 w 2438912"/>
              <a:gd name="connsiteY335" fmla="*/ 275149 h 897803"/>
              <a:gd name="connsiteX336" fmla="*/ 1072375 w 2438912"/>
              <a:gd name="connsiteY336" fmla="*/ 376243 h 897803"/>
              <a:gd name="connsiteX337" fmla="*/ 1072375 w 2438912"/>
              <a:gd name="connsiteY337" fmla="*/ 520614 h 897803"/>
              <a:gd name="connsiteX338" fmla="*/ 1067298 w 2438912"/>
              <a:gd name="connsiteY338" fmla="*/ 621623 h 897803"/>
              <a:gd name="connsiteX339" fmla="*/ 1147400 w 2438912"/>
              <a:gd name="connsiteY339" fmla="*/ 621623 h 897803"/>
              <a:gd name="connsiteX340" fmla="*/ 1142237 w 2438912"/>
              <a:gd name="connsiteY340" fmla="*/ 520614 h 897803"/>
              <a:gd name="connsiteX341" fmla="*/ 1142237 w 2438912"/>
              <a:gd name="connsiteY341" fmla="*/ 376243 h 897803"/>
              <a:gd name="connsiteX342" fmla="*/ 1147400 w 2438912"/>
              <a:gd name="connsiteY342" fmla="*/ 275149 h 897803"/>
              <a:gd name="connsiteX343" fmla="*/ 2035997 w 2438912"/>
              <a:gd name="connsiteY343" fmla="*/ 520614 h 897803"/>
              <a:gd name="connsiteX344" fmla="*/ 2044601 w 2438912"/>
              <a:gd name="connsiteY344" fmla="*/ 621623 h 897803"/>
              <a:gd name="connsiteX345" fmla="*/ 1971813 w 2438912"/>
              <a:gd name="connsiteY345" fmla="*/ 621623 h 897803"/>
              <a:gd name="connsiteX346" fmla="*/ 1966823 w 2438912"/>
              <a:gd name="connsiteY346" fmla="*/ 563891 h 897803"/>
              <a:gd name="connsiteX347" fmla="*/ 1874505 w 2438912"/>
              <a:gd name="connsiteY347" fmla="*/ 629538 h 897803"/>
              <a:gd name="connsiteX348" fmla="*/ 1752675 w 2438912"/>
              <a:gd name="connsiteY348" fmla="*/ 504956 h 897803"/>
              <a:gd name="connsiteX349" fmla="*/ 1874505 w 2438912"/>
              <a:gd name="connsiteY349" fmla="*/ 380029 h 897803"/>
              <a:gd name="connsiteX350" fmla="*/ 1966393 w 2438912"/>
              <a:gd name="connsiteY350" fmla="*/ 446794 h 897803"/>
              <a:gd name="connsiteX351" fmla="*/ 1966393 w 2438912"/>
              <a:gd name="connsiteY351" fmla="*/ 376243 h 897803"/>
              <a:gd name="connsiteX352" fmla="*/ 1961231 w 2438912"/>
              <a:gd name="connsiteY352" fmla="*/ 275149 h 897803"/>
              <a:gd name="connsiteX353" fmla="*/ 2036169 w 2438912"/>
              <a:gd name="connsiteY353" fmla="*/ 275149 h 897803"/>
              <a:gd name="connsiteX354" fmla="*/ 1966221 w 2438912"/>
              <a:gd name="connsiteY354" fmla="*/ 500740 h 897803"/>
              <a:gd name="connsiteX355" fmla="*/ 1896530 w 2438912"/>
              <a:gd name="connsiteY355" fmla="*/ 400075 h 897803"/>
              <a:gd name="connsiteX356" fmla="*/ 1829851 w 2438912"/>
              <a:gd name="connsiteY356" fmla="*/ 504956 h 897803"/>
              <a:gd name="connsiteX357" fmla="*/ 1896530 w 2438912"/>
              <a:gd name="connsiteY357" fmla="*/ 609663 h 897803"/>
              <a:gd name="connsiteX358" fmla="*/ 1966221 w 2438912"/>
              <a:gd name="connsiteY358" fmla="*/ 508999 h 897803"/>
              <a:gd name="connsiteX359" fmla="*/ 2433750 w 2438912"/>
              <a:gd name="connsiteY359" fmla="*/ 376243 h 897803"/>
              <a:gd name="connsiteX360" fmla="*/ 2438912 w 2438912"/>
              <a:gd name="connsiteY360" fmla="*/ 275149 h 897803"/>
              <a:gd name="connsiteX361" fmla="*/ 2358811 w 2438912"/>
              <a:gd name="connsiteY361" fmla="*/ 275149 h 897803"/>
              <a:gd name="connsiteX362" fmla="*/ 2363973 w 2438912"/>
              <a:gd name="connsiteY362" fmla="*/ 376243 h 897803"/>
              <a:gd name="connsiteX363" fmla="*/ 2363973 w 2438912"/>
              <a:gd name="connsiteY363" fmla="*/ 520614 h 897803"/>
              <a:gd name="connsiteX364" fmla="*/ 2358811 w 2438912"/>
              <a:gd name="connsiteY364" fmla="*/ 621623 h 897803"/>
              <a:gd name="connsiteX365" fmla="*/ 2438912 w 2438912"/>
              <a:gd name="connsiteY365" fmla="*/ 621623 h 897803"/>
              <a:gd name="connsiteX366" fmla="*/ 2433750 w 2438912"/>
              <a:gd name="connsiteY366" fmla="*/ 520614 h 897803"/>
              <a:gd name="connsiteX367" fmla="*/ 665158 w 2438912"/>
              <a:gd name="connsiteY367" fmla="*/ 730632 h 897803"/>
              <a:gd name="connsiteX368" fmla="*/ 645713 w 2438912"/>
              <a:gd name="connsiteY368" fmla="*/ 700175 h 897803"/>
              <a:gd name="connsiteX369" fmla="*/ 622483 w 2438912"/>
              <a:gd name="connsiteY369" fmla="*/ 716780 h 897803"/>
              <a:gd name="connsiteX370" fmla="*/ 644853 w 2438912"/>
              <a:gd name="connsiteY370" fmla="*/ 745087 h 897803"/>
              <a:gd name="connsiteX371" fmla="*/ 678494 w 2438912"/>
              <a:gd name="connsiteY371" fmla="*/ 792236 h 897803"/>
              <a:gd name="connsiteX372" fmla="*/ 697938 w 2438912"/>
              <a:gd name="connsiteY372" fmla="*/ 822607 h 897803"/>
              <a:gd name="connsiteX373" fmla="*/ 721168 w 2438912"/>
              <a:gd name="connsiteY373" fmla="*/ 806002 h 897803"/>
              <a:gd name="connsiteX374" fmla="*/ 698799 w 2438912"/>
              <a:gd name="connsiteY374" fmla="*/ 777781 h 897803"/>
              <a:gd name="connsiteX375" fmla="*/ 2313641 w 2438912"/>
              <a:gd name="connsiteY375" fmla="*/ 469594 h 897803"/>
              <a:gd name="connsiteX376" fmla="*/ 2219000 w 2438912"/>
              <a:gd name="connsiteY376" fmla="*/ 380029 h 897803"/>
              <a:gd name="connsiteX377" fmla="*/ 2086502 w 2438912"/>
              <a:gd name="connsiteY377" fmla="*/ 423048 h 897803"/>
              <a:gd name="connsiteX378" fmla="*/ 2116873 w 2438912"/>
              <a:gd name="connsiteY378" fmla="*/ 454021 h 897803"/>
              <a:gd name="connsiteX379" fmla="*/ 2208417 w 2438912"/>
              <a:gd name="connsiteY379" fmla="*/ 390697 h 897803"/>
              <a:gd name="connsiteX380" fmla="*/ 2244123 w 2438912"/>
              <a:gd name="connsiteY380" fmla="*/ 424080 h 897803"/>
              <a:gd name="connsiteX381" fmla="*/ 2077640 w 2438912"/>
              <a:gd name="connsiteY381" fmla="*/ 559245 h 897803"/>
              <a:gd name="connsiteX382" fmla="*/ 2156536 w 2438912"/>
              <a:gd name="connsiteY382" fmla="*/ 629538 h 897803"/>
              <a:gd name="connsiteX383" fmla="*/ 2225366 w 2438912"/>
              <a:gd name="connsiteY383" fmla="*/ 583078 h 897803"/>
              <a:gd name="connsiteX384" fmla="*/ 2193877 w 2438912"/>
              <a:gd name="connsiteY384" fmla="*/ 596844 h 897803"/>
              <a:gd name="connsiteX385" fmla="*/ 2153783 w 2438912"/>
              <a:gd name="connsiteY385" fmla="*/ 552018 h 897803"/>
              <a:gd name="connsiteX386" fmla="*/ 2244381 w 2438912"/>
              <a:gd name="connsiteY386" fmla="*/ 457377 h 897803"/>
              <a:gd name="connsiteX387" fmla="*/ 2244381 w 2438912"/>
              <a:gd name="connsiteY387" fmla="*/ 529304 h 897803"/>
              <a:gd name="connsiteX388" fmla="*/ 2249973 w 2438912"/>
              <a:gd name="connsiteY388" fmla="*/ 621623 h 897803"/>
              <a:gd name="connsiteX389" fmla="*/ 2322761 w 2438912"/>
              <a:gd name="connsiteY389" fmla="*/ 621623 h 897803"/>
              <a:gd name="connsiteX390" fmla="*/ 2314157 w 2438912"/>
              <a:gd name="connsiteY390" fmla="*/ 520614 h 897803"/>
              <a:gd name="connsiteX391" fmla="*/ 745087 w 2438912"/>
              <a:gd name="connsiteY391" fmla="*/ 644853 h 897803"/>
              <a:gd name="connsiteX392" fmla="*/ 716781 w 2438912"/>
              <a:gd name="connsiteY392" fmla="*/ 622397 h 897803"/>
              <a:gd name="connsiteX393" fmla="*/ 700175 w 2438912"/>
              <a:gd name="connsiteY393" fmla="*/ 645713 h 897803"/>
              <a:gd name="connsiteX394" fmla="*/ 730633 w 2438912"/>
              <a:gd name="connsiteY394" fmla="*/ 665158 h 897803"/>
              <a:gd name="connsiteX395" fmla="*/ 777781 w 2438912"/>
              <a:gd name="connsiteY395" fmla="*/ 698799 h 897803"/>
              <a:gd name="connsiteX396" fmla="*/ 806002 w 2438912"/>
              <a:gd name="connsiteY396" fmla="*/ 721168 h 897803"/>
              <a:gd name="connsiteX397" fmla="*/ 822607 w 2438912"/>
              <a:gd name="connsiteY397" fmla="*/ 697938 h 897803"/>
              <a:gd name="connsiteX398" fmla="*/ 792236 w 2438912"/>
              <a:gd name="connsiteY398" fmla="*/ 678494 h 897803"/>
              <a:gd name="connsiteX399" fmla="*/ 767801 w 2438912"/>
              <a:gd name="connsiteY399" fmla="*/ 604673 h 897803"/>
              <a:gd name="connsiteX400" fmla="*/ 736569 w 2438912"/>
              <a:gd name="connsiteY400" fmla="*/ 586691 h 897803"/>
              <a:gd name="connsiteX401" fmla="*/ 729514 w 2438912"/>
              <a:gd name="connsiteY401" fmla="*/ 601060 h 897803"/>
              <a:gd name="connsiteX402" fmla="*/ 762467 w 2438912"/>
              <a:gd name="connsiteY402" fmla="*/ 615772 h 897803"/>
              <a:gd name="connsiteX403" fmla="*/ 814089 w 2438912"/>
              <a:gd name="connsiteY403" fmla="*/ 641583 h 897803"/>
              <a:gd name="connsiteX404" fmla="*/ 845407 w 2438912"/>
              <a:gd name="connsiteY404" fmla="*/ 659651 h 897803"/>
              <a:gd name="connsiteX405" fmla="*/ 852462 w 2438912"/>
              <a:gd name="connsiteY405" fmla="*/ 645713 h 897803"/>
              <a:gd name="connsiteX406" fmla="*/ 819510 w 2438912"/>
              <a:gd name="connsiteY406" fmla="*/ 631001 h 897803"/>
              <a:gd name="connsiteX407" fmla="*/ 788278 w 2438912"/>
              <a:gd name="connsiteY407" fmla="*/ 553051 h 897803"/>
              <a:gd name="connsiteX408" fmla="*/ 754551 w 2438912"/>
              <a:gd name="connsiteY408" fmla="*/ 540231 h 897803"/>
              <a:gd name="connsiteX409" fmla="*/ 749733 w 2438912"/>
              <a:gd name="connsiteY409" fmla="*/ 555029 h 897803"/>
              <a:gd name="connsiteX410" fmla="*/ 784578 w 2438912"/>
              <a:gd name="connsiteY410" fmla="*/ 564408 h 897803"/>
              <a:gd name="connsiteX411" fmla="*/ 839728 w 2438912"/>
              <a:gd name="connsiteY411" fmla="*/ 582303 h 897803"/>
              <a:gd name="connsiteX412" fmla="*/ 873369 w 2438912"/>
              <a:gd name="connsiteY412" fmla="*/ 595209 h 897803"/>
              <a:gd name="connsiteX413" fmla="*/ 878187 w 2438912"/>
              <a:gd name="connsiteY413" fmla="*/ 580325 h 897803"/>
              <a:gd name="connsiteX414" fmla="*/ 843772 w 2438912"/>
              <a:gd name="connsiteY414" fmla="*/ 570946 h 897803"/>
              <a:gd name="connsiteX415" fmla="*/ 801011 w 2438912"/>
              <a:gd name="connsiteY415" fmla="*/ 495319 h 897803"/>
              <a:gd name="connsiteX416" fmla="*/ 765736 w 2438912"/>
              <a:gd name="connsiteY416" fmla="*/ 487576 h 897803"/>
              <a:gd name="connsiteX417" fmla="*/ 761004 w 2438912"/>
              <a:gd name="connsiteY417" fmla="*/ 515796 h 897803"/>
              <a:gd name="connsiteX418" fmla="*/ 796882 w 2438912"/>
              <a:gd name="connsiteY418" fmla="*/ 519926 h 897803"/>
              <a:gd name="connsiteX419" fmla="*/ 854011 w 2438912"/>
              <a:gd name="connsiteY419" fmla="*/ 529476 h 897803"/>
              <a:gd name="connsiteX420" fmla="*/ 889286 w 2438912"/>
              <a:gd name="connsiteY420" fmla="*/ 537220 h 897803"/>
              <a:gd name="connsiteX421" fmla="*/ 893932 w 2438912"/>
              <a:gd name="connsiteY421" fmla="*/ 509085 h 897803"/>
              <a:gd name="connsiteX422" fmla="*/ 858141 w 2438912"/>
              <a:gd name="connsiteY422" fmla="*/ 504956 h 897803"/>
              <a:gd name="connsiteX423" fmla="*/ 713253 w 2438912"/>
              <a:gd name="connsiteY423" fmla="*/ 686581 h 897803"/>
              <a:gd name="connsiteX424" fmla="*/ 689076 w 2438912"/>
              <a:gd name="connsiteY424" fmla="*/ 659823 h 897803"/>
              <a:gd name="connsiteX425" fmla="*/ 659651 w 2438912"/>
              <a:gd name="connsiteY425" fmla="*/ 689248 h 897803"/>
              <a:gd name="connsiteX426" fmla="*/ 686495 w 2438912"/>
              <a:gd name="connsiteY426" fmla="*/ 712909 h 897803"/>
              <a:gd name="connsiteX427" fmla="*/ 727449 w 2438912"/>
              <a:gd name="connsiteY427" fmla="*/ 753863 h 897803"/>
              <a:gd name="connsiteX428" fmla="*/ 751626 w 2438912"/>
              <a:gd name="connsiteY428" fmla="*/ 780620 h 897803"/>
              <a:gd name="connsiteX429" fmla="*/ 781137 w 2438912"/>
              <a:gd name="connsiteY429" fmla="*/ 751626 h 897803"/>
              <a:gd name="connsiteX430" fmla="*/ 754379 w 2438912"/>
              <a:gd name="connsiteY430" fmla="*/ 727449 h 897803"/>
              <a:gd name="connsiteX431" fmla="*/ 1959854 w 2438912"/>
              <a:gd name="connsiteY431" fmla="*/ 715318 h 897803"/>
              <a:gd name="connsiteX432" fmla="*/ 1942646 w 2438912"/>
              <a:gd name="connsiteY432" fmla="*/ 715318 h 897803"/>
              <a:gd name="connsiteX433" fmla="*/ 1943593 w 2438912"/>
              <a:gd name="connsiteY433" fmla="*/ 731149 h 897803"/>
              <a:gd name="connsiteX434" fmla="*/ 1943593 w 2438912"/>
              <a:gd name="connsiteY434" fmla="*/ 761176 h 897803"/>
              <a:gd name="connsiteX435" fmla="*/ 1942646 w 2438912"/>
              <a:gd name="connsiteY435" fmla="*/ 777007 h 897803"/>
              <a:gd name="connsiteX436" fmla="*/ 1959854 w 2438912"/>
              <a:gd name="connsiteY436" fmla="*/ 777007 h 897803"/>
              <a:gd name="connsiteX437" fmla="*/ 1958908 w 2438912"/>
              <a:gd name="connsiteY437" fmla="*/ 761176 h 897803"/>
              <a:gd name="connsiteX438" fmla="*/ 1958908 w 2438912"/>
              <a:gd name="connsiteY438" fmla="*/ 731149 h 897803"/>
              <a:gd name="connsiteX439" fmla="*/ 1959854 w 2438912"/>
              <a:gd name="connsiteY439" fmla="*/ 715318 h 897803"/>
              <a:gd name="connsiteX440" fmla="*/ 2031868 w 2438912"/>
              <a:gd name="connsiteY440" fmla="*/ 733644 h 897803"/>
              <a:gd name="connsiteX441" fmla="*/ 2014660 w 2438912"/>
              <a:gd name="connsiteY441" fmla="*/ 713339 h 897803"/>
              <a:gd name="connsiteX442" fmla="*/ 1991000 w 2438912"/>
              <a:gd name="connsiteY442" fmla="*/ 727449 h 897803"/>
              <a:gd name="connsiteX443" fmla="*/ 1991946 w 2438912"/>
              <a:gd name="connsiteY443" fmla="*/ 715318 h 897803"/>
              <a:gd name="connsiteX444" fmla="*/ 1974739 w 2438912"/>
              <a:gd name="connsiteY444" fmla="*/ 715318 h 897803"/>
              <a:gd name="connsiteX445" fmla="*/ 1975685 w 2438912"/>
              <a:gd name="connsiteY445" fmla="*/ 731149 h 897803"/>
              <a:gd name="connsiteX446" fmla="*/ 1975685 w 2438912"/>
              <a:gd name="connsiteY446" fmla="*/ 761176 h 897803"/>
              <a:gd name="connsiteX447" fmla="*/ 1974739 w 2438912"/>
              <a:gd name="connsiteY447" fmla="*/ 777007 h 897803"/>
              <a:gd name="connsiteX448" fmla="*/ 1991946 w 2438912"/>
              <a:gd name="connsiteY448" fmla="*/ 777007 h 897803"/>
              <a:gd name="connsiteX449" fmla="*/ 1991000 w 2438912"/>
              <a:gd name="connsiteY449" fmla="*/ 761176 h 897803"/>
              <a:gd name="connsiteX450" fmla="*/ 1991000 w 2438912"/>
              <a:gd name="connsiteY450" fmla="*/ 731149 h 897803"/>
              <a:gd name="connsiteX451" fmla="*/ 2006745 w 2438912"/>
              <a:gd name="connsiteY451" fmla="*/ 720136 h 897803"/>
              <a:gd name="connsiteX452" fmla="*/ 2016725 w 2438912"/>
              <a:gd name="connsiteY452" fmla="*/ 733730 h 897803"/>
              <a:gd name="connsiteX453" fmla="*/ 2016725 w 2438912"/>
              <a:gd name="connsiteY453" fmla="*/ 761262 h 897803"/>
              <a:gd name="connsiteX454" fmla="*/ 2015779 w 2438912"/>
              <a:gd name="connsiteY454" fmla="*/ 777093 h 897803"/>
              <a:gd name="connsiteX455" fmla="*/ 2032986 w 2438912"/>
              <a:gd name="connsiteY455" fmla="*/ 777093 h 897803"/>
              <a:gd name="connsiteX456" fmla="*/ 2031954 w 2438912"/>
              <a:gd name="connsiteY456" fmla="*/ 761262 h 897803"/>
              <a:gd name="connsiteX457" fmla="*/ 2127972 w 2438912"/>
              <a:gd name="connsiteY457" fmla="*/ 733644 h 897803"/>
              <a:gd name="connsiteX458" fmla="*/ 2110764 w 2438912"/>
              <a:gd name="connsiteY458" fmla="*/ 713339 h 897803"/>
              <a:gd name="connsiteX459" fmla="*/ 2087104 w 2438912"/>
              <a:gd name="connsiteY459" fmla="*/ 727449 h 897803"/>
              <a:gd name="connsiteX460" fmla="*/ 2088050 w 2438912"/>
              <a:gd name="connsiteY460" fmla="*/ 715318 h 897803"/>
              <a:gd name="connsiteX461" fmla="*/ 2070843 w 2438912"/>
              <a:gd name="connsiteY461" fmla="*/ 715318 h 897803"/>
              <a:gd name="connsiteX462" fmla="*/ 2071789 w 2438912"/>
              <a:gd name="connsiteY462" fmla="*/ 731149 h 897803"/>
              <a:gd name="connsiteX463" fmla="*/ 2071789 w 2438912"/>
              <a:gd name="connsiteY463" fmla="*/ 761176 h 897803"/>
              <a:gd name="connsiteX464" fmla="*/ 2070843 w 2438912"/>
              <a:gd name="connsiteY464" fmla="*/ 777007 h 897803"/>
              <a:gd name="connsiteX465" fmla="*/ 2088050 w 2438912"/>
              <a:gd name="connsiteY465" fmla="*/ 777007 h 897803"/>
              <a:gd name="connsiteX466" fmla="*/ 2087104 w 2438912"/>
              <a:gd name="connsiteY466" fmla="*/ 761176 h 897803"/>
              <a:gd name="connsiteX467" fmla="*/ 2087104 w 2438912"/>
              <a:gd name="connsiteY467" fmla="*/ 731149 h 897803"/>
              <a:gd name="connsiteX468" fmla="*/ 2102763 w 2438912"/>
              <a:gd name="connsiteY468" fmla="*/ 720136 h 897803"/>
              <a:gd name="connsiteX469" fmla="*/ 2112743 w 2438912"/>
              <a:gd name="connsiteY469" fmla="*/ 733730 h 897803"/>
              <a:gd name="connsiteX470" fmla="*/ 2112743 w 2438912"/>
              <a:gd name="connsiteY470" fmla="*/ 761262 h 897803"/>
              <a:gd name="connsiteX471" fmla="*/ 2111797 w 2438912"/>
              <a:gd name="connsiteY471" fmla="*/ 777093 h 897803"/>
              <a:gd name="connsiteX472" fmla="*/ 2129004 w 2438912"/>
              <a:gd name="connsiteY472" fmla="*/ 777093 h 897803"/>
              <a:gd name="connsiteX473" fmla="*/ 2128058 w 2438912"/>
              <a:gd name="connsiteY473" fmla="*/ 761262 h 897803"/>
              <a:gd name="connsiteX474" fmla="*/ 1941614 w 2438912"/>
              <a:gd name="connsiteY474" fmla="*/ 697508 h 897803"/>
              <a:gd name="connsiteX475" fmla="*/ 1951336 w 2438912"/>
              <a:gd name="connsiteY475" fmla="*/ 706972 h 897803"/>
              <a:gd name="connsiteX476" fmla="*/ 1961059 w 2438912"/>
              <a:gd name="connsiteY476" fmla="*/ 697508 h 897803"/>
              <a:gd name="connsiteX477" fmla="*/ 1951336 w 2438912"/>
              <a:gd name="connsiteY477" fmla="*/ 688044 h 897803"/>
              <a:gd name="connsiteX478" fmla="*/ 2236035 w 2438912"/>
              <a:gd name="connsiteY478" fmla="*/ 771242 h 897803"/>
              <a:gd name="connsiteX479" fmla="*/ 2227432 w 2438912"/>
              <a:gd name="connsiteY479" fmla="*/ 757906 h 897803"/>
              <a:gd name="connsiteX480" fmla="*/ 2227432 w 2438912"/>
              <a:gd name="connsiteY480" fmla="*/ 718071 h 897803"/>
              <a:gd name="connsiteX481" fmla="*/ 2247909 w 2438912"/>
              <a:gd name="connsiteY481" fmla="*/ 718071 h 897803"/>
              <a:gd name="connsiteX482" fmla="*/ 2247909 w 2438912"/>
              <a:gd name="connsiteY482" fmla="*/ 715318 h 897803"/>
              <a:gd name="connsiteX483" fmla="*/ 2213493 w 2438912"/>
              <a:gd name="connsiteY483" fmla="*/ 715318 h 897803"/>
              <a:gd name="connsiteX484" fmla="*/ 2230701 w 2438912"/>
              <a:gd name="connsiteY484" fmla="*/ 690711 h 897803"/>
              <a:gd name="connsiteX485" fmla="*/ 2215386 w 2438912"/>
              <a:gd name="connsiteY485" fmla="*/ 690711 h 897803"/>
              <a:gd name="connsiteX486" fmla="*/ 2204029 w 2438912"/>
              <a:gd name="connsiteY486" fmla="*/ 715318 h 897803"/>
              <a:gd name="connsiteX487" fmla="*/ 2202653 w 2438912"/>
              <a:gd name="connsiteY487" fmla="*/ 715318 h 897803"/>
              <a:gd name="connsiteX488" fmla="*/ 2202653 w 2438912"/>
              <a:gd name="connsiteY488" fmla="*/ 718071 h 897803"/>
              <a:gd name="connsiteX489" fmla="*/ 2212117 w 2438912"/>
              <a:gd name="connsiteY489" fmla="*/ 718071 h 897803"/>
              <a:gd name="connsiteX490" fmla="*/ 2212117 w 2438912"/>
              <a:gd name="connsiteY490" fmla="*/ 759455 h 897803"/>
              <a:gd name="connsiteX491" fmla="*/ 2229324 w 2438912"/>
              <a:gd name="connsiteY491" fmla="*/ 779072 h 897803"/>
              <a:gd name="connsiteX492" fmla="*/ 2250662 w 2438912"/>
              <a:gd name="connsiteY492" fmla="*/ 751712 h 897803"/>
              <a:gd name="connsiteX493" fmla="*/ 2248769 w 2438912"/>
              <a:gd name="connsiteY493" fmla="*/ 751712 h 897803"/>
              <a:gd name="connsiteX494" fmla="*/ 2236035 w 2438912"/>
              <a:gd name="connsiteY494" fmla="*/ 771242 h 897803"/>
              <a:gd name="connsiteX495" fmla="*/ 2347884 w 2438912"/>
              <a:gd name="connsiteY495" fmla="*/ 734418 h 897803"/>
              <a:gd name="connsiteX496" fmla="*/ 2347884 w 2438912"/>
              <a:gd name="connsiteY496" fmla="*/ 731149 h 897803"/>
              <a:gd name="connsiteX497" fmla="*/ 2348831 w 2438912"/>
              <a:gd name="connsiteY497" fmla="*/ 715318 h 897803"/>
              <a:gd name="connsiteX498" fmla="*/ 2331623 w 2438912"/>
              <a:gd name="connsiteY498" fmla="*/ 715318 h 897803"/>
              <a:gd name="connsiteX499" fmla="*/ 2332570 w 2438912"/>
              <a:gd name="connsiteY499" fmla="*/ 731149 h 897803"/>
              <a:gd name="connsiteX500" fmla="*/ 2332570 w 2438912"/>
              <a:gd name="connsiteY500" fmla="*/ 761176 h 897803"/>
              <a:gd name="connsiteX501" fmla="*/ 2331623 w 2438912"/>
              <a:gd name="connsiteY501" fmla="*/ 777007 h 897803"/>
              <a:gd name="connsiteX502" fmla="*/ 2348831 w 2438912"/>
              <a:gd name="connsiteY502" fmla="*/ 777007 h 897803"/>
              <a:gd name="connsiteX503" fmla="*/ 2347884 w 2438912"/>
              <a:gd name="connsiteY503" fmla="*/ 761176 h 897803"/>
              <a:gd name="connsiteX504" fmla="*/ 2347884 w 2438912"/>
              <a:gd name="connsiteY504" fmla="*/ 738720 h 897803"/>
              <a:gd name="connsiteX505" fmla="*/ 2367329 w 2438912"/>
              <a:gd name="connsiteY505" fmla="*/ 725986 h 897803"/>
              <a:gd name="connsiteX506" fmla="*/ 2375150 w 2438912"/>
              <a:gd name="connsiteY506" fmla="*/ 718854 h 897803"/>
              <a:gd name="connsiteX507" fmla="*/ 2375158 w 2438912"/>
              <a:gd name="connsiteY507" fmla="*/ 718415 h 897803"/>
              <a:gd name="connsiteX508" fmla="*/ 2373954 w 2438912"/>
              <a:gd name="connsiteY508" fmla="*/ 713855 h 897803"/>
              <a:gd name="connsiteX509" fmla="*/ 2347798 w 2438912"/>
              <a:gd name="connsiteY509" fmla="*/ 734418 h 897803"/>
              <a:gd name="connsiteX510" fmla="*/ 2435729 w 2438912"/>
              <a:gd name="connsiteY510" fmla="*/ 751626 h 897803"/>
              <a:gd name="connsiteX511" fmla="*/ 2437536 w 2438912"/>
              <a:gd name="connsiteY511" fmla="*/ 751626 h 897803"/>
              <a:gd name="connsiteX512" fmla="*/ 2401873 w 2438912"/>
              <a:gd name="connsiteY512" fmla="*/ 777678 h 897803"/>
              <a:gd name="connsiteX513" fmla="*/ 2375502 w 2438912"/>
              <a:gd name="connsiteY513" fmla="*/ 744915 h 897803"/>
              <a:gd name="connsiteX514" fmla="*/ 2405771 w 2438912"/>
              <a:gd name="connsiteY514" fmla="*/ 712582 h 897803"/>
              <a:gd name="connsiteX515" fmla="*/ 2407164 w 2438912"/>
              <a:gd name="connsiteY515" fmla="*/ 712565 h 897803"/>
              <a:gd name="connsiteX516" fmla="*/ 2435884 w 2438912"/>
              <a:gd name="connsiteY516" fmla="*/ 738496 h 897803"/>
              <a:gd name="connsiteX517" fmla="*/ 2435901 w 2438912"/>
              <a:gd name="connsiteY517" fmla="*/ 738892 h 897803"/>
              <a:gd name="connsiteX518" fmla="*/ 2391075 w 2438912"/>
              <a:gd name="connsiteY518" fmla="*/ 738892 h 897803"/>
              <a:gd name="connsiteX519" fmla="*/ 2413789 w 2438912"/>
              <a:gd name="connsiteY519" fmla="*/ 770382 h 897803"/>
              <a:gd name="connsiteX520" fmla="*/ 2435643 w 2438912"/>
              <a:gd name="connsiteY520" fmla="*/ 752056 h 897803"/>
              <a:gd name="connsiteX521" fmla="*/ 2391247 w 2438912"/>
              <a:gd name="connsiteY521" fmla="*/ 736741 h 897803"/>
              <a:gd name="connsiteX522" fmla="*/ 2420070 w 2438912"/>
              <a:gd name="connsiteY522" fmla="*/ 736741 h 897803"/>
              <a:gd name="connsiteX523" fmla="*/ 2406820 w 2438912"/>
              <a:gd name="connsiteY523" fmla="*/ 715232 h 897803"/>
              <a:gd name="connsiteX524" fmla="*/ 2391161 w 2438912"/>
              <a:gd name="connsiteY524" fmla="*/ 737171 h 897803"/>
              <a:gd name="connsiteX525" fmla="*/ 2195856 w 2438912"/>
              <a:gd name="connsiteY525" fmla="*/ 756788 h 897803"/>
              <a:gd name="connsiteX526" fmla="*/ 2198609 w 2438912"/>
              <a:gd name="connsiteY526" fmla="*/ 776577 h 897803"/>
              <a:gd name="connsiteX527" fmla="*/ 2182176 w 2438912"/>
              <a:gd name="connsiteY527" fmla="*/ 776577 h 897803"/>
              <a:gd name="connsiteX528" fmla="*/ 2181143 w 2438912"/>
              <a:gd name="connsiteY528" fmla="*/ 758337 h 897803"/>
              <a:gd name="connsiteX529" fmla="*/ 2156880 w 2438912"/>
              <a:gd name="connsiteY529" fmla="*/ 778642 h 897803"/>
              <a:gd name="connsiteX530" fmla="*/ 2139036 w 2438912"/>
              <a:gd name="connsiteY530" fmla="*/ 763378 h 897803"/>
              <a:gd name="connsiteX531" fmla="*/ 2138985 w 2438912"/>
              <a:gd name="connsiteY531" fmla="*/ 762208 h 897803"/>
              <a:gd name="connsiteX532" fmla="*/ 2161182 w 2438912"/>
              <a:gd name="connsiteY532" fmla="*/ 742850 h 897803"/>
              <a:gd name="connsiteX533" fmla="*/ 2181573 w 2438912"/>
              <a:gd name="connsiteY533" fmla="*/ 725642 h 897803"/>
              <a:gd name="connsiteX534" fmla="*/ 2172944 w 2438912"/>
              <a:gd name="connsiteY534" fmla="*/ 715258 h 897803"/>
              <a:gd name="connsiteX535" fmla="*/ 2171507 w 2438912"/>
              <a:gd name="connsiteY535" fmla="*/ 715232 h 897803"/>
              <a:gd name="connsiteX536" fmla="*/ 2156880 w 2438912"/>
              <a:gd name="connsiteY536" fmla="*/ 725298 h 897803"/>
              <a:gd name="connsiteX537" fmla="*/ 2148277 w 2438912"/>
              <a:gd name="connsiteY537" fmla="*/ 730977 h 897803"/>
              <a:gd name="connsiteX538" fmla="*/ 2141996 w 2438912"/>
              <a:gd name="connsiteY538" fmla="*/ 722373 h 897803"/>
              <a:gd name="connsiteX539" fmla="*/ 2170647 w 2438912"/>
              <a:gd name="connsiteY539" fmla="*/ 713253 h 897803"/>
              <a:gd name="connsiteX540" fmla="*/ 2195684 w 2438912"/>
              <a:gd name="connsiteY540" fmla="*/ 735279 h 897803"/>
              <a:gd name="connsiteX541" fmla="*/ 2181143 w 2438912"/>
              <a:gd name="connsiteY541" fmla="*/ 735020 h 897803"/>
              <a:gd name="connsiteX542" fmla="*/ 2167549 w 2438912"/>
              <a:gd name="connsiteY542" fmla="*/ 743624 h 897803"/>
              <a:gd name="connsiteX543" fmla="*/ 2153869 w 2438912"/>
              <a:gd name="connsiteY543" fmla="*/ 758595 h 897803"/>
              <a:gd name="connsiteX544" fmla="*/ 2163445 w 2438912"/>
              <a:gd name="connsiteY544" fmla="*/ 770408 h 897803"/>
              <a:gd name="connsiteX545" fmla="*/ 2164796 w 2438912"/>
              <a:gd name="connsiteY545" fmla="*/ 770468 h 897803"/>
              <a:gd name="connsiteX546" fmla="*/ 2181143 w 2438912"/>
              <a:gd name="connsiteY546" fmla="*/ 747926 h 897803"/>
              <a:gd name="connsiteX547" fmla="*/ 2316567 w 2438912"/>
              <a:gd name="connsiteY547" fmla="*/ 714888 h 897803"/>
              <a:gd name="connsiteX548" fmla="*/ 2299359 w 2438912"/>
              <a:gd name="connsiteY548" fmla="*/ 714888 h 897803"/>
              <a:gd name="connsiteX549" fmla="*/ 2300306 w 2438912"/>
              <a:gd name="connsiteY549" fmla="*/ 730719 h 897803"/>
              <a:gd name="connsiteX550" fmla="*/ 2300306 w 2438912"/>
              <a:gd name="connsiteY550" fmla="*/ 761004 h 897803"/>
              <a:gd name="connsiteX551" fmla="*/ 2284733 w 2438912"/>
              <a:gd name="connsiteY551" fmla="*/ 771758 h 897803"/>
              <a:gd name="connsiteX552" fmla="*/ 2274838 w 2438912"/>
              <a:gd name="connsiteY552" fmla="*/ 758251 h 897803"/>
              <a:gd name="connsiteX553" fmla="*/ 2274838 w 2438912"/>
              <a:gd name="connsiteY553" fmla="*/ 730719 h 897803"/>
              <a:gd name="connsiteX554" fmla="*/ 2275785 w 2438912"/>
              <a:gd name="connsiteY554" fmla="*/ 714888 h 897803"/>
              <a:gd name="connsiteX555" fmla="*/ 2258577 w 2438912"/>
              <a:gd name="connsiteY555" fmla="*/ 714888 h 897803"/>
              <a:gd name="connsiteX556" fmla="*/ 2259523 w 2438912"/>
              <a:gd name="connsiteY556" fmla="*/ 730719 h 897803"/>
              <a:gd name="connsiteX557" fmla="*/ 2259523 w 2438912"/>
              <a:gd name="connsiteY557" fmla="*/ 758079 h 897803"/>
              <a:gd name="connsiteX558" fmla="*/ 2276731 w 2438912"/>
              <a:gd name="connsiteY558" fmla="*/ 778469 h 897803"/>
              <a:gd name="connsiteX559" fmla="*/ 2300219 w 2438912"/>
              <a:gd name="connsiteY559" fmla="*/ 764703 h 897803"/>
              <a:gd name="connsiteX560" fmla="*/ 2299273 w 2438912"/>
              <a:gd name="connsiteY560" fmla="*/ 776577 h 897803"/>
              <a:gd name="connsiteX561" fmla="*/ 2316481 w 2438912"/>
              <a:gd name="connsiteY561" fmla="*/ 776577 h 897803"/>
              <a:gd name="connsiteX562" fmla="*/ 2315534 w 2438912"/>
              <a:gd name="connsiteY562" fmla="*/ 760746 h 897803"/>
              <a:gd name="connsiteX563" fmla="*/ 2315534 w 2438912"/>
              <a:gd name="connsiteY563" fmla="*/ 730719 h 897803"/>
              <a:gd name="connsiteX564" fmla="*/ 2316481 w 2438912"/>
              <a:gd name="connsiteY564" fmla="*/ 715318 h 897803"/>
              <a:gd name="connsiteX565" fmla="*/ 1867019 w 2438912"/>
              <a:gd name="connsiteY565" fmla="*/ 723491 h 897803"/>
              <a:gd name="connsiteX566" fmla="*/ 1877688 w 2438912"/>
              <a:gd name="connsiteY566" fmla="*/ 714888 h 897803"/>
              <a:gd name="connsiteX567" fmla="*/ 1892314 w 2438912"/>
              <a:gd name="connsiteY567" fmla="*/ 724868 h 897803"/>
              <a:gd name="connsiteX568" fmla="*/ 1900058 w 2438912"/>
              <a:gd name="connsiteY568" fmla="*/ 730202 h 897803"/>
              <a:gd name="connsiteX569" fmla="*/ 1906253 w 2438912"/>
              <a:gd name="connsiteY569" fmla="*/ 722975 h 897803"/>
              <a:gd name="connsiteX570" fmla="*/ 1878634 w 2438912"/>
              <a:gd name="connsiteY570" fmla="*/ 712479 h 897803"/>
              <a:gd name="connsiteX571" fmla="*/ 1855920 w 2438912"/>
              <a:gd name="connsiteY571" fmla="*/ 728998 h 897803"/>
              <a:gd name="connsiteX572" fmla="*/ 1895240 w 2438912"/>
              <a:gd name="connsiteY572" fmla="*/ 766338 h 897803"/>
              <a:gd name="connsiteX573" fmla="*/ 1883366 w 2438912"/>
              <a:gd name="connsiteY573" fmla="*/ 775630 h 897803"/>
              <a:gd name="connsiteX574" fmla="*/ 1866159 w 2438912"/>
              <a:gd name="connsiteY574" fmla="*/ 760057 h 897803"/>
              <a:gd name="connsiteX575" fmla="*/ 1858588 w 2438912"/>
              <a:gd name="connsiteY575" fmla="*/ 754551 h 897803"/>
              <a:gd name="connsiteX576" fmla="*/ 1852393 w 2438912"/>
              <a:gd name="connsiteY576" fmla="*/ 758767 h 897803"/>
              <a:gd name="connsiteX577" fmla="*/ 1882076 w 2438912"/>
              <a:gd name="connsiteY577" fmla="*/ 778211 h 897803"/>
              <a:gd name="connsiteX578" fmla="*/ 1907887 w 2438912"/>
              <a:gd name="connsiteY578" fmla="*/ 760057 h 897803"/>
              <a:gd name="connsiteX579" fmla="*/ 1866933 w 2438912"/>
              <a:gd name="connsiteY579" fmla="*/ 724180 h 897803"/>
              <a:gd name="connsiteX580" fmla="*/ 1617510 w 2438912"/>
              <a:gd name="connsiteY580" fmla="*/ 733730 h 897803"/>
              <a:gd name="connsiteX581" fmla="*/ 1617510 w 2438912"/>
              <a:gd name="connsiteY581" fmla="*/ 730460 h 897803"/>
              <a:gd name="connsiteX582" fmla="*/ 1618456 w 2438912"/>
              <a:gd name="connsiteY582" fmla="*/ 714629 h 897803"/>
              <a:gd name="connsiteX583" fmla="*/ 1601249 w 2438912"/>
              <a:gd name="connsiteY583" fmla="*/ 714629 h 897803"/>
              <a:gd name="connsiteX584" fmla="*/ 1602195 w 2438912"/>
              <a:gd name="connsiteY584" fmla="*/ 730460 h 897803"/>
              <a:gd name="connsiteX585" fmla="*/ 1602195 w 2438912"/>
              <a:gd name="connsiteY585" fmla="*/ 760488 h 897803"/>
              <a:gd name="connsiteX586" fmla="*/ 1601249 w 2438912"/>
              <a:gd name="connsiteY586" fmla="*/ 776319 h 897803"/>
              <a:gd name="connsiteX587" fmla="*/ 1618456 w 2438912"/>
              <a:gd name="connsiteY587" fmla="*/ 776319 h 897803"/>
              <a:gd name="connsiteX588" fmla="*/ 1617510 w 2438912"/>
              <a:gd name="connsiteY588" fmla="*/ 760488 h 897803"/>
              <a:gd name="connsiteX589" fmla="*/ 1617510 w 2438912"/>
              <a:gd name="connsiteY589" fmla="*/ 738720 h 897803"/>
              <a:gd name="connsiteX590" fmla="*/ 1636954 w 2438912"/>
              <a:gd name="connsiteY590" fmla="*/ 725986 h 897803"/>
              <a:gd name="connsiteX591" fmla="*/ 1644775 w 2438912"/>
              <a:gd name="connsiteY591" fmla="*/ 719035 h 897803"/>
              <a:gd name="connsiteX592" fmla="*/ 1644784 w 2438912"/>
              <a:gd name="connsiteY592" fmla="*/ 718415 h 897803"/>
              <a:gd name="connsiteX593" fmla="*/ 1643579 w 2438912"/>
              <a:gd name="connsiteY593" fmla="*/ 713855 h 897803"/>
              <a:gd name="connsiteX594" fmla="*/ 1617768 w 2438912"/>
              <a:gd name="connsiteY594" fmla="*/ 734418 h 897803"/>
              <a:gd name="connsiteX595" fmla="*/ 1268627 w 2438912"/>
              <a:gd name="connsiteY595" fmla="*/ 696820 h 897803"/>
              <a:gd name="connsiteX596" fmla="*/ 1278349 w 2438912"/>
              <a:gd name="connsiteY596" fmla="*/ 706284 h 897803"/>
              <a:gd name="connsiteX597" fmla="*/ 1288071 w 2438912"/>
              <a:gd name="connsiteY597" fmla="*/ 696820 h 897803"/>
              <a:gd name="connsiteX598" fmla="*/ 1278349 w 2438912"/>
              <a:gd name="connsiteY598" fmla="*/ 687355 h 897803"/>
              <a:gd name="connsiteX599" fmla="*/ 1432959 w 2438912"/>
              <a:gd name="connsiteY599" fmla="*/ 776319 h 897803"/>
              <a:gd name="connsiteX600" fmla="*/ 1416526 w 2438912"/>
              <a:gd name="connsiteY600" fmla="*/ 776319 h 897803"/>
              <a:gd name="connsiteX601" fmla="*/ 1415493 w 2438912"/>
              <a:gd name="connsiteY601" fmla="*/ 758079 h 897803"/>
              <a:gd name="connsiteX602" fmla="*/ 1391231 w 2438912"/>
              <a:gd name="connsiteY602" fmla="*/ 778383 h 897803"/>
              <a:gd name="connsiteX603" fmla="*/ 1373386 w 2438912"/>
              <a:gd name="connsiteY603" fmla="*/ 763120 h 897803"/>
              <a:gd name="connsiteX604" fmla="*/ 1373335 w 2438912"/>
              <a:gd name="connsiteY604" fmla="*/ 761950 h 897803"/>
              <a:gd name="connsiteX605" fmla="*/ 1395532 w 2438912"/>
              <a:gd name="connsiteY605" fmla="*/ 742592 h 897803"/>
              <a:gd name="connsiteX606" fmla="*/ 1415923 w 2438912"/>
              <a:gd name="connsiteY606" fmla="*/ 725384 h 897803"/>
              <a:gd name="connsiteX607" fmla="*/ 1407294 w 2438912"/>
              <a:gd name="connsiteY607" fmla="*/ 714999 h 897803"/>
              <a:gd name="connsiteX608" fmla="*/ 1405857 w 2438912"/>
              <a:gd name="connsiteY608" fmla="*/ 714974 h 897803"/>
              <a:gd name="connsiteX609" fmla="*/ 1391231 w 2438912"/>
              <a:gd name="connsiteY609" fmla="*/ 725040 h 897803"/>
              <a:gd name="connsiteX610" fmla="*/ 1382627 w 2438912"/>
              <a:gd name="connsiteY610" fmla="*/ 730719 h 897803"/>
              <a:gd name="connsiteX611" fmla="*/ 1376346 w 2438912"/>
              <a:gd name="connsiteY611" fmla="*/ 722115 h 897803"/>
              <a:gd name="connsiteX612" fmla="*/ 1404997 w 2438912"/>
              <a:gd name="connsiteY612" fmla="*/ 712995 h 897803"/>
              <a:gd name="connsiteX613" fmla="*/ 1430034 w 2438912"/>
              <a:gd name="connsiteY613" fmla="*/ 735020 h 897803"/>
              <a:gd name="connsiteX614" fmla="*/ 1430034 w 2438912"/>
              <a:gd name="connsiteY614" fmla="*/ 756874 h 897803"/>
              <a:gd name="connsiteX615" fmla="*/ 1433217 w 2438912"/>
              <a:gd name="connsiteY615" fmla="*/ 777007 h 897803"/>
              <a:gd name="connsiteX616" fmla="*/ 1415751 w 2438912"/>
              <a:gd name="connsiteY616" fmla="*/ 734762 h 897803"/>
              <a:gd name="connsiteX617" fmla="*/ 1402157 w 2438912"/>
              <a:gd name="connsiteY617" fmla="*/ 743366 h 897803"/>
              <a:gd name="connsiteX618" fmla="*/ 1388477 w 2438912"/>
              <a:gd name="connsiteY618" fmla="*/ 758337 h 897803"/>
              <a:gd name="connsiteX619" fmla="*/ 1398053 w 2438912"/>
              <a:gd name="connsiteY619" fmla="*/ 770150 h 897803"/>
              <a:gd name="connsiteX620" fmla="*/ 1399404 w 2438912"/>
              <a:gd name="connsiteY620" fmla="*/ 770210 h 897803"/>
              <a:gd name="connsiteX621" fmla="*/ 1415751 w 2438912"/>
              <a:gd name="connsiteY621" fmla="*/ 747668 h 897803"/>
              <a:gd name="connsiteX622" fmla="*/ 1287125 w 2438912"/>
              <a:gd name="connsiteY622" fmla="*/ 714629 h 897803"/>
              <a:gd name="connsiteX623" fmla="*/ 1269917 w 2438912"/>
              <a:gd name="connsiteY623" fmla="*/ 714629 h 897803"/>
              <a:gd name="connsiteX624" fmla="*/ 1270864 w 2438912"/>
              <a:gd name="connsiteY624" fmla="*/ 730460 h 897803"/>
              <a:gd name="connsiteX625" fmla="*/ 1270864 w 2438912"/>
              <a:gd name="connsiteY625" fmla="*/ 760488 h 897803"/>
              <a:gd name="connsiteX626" fmla="*/ 1269917 w 2438912"/>
              <a:gd name="connsiteY626" fmla="*/ 776319 h 897803"/>
              <a:gd name="connsiteX627" fmla="*/ 1287125 w 2438912"/>
              <a:gd name="connsiteY627" fmla="*/ 776319 h 897803"/>
              <a:gd name="connsiteX628" fmla="*/ 1286178 w 2438912"/>
              <a:gd name="connsiteY628" fmla="*/ 760488 h 897803"/>
              <a:gd name="connsiteX629" fmla="*/ 1286178 w 2438912"/>
              <a:gd name="connsiteY629" fmla="*/ 730460 h 897803"/>
              <a:gd name="connsiteX630" fmla="*/ 1287125 w 2438912"/>
              <a:gd name="connsiteY630" fmla="*/ 715318 h 897803"/>
              <a:gd name="connsiteX631" fmla="*/ 1361461 w 2438912"/>
              <a:gd name="connsiteY631" fmla="*/ 756530 h 897803"/>
              <a:gd name="connsiteX632" fmla="*/ 1364215 w 2438912"/>
              <a:gd name="connsiteY632" fmla="*/ 776319 h 897803"/>
              <a:gd name="connsiteX633" fmla="*/ 1347007 w 2438912"/>
              <a:gd name="connsiteY633" fmla="*/ 776319 h 897803"/>
              <a:gd name="connsiteX634" fmla="*/ 1346147 w 2438912"/>
              <a:gd name="connsiteY634" fmla="*/ 762122 h 897803"/>
              <a:gd name="connsiteX635" fmla="*/ 1324293 w 2438912"/>
              <a:gd name="connsiteY635" fmla="*/ 778469 h 897803"/>
              <a:gd name="connsiteX636" fmla="*/ 1298482 w 2438912"/>
              <a:gd name="connsiteY636" fmla="*/ 745603 h 897803"/>
              <a:gd name="connsiteX637" fmla="*/ 1323691 w 2438912"/>
              <a:gd name="connsiteY637" fmla="*/ 712479 h 897803"/>
              <a:gd name="connsiteX638" fmla="*/ 1345889 w 2438912"/>
              <a:gd name="connsiteY638" fmla="*/ 727105 h 897803"/>
              <a:gd name="connsiteX639" fmla="*/ 1345889 w 2438912"/>
              <a:gd name="connsiteY639" fmla="*/ 697336 h 897803"/>
              <a:gd name="connsiteX640" fmla="*/ 1344942 w 2438912"/>
              <a:gd name="connsiteY640" fmla="*/ 681419 h 897803"/>
              <a:gd name="connsiteX641" fmla="*/ 1362150 w 2438912"/>
              <a:gd name="connsiteY641" fmla="*/ 681419 h 897803"/>
              <a:gd name="connsiteX642" fmla="*/ 1361203 w 2438912"/>
              <a:gd name="connsiteY642" fmla="*/ 697336 h 897803"/>
              <a:gd name="connsiteX643" fmla="*/ 1346319 w 2438912"/>
              <a:gd name="connsiteY643" fmla="*/ 730719 h 897803"/>
              <a:gd name="connsiteX644" fmla="*/ 1330832 w 2438912"/>
              <a:gd name="connsiteY644" fmla="*/ 719964 h 897803"/>
              <a:gd name="connsiteX645" fmla="*/ 1314657 w 2438912"/>
              <a:gd name="connsiteY645" fmla="*/ 746291 h 897803"/>
              <a:gd name="connsiteX646" fmla="*/ 1330832 w 2438912"/>
              <a:gd name="connsiteY646" fmla="*/ 772103 h 897803"/>
              <a:gd name="connsiteX647" fmla="*/ 1346319 w 2438912"/>
              <a:gd name="connsiteY647" fmla="*/ 754895 h 897803"/>
              <a:gd name="connsiteX648" fmla="*/ 1225866 w 2438912"/>
              <a:gd name="connsiteY648" fmla="*/ 745689 h 897803"/>
              <a:gd name="connsiteX649" fmla="*/ 1193189 w 2438912"/>
              <a:gd name="connsiteY649" fmla="*/ 780603 h 897803"/>
              <a:gd name="connsiteX650" fmla="*/ 1158275 w 2438912"/>
              <a:gd name="connsiteY650" fmla="*/ 747926 h 897803"/>
              <a:gd name="connsiteX651" fmla="*/ 1190952 w 2438912"/>
              <a:gd name="connsiteY651" fmla="*/ 713012 h 897803"/>
              <a:gd name="connsiteX652" fmla="*/ 1192053 w 2438912"/>
              <a:gd name="connsiteY652" fmla="*/ 712995 h 897803"/>
              <a:gd name="connsiteX653" fmla="*/ 1226081 w 2438912"/>
              <a:gd name="connsiteY653" fmla="*/ 743211 h 897803"/>
              <a:gd name="connsiteX654" fmla="*/ 1226124 w 2438912"/>
              <a:gd name="connsiteY654" fmla="*/ 746033 h 897803"/>
              <a:gd name="connsiteX655" fmla="*/ 1209089 w 2438912"/>
              <a:gd name="connsiteY655" fmla="*/ 745689 h 897803"/>
              <a:gd name="connsiteX656" fmla="*/ 1191881 w 2438912"/>
              <a:gd name="connsiteY656" fmla="*/ 715318 h 897803"/>
              <a:gd name="connsiteX657" fmla="*/ 1174674 w 2438912"/>
              <a:gd name="connsiteY657" fmla="*/ 745689 h 897803"/>
              <a:gd name="connsiteX658" fmla="*/ 1191881 w 2438912"/>
              <a:gd name="connsiteY658" fmla="*/ 776146 h 897803"/>
              <a:gd name="connsiteX659" fmla="*/ 1209347 w 2438912"/>
              <a:gd name="connsiteY659" fmla="*/ 746033 h 897803"/>
              <a:gd name="connsiteX660" fmla="*/ 1254344 w 2438912"/>
              <a:gd name="connsiteY660" fmla="*/ 681763 h 897803"/>
              <a:gd name="connsiteX661" fmla="*/ 1237137 w 2438912"/>
              <a:gd name="connsiteY661" fmla="*/ 681763 h 897803"/>
              <a:gd name="connsiteX662" fmla="*/ 1238083 w 2438912"/>
              <a:gd name="connsiteY662" fmla="*/ 697680 h 897803"/>
              <a:gd name="connsiteX663" fmla="*/ 1238083 w 2438912"/>
              <a:gd name="connsiteY663" fmla="*/ 760832 h 897803"/>
              <a:gd name="connsiteX664" fmla="*/ 1237137 w 2438912"/>
              <a:gd name="connsiteY664" fmla="*/ 776663 h 897803"/>
              <a:gd name="connsiteX665" fmla="*/ 1254344 w 2438912"/>
              <a:gd name="connsiteY665" fmla="*/ 776663 h 897803"/>
              <a:gd name="connsiteX666" fmla="*/ 1253398 w 2438912"/>
              <a:gd name="connsiteY666" fmla="*/ 760832 h 897803"/>
              <a:gd name="connsiteX667" fmla="*/ 1253398 w 2438912"/>
              <a:gd name="connsiteY667" fmla="*/ 697680 h 897803"/>
              <a:gd name="connsiteX668" fmla="*/ 1254344 w 2438912"/>
              <a:gd name="connsiteY668" fmla="*/ 682107 h 897803"/>
              <a:gd name="connsiteX669" fmla="*/ 1144646 w 2438912"/>
              <a:gd name="connsiteY669" fmla="*/ 682968 h 897803"/>
              <a:gd name="connsiteX670" fmla="*/ 1125288 w 2438912"/>
              <a:gd name="connsiteY670" fmla="*/ 682968 h 897803"/>
              <a:gd name="connsiteX671" fmla="*/ 1126234 w 2438912"/>
              <a:gd name="connsiteY671" fmla="*/ 698885 h 897803"/>
              <a:gd name="connsiteX672" fmla="*/ 1126234 w 2438912"/>
              <a:gd name="connsiteY672" fmla="*/ 726503 h 897803"/>
              <a:gd name="connsiteX673" fmla="*/ 1089324 w 2438912"/>
              <a:gd name="connsiteY673" fmla="*/ 726503 h 897803"/>
              <a:gd name="connsiteX674" fmla="*/ 1089324 w 2438912"/>
              <a:gd name="connsiteY674" fmla="*/ 698885 h 897803"/>
              <a:gd name="connsiteX675" fmla="*/ 1090270 w 2438912"/>
              <a:gd name="connsiteY675" fmla="*/ 682968 h 897803"/>
              <a:gd name="connsiteX676" fmla="*/ 1070740 w 2438912"/>
              <a:gd name="connsiteY676" fmla="*/ 682968 h 897803"/>
              <a:gd name="connsiteX677" fmla="*/ 1071686 w 2438912"/>
              <a:gd name="connsiteY677" fmla="*/ 698885 h 897803"/>
              <a:gd name="connsiteX678" fmla="*/ 1071686 w 2438912"/>
              <a:gd name="connsiteY678" fmla="*/ 760832 h 897803"/>
              <a:gd name="connsiteX679" fmla="*/ 1070740 w 2438912"/>
              <a:gd name="connsiteY679" fmla="*/ 776663 h 897803"/>
              <a:gd name="connsiteX680" fmla="*/ 1090270 w 2438912"/>
              <a:gd name="connsiteY680" fmla="*/ 776663 h 897803"/>
              <a:gd name="connsiteX681" fmla="*/ 1089324 w 2438912"/>
              <a:gd name="connsiteY681" fmla="*/ 760832 h 897803"/>
              <a:gd name="connsiteX682" fmla="*/ 1089324 w 2438912"/>
              <a:gd name="connsiteY682" fmla="*/ 729256 h 897803"/>
              <a:gd name="connsiteX683" fmla="*/ 1126234 w 2438912"/>
              <a:gd name="connsiteY683" fmla="*/ 729256 h 897803"/>
              <a:gd name="connsiteX684" fmla="*/ 1126234 w 2438912"/>
              <a:gd name="connsiteY684" fmla="*/ 760832 h 897803"/>
              <a:gd name="connsiteX685" fmla="*/ 1125288 w 2438912"/>
              <a:gd name="connsiteY685" fmla="*/ 776663 h 897803"/>
              <a:gd name="connsiteX686" fmla="*/ 1144990 w 2438912"/>
              <a:gd name="connsiteY686" fmla="*/ 776663 h 897803"/>
              <a:gd name="connsiteX687" fmla="*/ 1143958 w 2438912"/>
              <a:gd name="connsiteY687" fmla="*/ 760832 h 897803"/>
              <a:gd name="connsiteX688" fmla="*/ 1143958 w 2438912"/>
              <a:gd name="connsiteY688" fmla="*/ 698885 h 897803"/>
              <a:gd name="connsiteX689" fmla="*/ 1144904 w 2438912"/>
              <a:gd name="connsiteY689" fmla="*/ 683312 h 897803"/>
              <a:gd name="connsiteX690" fmla="*/ 1770571 w 2438912"/>
              <a:gd name="connsiteY690" fmla="*/ 757218 h 897803"/>
              <a:gd name="connsiteX691" fmla="*/ 1773324 w 2438912"/>
              <a:gd name="connsiteY691" fmla="*/ 777007 h 897803"/>
              <a:gd name="connsiteX692" fmla="*/ 1756805 w 2438912"/>
              <a:gd name="connsiteY692" fmla="*/ 777007 h 897803"/>
              <a:gd name="connsiteX693" fmla="*/ 1755772 w 2438912"/>
              <a:gd name="connsiteY693" fmla="*/ 758767 h 897803"/>
              <a:gd name="connsiteX694" fmla="*/ 1731510 w 2438912"/>
              <a:gd name="connsiteY694" fmla="*/ 779072 h 897803"/>
              <a:gd name="connsiteX695" fmla="*/ 1713657 w 2438912"/>
              <a:gd name="connsiteY695" fmla="*/ 763628 h 897803"/>
              <a:gd name="connsiteX696" fmla="*/ 1713614 w 2438912"/>
              <a:gd name="connsiteY696" fmla="*/ 762639 h 897803"/>
              <a:gd name="connsiteX697" fmla="*/ 1735812 w 2438912"/>
              <a:gd name="connsiteY697" fmla="*/ 743280 h 897803"/>
              <a:gd name="connsiteX698" fmla="*/ 1756203 w 2438912"/>
              <a:gd name="connsiteY698" fmla="*/ 726072 h 897803"/>
              <a:gd name="connsiteX699" fmla="*/ 1747573 w 2438912"/>
              <a:gd name="connsiteY699" fmla="*/ 715688 h 897803"/>
              <a:gd name="connsiteX700" fmla="*/ 1746136 w 2438912"/>
              <a:gd name="connsiteY700" fmla="*/ 715662 h 897803"/>
              <a:gd name="connsiteX701" fmla="*/ 1731510 w 2438912"/>
              <a:gd name="connsiteY701" fmla="*/ 725728 h 897803"/>
              <a:gd name="connsiteX702" fmla="*/ 1722906 w 2438912"/>
              <a:gd name="connsiteY702" fmla="*/ 731407 h 897803"/>
              <a:gd name="connsiteX703" fmla="*/ 1716711 w 2438912"/>
              <a:gd name="connsiteY703" fmla="*/ 722803 h 897803"/>
              <a:gd name="connsiteX704" fmla="*/ 1745276 w 2438912"/>
              <a:gd name="connsiteY704" fmla="*/ 713683 h 897803"/>
              <a:gd name="connsiteX705" fmla="*/ 1770399 w 2438912"/>
              <a:gd name="connsiteY705" fmla="*/ 735709 h 897803"/>
              <a:gd name="connsiteX706" fmla="*/ 1755772 w 2438912"/>
              <a:gd name="connsiteY706" fmla="*/ 735451 h 897803"/>
              <a:gd name="connsiteX707" fmla="*/ 1742178 w 2438912"/>
              <a:gd name="connsiteY707" fmla="*/ 744054 h 897803"/>
              <a:gd name="connsiteX708" fmla="*/ 1728499 w 2438912"/>
              <a:gd name="connsiteY708" fmla="*/ 759025 h 897803"/>
              <a:gd name="connsiteX709" fmla="*/ 1738075 w 2438912"/>
              <a:gd name="connsiteY709" fmla="*/ 770838 h 897803"/>
              <a:gd name="connsiteX710" fmla="*/ 1739425 w 2438912"/>
              <a:gd name="connsiteY710" fmla="*/ 770898 h 897803"/>
              <a:gd name="connsiteX711" fmla="*/ 1755772 w 2438912"/>
              <a:gd name="connsiteY711" fmla="*/ 748356 h 897803"/>
              <a:gd name="connsiteX712" fmla="*/ 1705354 w 2438912"/>
              <a:gd name="connsiteY712" fmla="*/ 752056 h 897803"/>
              <a:gd name="connsiteX713" fmla="*/ 1707161 w 2438912"/>
              <a:gd name="connsiteY713" fmla="*/ 752056 h 897803"/>
              <a:gd name="connsiteX714" fmla="*/ 1672746 w 2438912"/>
              <a:gd name="connsiteY714" fmla="*/ 779760 h 897803"/>
              <a:gd name="connsiteX715" fmla="*/ 1645042 w 2438912"/>
              <a:gd name="connsiteY715" fmla="*/ 745345 h 897803"/>
              <a:gd name="connsiteX716" fmla="*/ 1675482 w 2438912"/>
              <a:gd name="connsiteY716" fmla="*/ 713003 h 897803"/>
              <a:gd name="connsiteX717" fmla="*/ 1676790 w 2438912"/>
              <a:gd name="connsiteY717" fmla="*/ 712995 h 897803"/>
              <a:gd name="connsiteX718" fmla="*/ 1705423 w 2438912"/>
              <a:gd name="connsiteY718" fmla="*/ 738840 h 897803"/>
              <a:gd name="connsiteX719" fmla="*/ 1705440 w 2438912"/>
              <a:gd name="connsiteY719" fmla="*/ 739322 h 897803"/>
              <a:gd name="connsiteX720" fmla="*/ 1660701 w 2438912"/>
              <a:gd name="connsiteY720" fmla="*/ 739322 h 897803"/>
              <a:gd name="connsiteX721" fmla="*/ 1683329 w 2438912"/>
              <a:gd name="connsiteY721" fmla="*/ 770812 h 897803"/>
              <a:gd name="connsiteX722" fmla="*/ 1705699 w 2438912"/>
              <a:gd name="connsiteY722" fmla="*/ 752056 h 897803"/>
              <a:gd name="connsiteX723" fmla="*/ 1660787 w 2438912"/>
              <a:gd name="connsiteY723" fmla="*/ 737171 h 897803"/>
              <a:gd name="connsiteX724" fmla="*/ 1689609 w 2438912"/>
              <a:gd name="connsiteY724" fmla="*/ 737171 h 897803"/>
              <a:gd name="connsiteX725" fmla="*/ 1676360 w 2438912"/>
              <a:gd name="connsiteY725" fmla="*/ 715662 h 897803"/>
              <a:gd name="connsiteX726" fmla="*/ 1661131 w 2438912"/>
              <a:gd name="connsiteY726" fmla="*/ 737171 h 897803"/>
              <a:gd name="connsiteX727" fmla="*/ 1589375 w 2438912"/>
              <a:gd name="connsiteY727" fmla="*/ 745775 h 897803"/>
              <a:gd name="connsiteX728" fmla="*/ 1563994 w 2438912"/>
              <a:gd name="connsiteY728" fmla="*/ 778728 h 897803"/>
              <a:gd name="connsiteX729" fmla="*/ 1541539 w 2438912"/>
              <a:gd name="connsiteY729" fmla="*/ 761520 h 897803"/>
              <a:gd name="connsiteX730" fmla="*/ 1538355 w 2438912"/>
              <a:gd name="connsiteY730" fmla="*/ 776749 h 897803"/>
              <a:gd name="connsiteX731" fmla="*/ 1526826 w 2438912"/>
              <a:gd name="connsiteY731" fmla="*/ 776749 h 897803"/>
              <a:gd name="connsiteX732" fmla="*/ 1526826 w 2438912"/>
              <a:gd name="connsiteY732" fmla="*/ 697766 h 897803"/>
              <a:gd name="connsiteX733" fmla="*/ 1525794 w 2438912"/>
              <a:gd name="connsiteY733" fmla="*/ 681849 h 897803"/>
              <a:gd name="connsiteX734" fmla="*/ 1543001 w 2438912"/>
              <a:gd name="connsiteY734" fmla="*/ 681849 h 897803"/>
              <a:gd name="connsiteX735" fmla="*/ 1541883 w 2438912"/>
              <a:gd name="connsiteY735" fmla="*/ 697766 h 897803"/>
              <a:gd name="connsiteX736" fmla="*/ 1541883 w 2438912"/>
              <a:gd name="connsiteY736" fmla="*/ 727793 h 897803"/>
              <a:gd name="connsiteX737" fmla="*/ 1564338 w 2438912"/>
              <a:gd name="connsiteY737" fmla="*/ 713081 h 897803"/>
              <a:gd name="connsiteX738" fmla="*/ 1589892 w 2438912"/>
              <a:gd name="connsiteY738" fmla="*/ 746119 h 897803"/>
              <a:gd name="connsiteX739" fmla="*/ 1573631 w 2438912"/>
              <a:gd name="connsiteY739" fmla="*/ 745775 h 897803"/>
              <a:gd name="connsiteX740" fmla="*/ 1557455 w 2438912"/>
              <a:gd name="connsiteY740" fmla="*/ 719964 h 897803"/>
              <a:gd name="connsiteX741" fmla="*/ 1541797 w 2438912"/>
              <a:gd name="connsiteY741" fmla="*/ 730632 h 897803"/>
              <a:gd name="connsiteX742" fmla="*/ 1541797 w 2438912"/>
              <a:gd name="connsiteY742" fmla="*/ 754293 h 897803"/>
              <a:gd name="connsiteX743" fmla="*/ 1557542 w 2438912"/>
              <a:gd name="connsiteY743" fmla="*/ 771500 h 897803"/>
              <a:gd name="connsiteX744" fmla="*/ 1573975 w 2438912"/>
              <a:gd name="connsiteY744" fmla="*/ 746377 h 897803"/>
              <a:gd name="connsiteX745" fmla="*/ 1485184 w 2438912"/>
              <a:gd name="connsiteY745" fmla="*/ 713167 h 897803"/>
              <a:gd name="connsiteX746" fmla="*/ 1479178 w 2438912"/>
              <a:gd name="connsiteY746" fmla="*/ 718123 h 897803"/>
              <a:gd name="connsiteX747" fmla="*/ 1479161 w 2438912"/>
              <a:gd name="connsiteY747" fmla="*/ 718931 h 897803"/>
              <a:gd name="connsiteX748" fmla="*/ 1484151 w 2438912"/>
              <a:gd name="connsiteY748" fmla="*/ 732181 h 897803"/>
              <a:gd name="connsiteX749" fmla="*/ 1480796 w 2438912"/>
              <a:gd name="connsiteY749" fmla="*/ 744829 h 897803"/>
              <a:gd name="connsiteX750" fmla="*/ 1472192 w 2438912"/>
              <a:gd name="connsiteY750" fmla="*/ 767629 h 897803"/>
              <a:gd name="connsiteX751" fmla="*/ 1461265 w 2438912"/>
              <a:gd name="connsiteY751" fmla="*/ 736569 h 897803"/>
              <a:gd name="connsiteX752" fmla="*/ 1457307 w 2438912"/>
              <a:gd name="connsiteY752" fmla="*/ 714716 h 897803"/>
              <a:gd name="connsiteX753" fmla="*/ 1437261 w 2438912"/>
              <a:gd name="connsiteY753" fmla="*/ 714716 h 897803"/>
              <a:gd name="connsiteX754" fmla="*/ 1444230 w 2438912"/>
              <a:gd name="connsiteY754" fmla="*/ 732439 h 897803"/>
              <a:gd name="connsiteX755" fmla="*/ 1459114 w 2438912"/>
              <a:gd name="connsiteY755" fmla="*/ 776405 h 897803"/>
              <a:gd name="connsiteX756" fmla="*/ 1468751 w 2438912"/>
              <a:gd name="connsiteY756" fmla="*/ 776405 h 897803"/>
              <a:gd name="connsiteX757" fmla="*/ 1465567 w 2438912"/>
              <a:gd name="connsiteY757" fmla="*/ 784062 h 897803"/>
              <a:gd name="connsiteX758" fmla="*/ 1450683 w 2438912"/>
              <a:gd name="connsiteY758" fmla="*/ 800667 h 897803"/>
              <a:gd name="connsiteX759" fmla="*/ 1434594 w 2438912"/>
              <a:gd name="connsiteY759" fmla="*/ 792063 h 897803"/>
              <a:gd name="connsiteX760" fmla="*/ 1427366 w 2438912"/>
              <a:gd name="connsiteY760" fmla="*/ 799635 h 897803"/>
              <a:gd name="connsiteX761" fmla="*/ 1444574 w 2438912"/>
              <a:gd name="connsiteY761" fmla="*/ 806002 h 897803"/>
              <a:gd name="connsiteX762" fmla="*/ 1467546 w 2438912"/>
              <a:gd name="connsiteY762" fmla="*/ 785783 h 897803"/>
              <a:gd name="connsiteX763" fmla="*/ 1486646 w 2438912"/>
              <a:gd name="connsiteY763" fmla="*/ 738720 h 897803"/>
              <a:gd name="connsiteX764" fmla="*/ 1491206 w 2438912"/>
              <a:gd name="connsiteY764" fmla="*/ 722287 h 897803"/>
              <a:gd name="connsiteX765" fmla="*/ 1491206 w 2438912"/>
              <a:gd name="connsiteY765" fmla="*/ 716264 h 897803"/>
              <a:gd name="connsiteX766" fmla="*/ 1485528 w 2438912"/>
              <a:gd name="connsiteY766" fmla="*/ 713769 h 897803"/>
              <a:gd name="connsiteX767" fmla="*/ 1834325 w 2438912"/>
              <a:gd name="connsiteY767" fmla="*/ 757562 h 897803"/>
              <a:gd name="connsiteX768" fmla="*/ 1815311 w 2438912"/>
              <a:gd name="connsiteY768" fmla="*/ 746894 h 897803"/>
              <a:gd name="connsiteX769" fmla="*/ 1843531 w 2438912"/>
              <a:gd name="connsiteY769" fmla="*/ 725728 h 897803"/>
              <a:gd name="connsiteX770" fmla="*/ 1829008 w 2438912"/>
              <a:gd name="connsiteY770" fmla="*/ 712582 h 897803"/>
              <a:gd name="connsiteX771" fmla="*/ 1828130 w 2438912"/>
              <a:gd name="connsiteY771" fmla="*/ 712651 h 897803"/>
              <a:gd name="connsiteX772" fmla="*/ 1802319 w 2438912"/>
              <a:gd name="connsiteY772" fmla="*/ 731407 h 897803"/>
              <a:gd name="connsiteX773" fmla="*/ 1802319 w 2438912"/>
              <a:gd name="connsiteY773" fmla="*/ 696992 h 897803"/>
              <a:gd name="connsiteX774" fmla="*/ 1803265 w 2438912"/>
              <a:gd name="connsiteY774" fmla="*/ 681075 h 897803"/>
              <a:gd name="connsiteX775" fmla="*/ 1786058 w 2438912"/>
              <a:gd name="connsiteY775" fmla="*/ 681075 h 897803"/>
              <a:gd name="connsiteX776" fmla="*/ 1787004 w 2438912"/>
              <a:gd name="connsiteY776" fmla="*/ 696992 h 897803"/>
              <a:gd name="connsiteX777" fmla="*/ 1787004 w 2438912"/>
              <a:gd name="connsiteY777" fmla="*/ 760143 h 897803"/>
              <a:gd name="connsiteX778" fmla="*/ 1786058 w 2438912"/>
              <a:gd name="connsiteY778" fmla="*/ 775974 h 897803"/>
              <a:gd name="connsiteX779" fmla="*/ 1803265 w 2438912"/>
              <a:gd name="connsiteY779" fmla="*/ 775974 h 897803"/>
              <a:gd name="connsiteX780" fmla="*/ 1802319 w 2438912"/>
              <a:gd name="connsiteY780" fmla="*/ 760143 h 897803"/>
              <a:gd name="connsiteX781" fmla="*/ 1802319 w 2438912"/>
              <a:gd name="connsiteY781" fmla="*/ 735020 h 897803"/>
              <a:gd name="connsiteX782" fmla="*/ 1819957 w 2438912"/>
              <a:gd name="connsiteY782" fmla="*/ 719275 h 897803"/>
              <a:gd name="connsiteX783" fmla="*/ 1828560 w 2438912"/>
              <a:gd name="connsiteY783" fmla="*/ 726812 h 897803"/>
              <a:gd name="connsiteX784" fmla="*/ 1828560 w 2438912"/>
              <a:gd name="connsiteY784" fmla="*/ 727879 h 897803"/>
              <a:gd name="connsiteX785" fmla="*/ 1809288 w 2438912"/>
              <a:gd name="connsiteY785" fmla="*/ 745689 h 897803"/>
              <a:gd name="connsiteX786" fmla="*/ 1809288 w 2438912"/>
              <a:gd name="connsiteY786" fmla="*/ 747238 h 897803"/>
              <a:gd name="connsiteX787" fmla="*/ 1819957 w 2438912"/>
              <a:gd name="connsiteY787" fmla="*/ 760832 h 897803"/>
              <a:gd name="connsiteX788" fmla="*/ 1840175 w 2438912"/>
              <a:gd name="connsiteY788" fmla="*/ 776405 h 897803"/>
              <a:gd name="connsiteX789" fmla="*/ 1848779 w 2438912"/>
              <a:gd name="connsiteY789" fmla="*/ 775802 h 897803"/>
              <a:gd name="connsiteX790" fmla="*/ 1848779 w 2438912"/>
              <a:gd name="connsiteY790" fmla="*/ 773995 h 897803"/>
              <a:gd name="connsiteX791" fmla="*/ 1834669 w 2438912"/>
              <a:gd name="connsiteY791" fmla="*/ 758165 h 89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Lst>
            <a:rect l="l" t="t" r="r" b="b"/>
            <a:pathLst>
              <a:path w="2438912" h="897803">
                <a:moveTo>
                  <a:pt x="491104" y="520786"/>
                </a:moveTo>
                <a:lnTo>
                  <a:pt x="491104" y="377362"/>
                </a:lnTo>
                <a:cubicBezTo>
                  <a:pt x="491464" y="343704"/>
                  <a:pt x="489740" y="310056"/>
                  <a:pt x="485941" y="276611"/>
                </a:cubicBezTo>
                <a:lnTo>
                  <a:pt x="566042" y="276611"/>
                </a:lnTo>
                <a:cubicBezTo>
                  <a:pt x="562186" y="310052"/>
                  <a:pt x="560405" y="343700"/>
                  <a:pt x="560708" y="377362"/>
                </a:cubicBezTo>
                <a:lnTo>
                  <a:pt x="560708" y="520786"/>
                </a:lnTo>
                <a:cubicBezTo>
                  <a:pt x="560403" y="554476"/>
                  <a:pt x="562184" y="588153"/>
                  <a:pt x="566042" y="621623"/>
                </a:cubicBezTo>
                <a:lnTo>
                  <a:pt x="485941" y="621623"/>
                </a:lnTo>
                <a:cubicBezTo>
                  <a:pt x="489742" y="588150"/>
                  <a:pt x="491466" y="554473"/>
                  <a:pt x="491104" y="520786"/>
                </a:cubicBezTo>
                <a:close/>
                <a:moveTo>
                  <a:pt x="93953" y="467873"/>
                </a:moveTo>
                <a:cubicBezTo>
                  <a:pt x="105996" y="467736"/>
                  <a:pt x="118035" y="468339"/>
                  <a:pt x="130003" y="469680"/>
                </a:cubicBezTo>
                <a:lnTo>
                  <a:pt x="130003" y="428124"/>
                </a:lnTo>
                <a:cubicBezTo>
                  <a:pt x="118035" y="429465"/>
                  <a:pt x="105996" y="430068"/>
                  <a:pt x="93953" y="429931"/>
                </a:cubicBezTo>
                <a:lnTo>
                  <a:pt x="36050" y="429931"/>
                </a:lnTo>
                <a:cubicBezTo>
                  <a:pt x="24008" y="430067"/>
                  <a:pt x="11969" y="429463"/>
                  <a:pt x="0" y="428124"/>
                </a:cubicBezTo>
                <a:lnTo>
                  <a:pt x="0" y="469680"/>
                </a:lnTo>
                <a:cubicBezTo>
                  <a:pt x="11969" y="468341"/>
                  <a:pt x="24008" y="467737"/>
                  <a:pt x="36050" y="467873"/>
                </a:cubicBezTo>
                <a:close/>
                <a:moveTo>
                  <a:pt x="135337" y="615342"/>
                </a:moveTo>
                <a:cubicBezTo>
                  <a:pt x="146004" y="609880"/>
                  <a:pt x="157011" y="605109"/>
                  <a:pt x="168290" y="601060"/>
                </a:cubicBezTo>
                <a:lnTo>
                  <a:pt x="161665" y="586691"/>
                </a:lnTo>
                <a:cubicBezTo>
                  <a:pt x="151659" y="593362"/>
                  <a:pt x="141226" y="599369"/>
                  <a:pt x="130433" y="604673"/>
                </a:cubicBezTo>
                <a:lnTo>
                  <a:pt x="78811" y="631001"/>
                </a:lnTo>
                <a:cubicBezTo>
                  <a:pt x="68138" y="636576"/>
                  <a:pt x="57133" y="641489"/>
                  <a:pt x="45858" y="645713"/>
                </a:cubicBezTo>
                <a:lnTo>
                  <a:pt x="52913" y="659651"/>
                </a:lnTo>
                <a:cubicBezTo>
                  <a:pt x="62967" y="652983"/>
                  <a:pt x="73426" y="646952"/>
                  <a:pt x="84231" y="641583"/>
                </a:cubicBezTo>
                <a:close/>
                <a:moveTo>
                  <a:pt x="113226" y="564236"/>
                </a:moveTo>
                <a:cubicBezTo>
                  <a:pt x="124630" y="560372"/>
                  <a:pt x="136268" y="557240"/>
                  <a:pt x="148071" y="554857"/>
                </a:cubicBezTo>
                <a:lnTo>
                  <a:pt x="143253" y="540059"/>
                </a:lnTo>
                <a:cubicBezTo>
                  <a:pt x="132282" y="545016"/>
                  <a:pt x="121019" y="549297"/>
                  <a:pt x="109526" y="552879"/>
                </a:cubicBezTo>
                <a:lnTo>
                  <a:pt x="54462" y="570774"/>
                </a:lnTo>
                <a:cubicBezTo>
                  <a:pt x="43055" y="574627"/>
                  <a:pt x="31417" y="577759"/>
                  <a:pt x="19617" y="580152"/>
                </a:cubicBezTo>
                <a:lnTo>
                  <a:pt x="24435" y="595037"/>
                </a:lnTo>
                <a:cubicBezTo>
                  <a:pt x="35485" y="590037"/>
                  <a:pt x="46836" y="585726"/>
                  <a:pt x="58420" y="582131"/>
                </a:cubicBezTo>
                <a:close/>
                <a:moveTo>
                  <a:pt x="564236" y="784578"/>
                </a:moveTo>
                <a:cubicBezTo>
                  <a:pt x="560390" y="773316"/>
                  <a:pt x="557258" y="761821"/>
                  <a:pt x="554857" y="750163"/>
                </a:cubicBezTo>
                <a:lnTo>
                  <a:pt x="540059" y="754981"/>
                </a:lnTo>
                <a:cubicBezTo>
                  <a:pt x="545016" y="765951"/>
                  <a:pt x="549297" y="777213"/>
                  <a:pt x="552879" y="788708"/>
                </a:cubicBezTo>
                <a:lnTo>
                  <a:pt x="570860" y="843772"/>
                </a:lnTo>
                <a:cubicBezTo>
                  <a:pt x="574644" y="855198"/>
                  <a:pt x="577775" y="866830"/>
                  <a:pt x="580239" y="878617"/>
                </a:cubicBezTo>
                <a:lnTo>
                  <a:pt x="595037" y="873799"/>
                </a:lnTo>
                <a:cubicBezTo>
                  <a:pt x="590050" y="862864"/>
                  <a:pt x="585740" y="851627"/>
                  <a:pt x="582131" y="840159"/>
                </a:cubicBezTo>
                <a:close/>
                <a:moveTo>
                  <a:pt x="519754" y="796882"/>
                </a:moveTo>
                <a:cubicBezTo>
                  <a:pt x="517626" y="785017"/>
                  <a:pt x="516247" y="773040"/>
                  <a:pt x="515624" y="761004"/>
                </a:cubicBezTo>
                <a:lnTo>
                  <a:pt x="487404" y="765736"/>
                </a:lnTo>
                <a:cubicBezTo>
                  <a:pt x="490741" y="777325"/>
                  <a:pt x="493356" y="789104"/>
                  <a:pt x="495233" y="801011"/>
                </a:cubicBezTo>
                <a:lnTo>
                  <a:pt x="504783" y="858140"/>
                </a:lnTo>
                <a:cubicBezTo>
                  <a:pt x="506868" y="869979"/>
                  <a:pt x="508247" y="881930"/>
                  <a:pt x="508913" y="893932"/>
                </a:cubicBezTo>
                <a:lnTo>
                  <a:pt x="537048" y="889286"/>
                </a:lnTo>
                <a:cubicBezTo>
                  <a:pt x="533791" y="877688"/>
                  <a:pt x="531206" y="865910"/>
                  <a:pt x="529304" y="854011"/>
                </a:cubicBezTo>
                <a:close/>
                <a:moveTo>
                  <a:pt x="378050" y="796882"/>
                </a:moveTo>
                <a:lnTo>
                  <a:pt x="368156" y="854011"/>
                </a:lnTo>
                <a:cubicBezTo>
                  <a:pt x="366254" y="865910"/>
                  <a:pt x="363669" y="877688"/>
                  <a:pt x="360412" y="889286"/>
                </a:cubicBezTo>
                <a:lnTo>
                  <a:pt x="388547" y="893932"/>
                </a:lnTo>
                <a:cubicBezTo>
                  <a:pt x="389212" y="881930"/>
                  <a:pt x="390592" y="869979"/>
                  <a:pt x="392676" y="858140"/>
                </a:cubicBezTo>
                <a:lnTo>
                  <a:pt x="402571" y="801011"/>
                </a:lnTo>
                <a:cubicBezTo>
                  <a:pt x="404448" y="789104"/>
                  <a:pt x="407063" y="777325"/>
                  <a:pt x="410400" y="765736"/>
                </a:cubicBezTo>
                <a:lnTo>
                  <a:pt x="382180" y="761004"/>
                </a:lnTo>
                <a:cubicBezTo>
                  <a:pt x="381557" y="773040"/>
                  <a:pt x="380178" y="785017"/>
                  <a:pt x="378050" y="796882"/>
                </a:cubicBezTo>
                <a:close/>
                <a:moveTo>
                  <a:pt x="100922" y="519754"/>
                </a:moveTo>
                <a:cubicBezTo>
                  <a:pt x="112755" y="517631"/>
                  <a:pt x="124709" y="516252"/>
                  <a:pt x="136714" y="515624"/>
                </a:cubicBezTo>
                <a:lnTo>
                  <a:pt x="132068" y="487404"/>
                </a:lnTo>
                <a:cubicBezTo>
                  <a:pt x="120491" y="490751"/>
                  <a:pt x="108707" y="493338"/>
                  <a:pt x="96792" y="495147"/>
                </a:cubicBezTo>
                <a:lnTo>
                  <a:pt x="39663" y="504783"/>
                </a:lnTo>
                <a:cubicBezTo>
                  <a:pt x="27796" y="506869"/>
                  <a:pt x="15816" y="508248"/>
                  <a:pt x="3786" y="508913"/>
                </a:cubicBezTo>
                <a:lnTo>
                  <a:pt x="8518" y="537048"/>
                </a:lnTo>
                <a:cubicBezTo>
                  <a:pt x="20105" y="533741"/>
                  <a:pt x="31886" y="531155"/>
                  <a:pt x="43793" y="529304"/>
                </a:cubicBezTo>
                <a:close/>
                <a:moveTo>
                  <a:pt x="615342" y="762380"/>
                </a:moveTo>
                <a:cubicBezTo>
                  <a:pt x="609695" y="751746"/>
                  <a:pt x="604724" y="740768"/>
                  <a:pt x="600458" y="729514"/>
                </a:cubicBezTo>
                <a:lnTo>
                  <a:pt x="586519" y="736569"/>
                </a:lnTo>
                <a:cubicBezTo>
                  <a:pt x="593206" y="746584"/>
                  <a:pt x="599242" y="757012"/>
                  <a:pt x="604587" y="767801"/>
                </a:cubicBezTo>
                <a:lnTo>
                  <a:pt x="630399" y="819423"/>
                </a:lnTo>
                <a:cubicBezTo>
                  <a:pt x="636008" y="830084"/>
                  <a:pt x="640921" y="841088"/>
                  <a:pt x="645111" y="852376"/>
                </a:cubicBezTo>
                <a:lnTo>
                  <a:pt x="659049" y="845321"/>
                </a:lnTo>
                <a:cubicBezTo>
                  <a:pt x="652381" y="835272"/>
                  <a:pt x="646350" y="824809"/>
                  <a:pt x="640981" y="814003"/>
                </a:cubicBezTo>
                <a:close/>
                <a:moveTo>
                  <a:pt x="333740" y="784578"/>
                </a:moveTo>
                <a:lnTo>
                  <a:pt x="315845" y="839728"/>
                </a:lnTo>
                <a:cubicBezTo>
                  <a:pt x="312236" y="851197"/>
                  <a:pt x="307927" y="862434"/>
                  <a:pt x="302939" y="873369"/>
                </a:cubicBezTo>
                <a:lnTo>
                  <a:pt x="317737" y="878187"/>
                </a:lnTo>
                <a:cubicBezTo>
                  <a:pt x="320160" y="866391"/>
                  <a:pt x="323292" y="854759"/>
                  <a:pt x="327116" y="843342"/>
                </a:cubicBezTo>
                <a:lnTo>
                  <a:pt x="345097" y="788278"/>
                </a:lnTo>
                <a:cubicBezTo>
                  <a:pt x="348641" y="776774"/>
                  <a:pt x="352923" y="765504"/>
                  <a:pt x="357917" y="754551"/>
                </a:cubicBezTo>
                <a:lnTo>
                  <a:pt x="343119" y="749733"/>
                </a:lnTo>
                <a:cubicBezTo>
                  <a:pt x="340736" y="761537"/>
                  <a:pt x="337604" y="773178"/>
                  <a:pt x="333740" y="784578"/>
                </a:cubicBezTo>
                <a:close/>
                <a:moveTo>
                  <a:pt x="297346" y="729514"/>
                </a:moveTo>
                <a:cubicBezTo>
                  <a:pt x="292968" y="740776"/>
                  <a:pt x="287881" y="751755"/>
                  <a:pt x="282118" y="762380"/>
                </a:cubicBezTo>
                <a:lnTo>
                  <a:pt x="255790" y="814003"/>
                </a:lnTo>
                <a:cubicBezTo>
                  <a:pt x="250486" y="824827"/>
                  <a:pt x="244479" y="835289"/>
                  <a:pt x="237808" y="845321"/>
                </a:cubicBezTo>
                <a:lnTo>
                  <a:pt x="251746" y="852376"/>
                </a:lnTo>
                <a:cubicBezTo>
                  <a:pt x="255936" y="841088"/>
                  <a:pt x="260850" y="830084"/>
                  <a:pt x="266459" y="819423"/>
                </a:cubicBezTo>
                <a:lnTo>
                  <a:pt x="292700" y="767801"/>
                </a:lnTo>
                <a:cubicBezTo>
                  <a:pt x="298046" y="757012"/>
                  <a:pt x="304082" y="746584"/>
                  <a:pt x="310768" y="736569"/>
                </a:cubicBezTo>
                <a:close/>
                <a:moveTo>
                  <a:pt x="167343" y="665158"/>
                </a:moveTo>
                <a:cubicBezTo>
                  <a:pt x="177083" y="658051"/>
                  <a:pt x="187255" y="651555"/>
                  <a:pt x="197801" y="645713"/>
                </a:cubicBezTo>
                <a:lnTo>
                  <a:pt x="181196" y="622397"/>
                </a:lnTo>
                <a:cubicBezTo>
                  <a:pt x="172308" y="630476"/>
                  <a:pt x="162911" y="637978"/>
                  <a:pt x="153061" y="644853"/>
                </a:cubicBezTo>
                <a:lnTo>
                  <a:pt x="105568" y="678494"/>
                </a:lnTo>
                <a:cubicBezTo>
                  <a:pt x="95997" y="685583"/>
                  <a:pt x="85997" y="692079"/>
                  <a:pt x="75627" y="697938"/>
                </a:cubicBezTo>
                <a:lnTo>
                  <a:pt x="92232" y="721168"/>
                </a:lnTo>
                <a:cubicBezTo>
                  <a:pt x="101165" y="713132"/>
                  <a:pt x="110589" y="705664"/>
                  <a:pt x="120453" y="698799"/>
                </a:cubicBezTo>
                <a:close/>
                <a:moveTo>
                  <a:pt x="411863" y="276181"/>
                </a:moveTo>
                <a:lnTo>
                  <a:pt x="331934" y="276181"/>
                </a:lnTo>
                <a:cubicBezTo>
                  <a:pt x="335750" y="309769"/>
                  <a:pt x="337474" y="343561"/>
                  <a:pt x="337096" y="377362"/>
                </a:cubicBezTo>
                <a:lnTo>
                  <a:pt x="337096" y="520786"/>
                </a:lnTo>
                <a:cubicBezTo>
                  <a:pt x="337458" y="554473"/>
                  <a:pt x="335734" y="588150"/>
                  <a:pt x="331934" y="621623"/>
                </a:cubicBezTo>
                <a:lnTo>
                  <a:pt x="411863" y="621623"/>
                </a:lnTo>
                <a:cubicBezTo>
                  <a:pt x="408062" y="588150"/>
                  <a:pt x="406338" y="554473"/>
                  <a:pt x="406701" y="520786"/>
                </a:cubicBezTo>
                <a:lnTo>
                  <a:pt x="406701" y="377362"/>
                </a:lnTo>
                <a:cubicBezTo>
                  <a:pt x="406323" y="343561"/>
                  <a:pt x="408047" y="309769"/>
                  <a:pt x="411863" y="276181"/>
                </a:cubicBezTo>
                <a:close/>
                <a:moveTo>
                  <a:pt x="238153" y="689162"/>
                </a:moveTo>
                <a:lnTo>
                  <a:pt x="208728" y="659737"/>
                </a:lnTo>
                <a:cubicBezTo>
                  <a:pt x="201255" y="669167"/>
                  <a:pt x="193180" y="678106"/>
                  <a:pt x="184551" y="686495"/>
                </a:cubicBezTo>
                <a:lnTo>
                  <a:pt x="143597" y="727535"/>
                </a:lnTo>
                <a:cubicBezTo>
                  <a:pt x="135147" y="736096"/>
                  <a:pt x="126214" y="744175"/>
                  <a:pt x="116839" y="751712"/>
                </a:cubicBezTo>
                <a:lnTo>
                  <a:pt x="146178" y="781051"/>
                </a:lnTo>
                <a:cubicBezTo>
                  <a:pt x="153663" y="771629"/>
                  <a:pt x="161708" y="762664"/>
                  <a:pt x="170269" y="754207"/>
                </a:cubicBezTo>
                <a:lnTo>
                  <a:pt x="211309" y="712909"/>
                </a:lnTo>
                <a:cubicBezTo>
                  <a:pt x="219755" y="704417"/>
                  <a:pt x="228720" y="696458"/>
                  <a:pt x="238153" y="689076"/>
                </a:cubicBezTo>
                <a:close/>
                <a:moveTo>
                  <a:pt x="275321" y="716866"/>
                </a:moveTo>
                <a:lnTo>
                  <a:pt x="252091" y="700261"/>
                </a:lnTo>
                <a:cubicBezTo>
                  <a:pt x="246247" y="710809"/>
                  <a:pt x="239753" y="720979"/>
                  <a:pt x="232646" y="730719"/>
                </a:cubicBezTo>
                <a:lnTo>
                  <a:pt x="199005" y="777867"/>
                </a:lnTo>
                <a:cubicBezTo>
                  <a:pt x="192116" y="787710"/>
                  <a:pt x="184646" y="797131"/>
                  <a:pt x="176636" y="806088"/>
                </a:cubicBezTo>
                <a:lnTo>
                  <a:pt x="199866" y="822693"/>
                </a:lnTo>
                <a:cubicBezTo>
                  <a:pt x="205691" y="812162"/>
                  <a:pt x="212186" y="802018"/>
                  <a:pt x="219310" y="792322"/>
                </a:cubicBezTo>
                <a:lnTo>
                  <a:pt x="252951" y="745173"/>
                </a:lnTo>
                <a:cubicBezTo>
                  <a:pt x="259816" y="735261"/>
                  <a:pt x="267287" y="725771"/>
                  <a:pt x="275321" y="716780"/>
                </a:cubicBezTo>
                <a:close/>
                <a:moveTo>
                  <a:pt x="469680" y="0"/>
                </a:moveTo>
                <a:lnTo>
                  <a:pt x="428382" y="0"/>
                </a:lnTo>
                <a:cubicBezTo>
                  <a:pt x="429721" y="11969"/>
                  <a:pt x="430325" y="24008"/>
                  <a:pt x="430189" y="36050"/>
                </a:cubicBezTo>
                <a:lnTo>
                  <a:pt x="430189" y="93953"/>
                </a:lnTo>
                <a:cubicBezTo>
                  <a:pt x="430326" y="105996"/>
                  <a:pt x="429723" y="118035"/>
                  <a:pt x="428382" y="130003"/>
                </a:cubicBezTo>
                <a:lnTo>
                  <a:pt x="469680" y="130003"/>
                </a:lnTo>
                <a:cubicBezTo>
                  <a:pt x="468339" y="118035"/>
                  <a:pt x="467736" y="105996"/>
                  <a:pt x="467873" y="93953"/>
                </a:cubicBezTo>
                <a:lnTo>
                  <a:pt x="467873" y="36050"/>
                </a:lnTo>
                <a:cubicBezTo>
                  <a:pt x="467737" y="24008"/>
                  <a:pt x="468341" y="11969"/>
                  <a:pt x="469680" y="0"/>
                </a:cubicBezTo>
                <a:close/>
                <a:moveTo>
                  <a:pt x="469680" y="767801"/>
                </a:moveTo>
                <a:lnTo>
                  <a:pt x="428382" y="767801"/>
                </a:lnTo>
                <a:cubicBezTo>
                  <a:pt x="429721" y="779743"/>
                  <a:pt x="430325" y="791754"/>
                  <a:pt x="430189" y="803765"/>
                </a:cubicBezTo>
                <a:lnTo>
                  <a:pt x="430189" y="861754"/>
                </a:lnTo>
                <a:cubicBezTo>
                  <a:pt x="430322" y="873799"/>
                  <a:pt x="429718" y="885836"/>
                  <a:pt x="428382" y="897804"/>
                </a:cubicBezTo>
                <a:lnTo>
                  <a:pt x="469680" y="897804"/>
                </a:lnTo>
                <a:cubicBezTo>
                  <a:pt x="468344" y="885836"/>
                  <a:pt x="467740" y="873799"/>
                  <a:pt x="467873" y="861754"/>
                </a:cubicBezTo>
                <a:lnTo>
                  <a:pt x="467873" y="803765"/>
                </a:lnTo>
                <a:cubicBezTo>
                  <a:pt x="467737" y="791754"/>
                  <a:pt x="468341" y="779743"/>
                  <a:pt x="469680" y="767801"/>
                </a:cubicBezTo>
                <a:close/>
                <a:moveTo>
                  <a:pt x="730633" y="232646"/>
                </a:moveTo>
                <a:cubicBezTo>
                  <a:pt x="720893" y="239753"/>
                  <a:pt x="710724" y="246247"/>
                  <a:pt x="700175" y="252091"/>
                </a:cubicBezTo>
                <a:lnTo>
                  <a:pt x="716781" y="275321"/>
                </a:lnTo>
                <a:cubicBezTo>
                  <a:pt x="725746" y="267290"/>
                  <a:pt x="735201" y="259819"/>
                  <a:pt x="745087" y="252951"/>
                </a:cubicBezTo>
                <a:lnTo>
                  <a:pt x="792236" y="219310"/>
                </a:lnTo>
                <a:cubicBezTo>
                  <a:pt x="801949" y="212205"/>
                  <a:pt x="812093" y="205711"/>
                  <a:pt x="822607" y="199866"/>
                </a:cubicBezTo>
                <a:lnTo>
                  <a:pt x="806002" y="176635"/>
                </a:lnTo>
                <a:cubicBezTo>
                  <a:pt x="797045" y="184646"/>
                  <a:pt x="787624" y="192116"/>
                  <a:pt x="777781" y="199005"/>
                </a:cubicBezTo>
                <a:close/>
                <a:moveTo>
                  <a:pt x="659651" y="208728"/>
                </a:moveTo>
                <a:lnTo>
                  <a:pt x="689076" y="238066"/>
                </a:lnTo>
                <a:cubicBezTo>
                  <a:pt x="696596" y="228671"/>
                  <a:pt x="704666" y="219736"/>
                  <a:pt x="713253" y="211309"/>
                </a:cubicBezTo>
                <a:lnTo>
                  <a:pt x="754207" y="170355"/>
                </a:lnTo>
                <a:cubicBezTo>
                  <a:pt x="762690" y="161762"/>
                  <a:pt x="771681" y="153688"/>
                  <a:pt x="781137" y="146178"/>
                </a:cubicBezTo>
                <a:lnTo>
                  <a:pt x="751798" y="116753"/>
                </a:lnTo>
                <a:cubicBezTo>
                  <a:pt x="744304" y="126196"/>
                  <a:pt x="736234" y="135161"/>
                  <a:pt x="727621" y="143597"/>
                </a:cubicBezTo>
                <a:lnTo>
                  <a:pt x="686495" y="184551"/>
                </a:lnTo>
                <a:cubicBezTo>
                  <a:pt x="678064" y="193161"/>
                  <a:pt x="669098" y="201235"/>
                  <a:pt x="659651" y="208728"/>
                </a:cubicBezTo>
                <a:close/>
                <a:moveTo>
                  <a:pt x="564236" y="113226"/>
                </a:moveTo>
                <a:lnTo>
                  <a:pt x="582131" y="58075"/>
                </a:lnTo>
                <a:cubicBezTo>
                  <a:pt x="585732" y="46661"/>
                  <a:pt x="590042" y="35483"/>
                  <a:pt x="595037" y="24607"/>
                </a:cubicBezTo>
                <a:lnTo>
                  <a:pt x="580239" y="19789"/>
                </a:lnTo>
                <a:cubicBezTo>
                  <a:pt x="577762" y="31428"/>
                  <a:pt x="574631" y="42917"/>
                  <a:pt x="570860" y="54204"/>
                </a:cubicBezTo>
                <a:lnTo>
                  <a:pt x="552879" y="109354"/>
                </a:lnTo>
                <a:cubicBezTo>
                  <a:pt x="549360" y="120901"/>
                  <a:pt x="545136" y="132222"/>
                  <a:pt x="540231" y="143253"/>
                </a:cubicBezTo>
                <a:lnTo>
                  <a:pt x="555030" y="147985"/>
                </a:lnTo>
                <a:cubicBezTo>
                  <a:pt x="557367" y="136218"/>
                  <a:pt x="560442" y="124608"/>
                  <a:pt x="564236" y="113226"/>
                </a:cubicBezTo>
                <a:close/>
                <a:moveTo>
                  <a:pt x="600458" y="168290"/>
                </a:moveTo>
                <a:cubicBezTo>
                  <a:pt x="604684" y="157015"/>
                  <a:pt x="609596" y="146010"/>
                  <a:pt x="615170" y="135337"/>
                </a:cubicBezTo>
                <a:lnTo>
                  <a:pt x="640981" y="83715"/>
                </a:lnTo>
                <a:cubicBezTo>
                  <a:pt x="646367" y="72947"/>
                  <a:pt x="652399" y="62518"/>
                  <a:pt x="659049" y="52483"/>
                </a:cubicBezTo>
                <a:lnTo>
                  <a:pt x="645111" y="45428"/>
                </a:lnTo>
                <a:cubicBezTo>
                  <a:pt x="640921" y="56718"/>
                  <a:pt x="636008" y="67725"/>
                  <a:pt x="630399" y="78380"/>
                </a:cubicBezTo>
                <a:lnTo>
                  <a:pt x="604587" y="130003"/>
                </a:lnTo>
                <a:cubicBezTo>
                  <a:pt x="599204" y="140771"/>
                  <a:pt x="593170" y="151200"/>
                  <a:pt x="586519" y="161235"/>
                </a:cubicBezTo>
                <a:close/>
                <a:moveTo>
                  <a:pt x="622311" y="181023"/>
                </a:moveTo>
                <a:lnTo>
                  <a:pt x="645541" y="197543"/>
                </a:lnTo>
                <a:cubicBezTo>
                  <a:pt x="651409" y="187037"/>
                  <a:pt x="657896" y="176895"/>
                  <a:pt x="664986" y="167171"/>
                </a:cubicBezTo>
                <a:lnTo>
                  <a:pt x="698627" y="120023"/>
                </a:lnTo>
                <a:cubicBezTo>
                  <a:pt x="705467" y="110139"/>
                  <a:pt x="712909" y="100686"/>
                  <a:pt x="720910" y="91716"/>
                </a:cubicBezTo>
                <a:lnTo>
                  <a:pt x="697680" y="75197"/>
                </a:lnTo>
                <a:cubicBezTo>
                  <a:pt x="691812" y="85702"/>
                  <a:pt x="685325" y="95844"/>
                  <a:pt x="678236" y="105568"/>
                </a:cubicBezTo>
                <a:lnTo>
                  <a:pt x="644595" y="152717"/>
                </a:lnTo>
                <a:cubicBezTo>
                  <a:pt x="637807" y="162596"/>
                  <a:pt x="630424" y="172049"/>
                  <a:pt x="622483" y="181023"/>
                </a:cubicBezTo>
                <a:close/>
                <a:moveTo>
                  <a:pt x="96792" y="402571"/>
                </a:moveTo>
                <a:cubicBezTo>
                  <a:pt x="108691" y="404463"/>
                  <a:pt x="120470" y="407049"/>
                  <a:pt x="132068" y="410314"/>
                </a:cubicBezTo>
                <a:lnTo>
                  <a:pt x="136714" y="382180"/>
                </a:lnTo>
                <a:cubicBezTo>
                  <a:pt x="124709" y="381552"/>
                  <a:pt x="112755" y="380172"/>
                  <a:pt x="100922" y="378050"/>
                </a:cubicBezTo>
                <a:lnTo>
                  <a:pt x="43793" y="368758"/>
                </a:lnTo>
                <a:cubicBezTo>
                  <a:pt x="31894" y="366865"/>
                  <a:pt x="20116" y="364279"/>
                  <a:pt x="8518" y="361014"/>
                </a:cubicBezTo>
                <a:lnTo>
                  <a:pt x="3786" y="389149"/>
                </a:lnTo>
                <a:cubicBezTo>
                  <a:pt x="15820" y="389772"/>
                  <a:pt x="27802" y="391151"/>
                  <a:pt x="39663" y="393278"/>
                </a:cubicBezTo>
                <a:close/>
                <a:moveTo>
                  <a:pt x="1464793" y="621623"/>
                </a:moveTo>
                <a:lnTo>
                  <a:pt x="1544894" y="621623"/>
                </a:lnTo>
                <a:cubicBezTo>
                  <a:pt x="1541100" y="588091"/>
                  <a:pt x="1539370" y="554358"/>
                  <a:pt x="1539732" y="520614"/>
                </a:cubicBezTo>
                <a:cubicBezTo>
                  <a:pt x="1539732" y="450752"/>
                  <a:pt x="1565543" y="398441"/>
                  <a:pt x="1605292" y="398441"/>
                </a:cubicBezTo>
                <a:cubicBezTo>
                  <a:pt x="1638331" y="398441"/>
                  <a:pt x="1643063" y="441460"/>
                  <a:pt x="1643063" y="470282"/>
                </a:cubicBezTo>
                <a:lnTo>
                  <a:pt x="1643063" y="520614"/>
                </a:lnTo>
                <a:cubicBezTo>
                  <a:pt x="1643424" y="554358"/>
                  <a:pt x="1641695" y="588091"/>
                  <a:pt x="1637901" y="621623"/>
                </a:cubicBezTo>
                <a:lnTo>
                  <a:pt x="1718002" y="621623"/>
                </a:lnTo>
                <a:cubicBezTo>
                  <a:pt x="1714208" y="588091"/>
                  <a:pt x="1712478" y="554358"/>
                  <a:pt x="1712840" y="520614"/>
                </a:cubicBezTo>
                <a:lnTo>
                  <a:pt x="1712840" y="492394"/>
                </a:lnTo>
                <a:cubicBezTo>
                  <a:pt x="1712840" y="427349"/>
                  <a:pt x="1705096" y="380029"/>
                  <a:pt x="1633857" y="380029"/>
                </a:cubicBezTo>
                <a:cubicBezTo>
                  <a:pt x="1581374" y="380029"/>
                  <a:pt x="1555649" y="402485"/>
                  <a:pt x="1540592" y="442062"/>
                </a:cubicBezTo>
                <a:cubicBezTo>
                  <a:pt x="1541366" y="424854"/>
                  <a:pt x="1542743" y="407647"/>
                  <a:pt x="1544894" y="387600"/>
                </a:cubicBezTo>
                <a:lnTo>
                  <a:pt x="1464793" y="387600"/>
                </a:lnTo>
                <a:cubicBezTo>
                  <a:pt x="1468587" y="421132"/>
                  <a:pt x="1470316" y="454864"/>
                  <a:pt x="1469955" y="488608"/>
                </a:cubicBezTo>
                <a:lnTo>
                  <a:pt x="1469955" y="520614"/>
                </a:lnTo>
                <a:cubicBezTo>
                  <a:pt x="1470402" y="554352"/>
                  <a:pt x="1468759" y="588086"/>
                  <a:pt x="1465051" y="621623"/>
                </a:cubicBezTo>
                <a:close/>
                <a:moveTo>
                  <a:pt x="784578" y="333568"/>
                </a:moveTo>
                <a:cubicBezTo>
                  <a:pt x="773178" y="337431"/>
                  <a:pt x="761537" y="340564"/>
                  <a:pt x="749733" y="342946"/>
                </a:cubicBezTo>
                <a:lnTo>
                  <a:pt x="754551" y="357745"/>
                </a:lnTo>
                <a:cubicBezTo>
                  <a:pt x="765521" y="352758"/>
                  <a:pt x="776783" y="348449"/>
                  <a:pt x="788278" y="344839"/>
                </a:cubicBezTo>
                <a:lnTo>
                  <a:pt x="843342" y="326943"/>
                </a:lnTo>
                <a:cubicBezTo>
                  <a:pt x="854622" y="323147"/>
                  <a:pt x="866116" y="320016"/>
                  <a:pt x="877757" y="317565"/>
                </a:cubicBezTo>
                <a:lnTo>
                  <a:pt x="872939" y="302767"/>
                </a:lnTo>
                <a:cubicBezTo>
                  <a:pt x="862004" y="307754"/>
                  <a:pt x="850767" y="312064"/>
                  <a:pt x="839298" y="315672"/>
                </a:cubicBezTo>
                <a:close/>
                <a:moveTo>
                  <a:pt x="762467" y="282720"/>
                </a:moveTo>
                <a:cubicBezTo>
                  <a:pt x="751789" y="288205"/>
                  <a:pt x="740785" y="293033"/>
                  <a:pt x="729514" y="297174"/>
                </a:cubicBezTo>
                <a:lnTo>
                  <a:pt x="736569" y="311026"/>
                </a:lnTo>
                <a:cubicBezTo>
                  <a:pt x="746601" y="304401"/>
                  <a:pt x="757029" y="298395"/>
                  <a:pt x="767801" y="293045"/>
                </a:cubicBezTo>
                <a:lnTo>
                  <a:pt x="819424" y="266803"/>
                </a:lnTo>
                <a:cubicBezTo>
                  <a:pt x="830092" y="261204"/>
                  <a:pt x="841097" y="256262"/>
                  <a:pt x="852376" y="252005"/>
                </a:cubicBezTo>
                <a:lnTo>
                  <a:pt x="845321" y="238152"/>
                </a:lnTo>
                <a:cubicBezTo>
                  <a:pt x="835263" y="244791"/>
                  <a:pt x="824810" y="250797"/>
                  <a:pt x="814003" y="256134"/>
                </a:cubicBezTo>
                <a:close/>
                <a:moveTo>
                  <a:pt x="796882" y="378308"/>
                </a:moveTo>
                <a:cubicBezTo>
                  <a:pt x="785017" y="380436"/>
                  <a:pt x="773041" y="381815"/>
                  <a:pt x="761004" y="382438"/>
                </a:cubicBezTo>
                <a:lnTo>
                  <a:pt x="765736" y="410572"/>
                </a:lnTo>
                <a:cubicBezTo>
                  <a:pt x="777334" y="407307"/>
                  <a:pt x="789113" y="404722"/>
                  <a:pt x="801011" y="402829"/>
                </a:cubicBezTo>
                <a:lnTo>
                  <a:pt x="858571" y="393020"/>
                </a:lnTo>
                <a:cubicBezTo>
                  <a:pt x="870401" y="390898"/>
                  <a:pt x="882360" y="389519"/>
                  <a:pt x="894362" y="388891"/>
                </a:cubicBezTo>
                <a:lnTo>
                  <a:pt x="889716" y="360756"/>
                </a:lnTo>
                <a:cubicBezTo>
                  <a:pt x="878119" y="364021"/>
                  <a:pt x="866340" y="366607"/>
                  <a:pt x="854441" y="368500"/>
                </a:cubicBezTo>
                <a:close/>
                <a:moveTo>
                  <a:pt x="184551" y="211309"/>
                </a:moveTo>
                <a:cubicBezTo>
                  <a:pt x="193138" y="219736"/>
                  <a:pt x="201211" y="228671"/>
                  <a:pt x="208728" y="238066"/>
                </a:cubicBezTo>
                <a:lnTo>
                  <a:pt x="238153" y="208728"/>
                </a:lnTo>
                <a:cubicBezTo>
                  <a:pt x="228710" y="201235"/>
                  <a:pt x="219745" y="193161"/>
                  <a:pt x="211309" y="184551"/>
                </a:cubicBezTo>
                <a:lnTo>
                  <a:pt x="170269" y="143597"/>
                </a:lnTo>
                <a:cubicBezTo>
                  <a:pt x="161659" y="135161"/>
                  <a:pt x="153584" y="126196"/>
                  <a:pt x="146092" y="116753"/>
                </a:cubicBezTo>
                <a:lnTo>
                  <a:pt x="116753" y="146178"/>
                </a:lnTo>
                <a:cubicBezTo>
                  <a:pt x="126149" y="153694"/>
                  <a:pt x="135084" y="161767"/>
                  <a:pt x="143511" y="170355"/>
                </a:cubicBezTo>
                <a:close/>
                <a:moveTo>
                  <a:pt x="153061" y="252951"/>
                </a:moveTo>
                <a:cubicBezTo>
                  <a:pt x="162947" y="259819"/>
                  <a:pt x="172401" y="267290"/>
                  <a:pt x="181368" y="275321"/>
                </a:cubicBezTo>
                <a:lnTo>
                  <a:pt x="197973" y="252091"/>
                </a:lnTo>
                <a:cubicBezTo>
                  <a:pt x="187427" y="246247"/>
                  <a:pt x="177255" y="239753"/>
                  <a:pt x="167516" y="232646"/>
                </a:cubicBezTo>
                <a:lnTo>
                  <a:pt x="120367" y="199005"/>
                </a:lnTo>
                <a:cubicBezTo>
                  <a:pt x="110524" y="192116"/>
                  <a:pt x="101100" y="184646"/>
                  <a:pt x="92146" y="176635"/>
                </a:cubicBezTo>
                <a:lnTo>
                  <a:pt x="75627" y="199866"/>
                </a:lnTo>
                <a:cubicBezTo>
                  <a:pt x="86144" y="205711"/>
                  <a:pt x="96287" y="212205"/>
                  <a:pt x="105999" y="219310"/>
                </a:cubicBezTo>
                <a:close/>
                <a:moveTo>
                  <a:pt x="519754" y="100922"/>
                </a:moveTo>
                <a:lnTo>
                  <a:pt x="529304" y="43793"/>
                </a:lnTo>
                <a:cubicBezTo>
                  <a:pt x="531197" y="31894"/>
                  <a:pt x="533783" y="20116"/>
                  <a:pt x="537048" y="8518"/>
                </a:cubicBezTo>
                <a:lnTo>
                  <a:pt x="508913" y="3786"/>
                </a:lnTo>
                <a:cubicBezTo>
                  <a:pt x="508248" y="15816"/>
                  <a:pt x="506869" y="27796"/>
                  <a:pt x="504783" y="39663"/>
                </a:cubicBezTo>
                <a:lnTo>
                  <a:pt x="495233" y="96792"/>
                </a:lnTo>
                <a:cubicBezTo>
                  <a:pt x="493346" y="108700"/>
                  <a:pt x="490732" y="120480"/>
                  <a:pt x="487404" y="132068"/>
                </a:cubicBezTo>
                <a:lnTo>
                  <a:pt x="515624" y="136714"/>
                </a:lnTo>
                <a:cubicBezTo>
                  <a:pt x="516247" y="124708"/>
                  <a:pt x="517626" y="112754"/>
                  <a:pt x="519754" y="100922"/>
                </a:cubicBezTo>
                <a:close/>
                <a:moveTo>
                  <a:pt x="232646" y="167171"/>
                </a:moveTo>
                <a:cubicBezTo>
                  <a:pt x="239732" y="176895"/>
                  <a:pt x="246225" y="187037"/>
                  <a:pt x="252091" y="197543"/>
                </a:cubicBezTo>
                <a:lnTo>
                  <a:pt x="275321" y="181023"/>
                </a:lnTo>
                <a:cubicBezTo>
                  <a:pt x="267290" y="172057"/>
                  <a:pt x="259819" y="162603"/>
                  <a:pt x="252951" y="152717"/>
                </a:cubicBezTo>
                <a:lnTo>
                  <a:pt x="219310" y="105568"/>
                </a:lnTo>
                <a:cubicBezTo>
                  <a:pt x="212224" y="95844"/>
                  <a:pt x="205731" y="85702"/>
                  <a:pt x="199866" y="75197"/>
                </a:cubicBezTo>
                <a:lnTo>
                  <a:pt x="176636" y="91716"/>
                </a:lnTo>
                <a:cubicBezTo>
                  <a:pt x="184666" y="100683"/>
                  <a:pt x="192137" y="110137"/>
                  <a:pt x="199005" y="120023"/>
                </a:cubicBezTo>
                <a:close/>
                <a:moveTo>
                  <a:pt x="130003" y="293045"/>
                </a:moveTo>
                <a:cubicBezTo>
                  <a:pt x="140907" y="298400"/>
                  <a:pt x="151481" y="304404"/>
                  <a:pt x="161665" y="311026"/>
                </a:cubicBezTo>
                <a:lnTo>
                  <a:pt x="168720" y="297174"/>
                </a:lnTo>
                <a:cubicBezTo>
                  <a:pt x="157305" y="293049"/>
                  <a:pt x="146157" y="288221"/>
                  <a:pt x="135337" y="282720"/>
                </a:cubicBezTo>
                <a:lnTo>
                  <a:pt x="83715" y="256392"/>
                </a:lnTo>
                <a:cubicBezTo>
                  <a:pt x="72912" y="251055"/>
                  <a:pt x="62452" y="245049"/>
                  <a:pt x="52397" y="238411"/>
                </a:cubicBezTo>
                <a:lnTo>
                  <a:pt x="45342" y="252263"/>
                </a:lnTo>
                <a:cubicBezTo>
                  <a:pt x="56617" y="256520"/>
                  <a:pt x="67622" y="261462"/>
                  <a:pt x="78294" y="267061"/>
                </a:cubicBezTo>
                <a:close/>
                <a:moveTo>
                  <a:pt x="282118" y="135337"/>
                </a:moveTo>
                <a:cubicBezTo>
                  <a:pt x="287691" y="146010"/>
                  <a:pt x="292604" y="157015"/>
                  <a:pt x="296830" y="168290"/>
                </a:cubicBezTo>
                <a:lnTo>
                  <a:pt x="310768" y="161235"/>
                </a:lnTo>
                <a:cubicBezTo>
                  <a:pt x="304118" y="151200"/>
                  <a:pt x="298084" y="140771"/>
                  <a:pt x="292700" y="130003"/>
                </a:cubicBezTo>
                <a:lnTo>
                  <a:pt x="266459" y="78380"/>
                </a:lnTo>
                <a:cubicBezTo>
                  <a:pt x="260850" y="67725"/>
                  <a:pt x="255936" y="56718"/>
                  <a:pt x="251746" y="45428"/>
                </a:cubicBezTo>
                <a:lnTo>
                  <a:pt x="237808" y="52483"/>
                </a:lnTo>
                <a:cubicBezTo>
                  <a:pt x="244638" y="62487"/>
                  <a:pt x="250816" y="72919"/>
                  <a:pt x="256306" y="83715"/>
                </a:cubicBezTo>
                <a:close/>
                <a:moveTo>
                  <a:pt x="377706" y="100922"/>
                </a:moveTo>
                <a:cubicBezTo>
                  <a:pt x="379938" y="112662"/>
                  <a:pt x="381432" y="124529"/>
                  <a:pt x="382180" y="136456"/>
                </a:cubicBezTo>
                <a:lnTo>
                  <a:pt x="410400" y="131810"/>
                </a:lnTo>
                <a:cubicBezTo>
                  <a:pt x="407072" y="120222"/>
                  <a:pt x="404457" y="108442"/>
                  <a:pt x="402571" y="96534"/>
                </a:cubicBezTo>
                <a:lnTo>
                  <a:pt x="393020" y="39405"/>
                </a:lnTo>
                <a:cubicBezTo>
                  <a:pt x="390935" y="27538"/>
                  <a:pt x="389556" y="15558"/>
                  <a:pt x="388891" y="3528"/>
                </a:cubicBezTo>
                <a:lnTo>
                  <a:pt x="360756" y="8260"/>
                </a:lnTo>
                <a:cubicBezTo>
                  <a:pt x="364021" y="19858"/>
                  <a:pt x="366607" y="31636"/>
                  <a:pt x="368500" y="43535"/>
                </a:cubicBezTo>
                <a:close/>
                <a:moveTo>
                  <a:pt x="333740" y="113226"/>
                </a:moveTo>
                <a:cubicBezTo>
                  <a:pt x="337579" y="124491"/>
                  <a:pt x="340710" y="135985"/>
                  <a:pt x="343119" y="147641"/>
                </a:cubicBezTo>
                <a:lnTo>
                  <a:pt x="357917" y="142909"/>
                </a:lnTo>
                <a:cubicBezTo>
                  <a:pt x="352923" y="131954"/>
                  <a:pt x="348641" y="120688"/>
                  <a:pt x="345097" y="109182"/>
                </a:cubicBezTo>
                <a:lnTo>
                  <a:pt x="327116" y="54032"/>
                </a:lnTo>
                <a:cubicBezTo>
                  <a:pt x="323306" y="42757"/>
                  <a:pt x="320175" y="31265"/>
                  <a:pt x="317737" y="19617"/>
                </a:cubicBezTo>
                <a:lnTo>
                  <a:pt x="302767" y="24607"/>
                </a:lnTo>
                <a:cubicBezTo>
                  <a:pt x="307768" y="35540"/>
                  <a:pt x="312079" y="46775"/>
                  <a:pt x="315673" y="58248"/>
                </a:cubicBezTo>
                <a:close/>
                <a:moveTo>
                  <a:pt x="110042" y="344839"/>
                </a:moveTo>
                <a:cubicBezTo>
                  <a:pt x="121538" y="348449"/>
                  <a:pt x="132801" y="352758"/>
                  <a:pt x="143769" y="357745"/>
                </a:cubicBezTo>
                <a:lnTo>
                  <a:pt x="148071" y="342946"/>
                </a:lnTo>
                <a:cubicBezTo>
                  <a:pt x="136268" y="340564"/>
                  <a:pt x="124630" y="337431"/>
                  <a:pt x="113226" y="333568"/>
                </a:cubicBezTo>
                <a:lnTo>
                  <a:pt x="58420" y="315672"/>
                </a:lnTo>
                <a:cubicBezTo>
                  <a:pt x="46953" y="312064"/>
                  <a:pt x="35718" y="307754"/>
                  <a:pt x="24779" y="302767"/>
                </a:cubicBezTo>
                <a:lnTo>
                  <a:pt x="19961" y="317565"/>
                </a:lnTo>
                <a:cubicBezTo>
                  <a:pt x="31751" y="319999"/>
                  <a:pt x="43387" y="323131"/>
                  <a:pt x="54806" y="326943"/>
                </a:cubicBezTo>
                <a:close/>
                <a:moveTo>
                  <a:pt x="804367" y="429931"/>
                </a:moveTo>
                <a:cubicBezTo>
                  <a:pt x="792322" y="430068"/>
                  <a:pt x="780285" y="429465"/>
                  <a:pt x="768317" y="428124"/>
                </a:cubicBezTo>
                <a:lnTo>
                  <a:pt x="768317" y="469680"/>
                </a:lnTo>
                <a:cubicBezTo>
                  <a:pt x="780285" y="468339"/>
                  <a:pt x="792322" y="467736"/>
                  <a:pt x="804367" y="467873"/>
                </a:cubicBezTo>
                <a:lnTo>
                  <a:pt x="862270" y="467873"/>
                </a:lnTo>
                <a:cubicBezTo>
                  <a:pt x="874316" y="467737"/>
                  <a:pt x="886352" y="468341"/>
                  <a:pt x="898320" y="469680"/>
                </a:cubicBezTo>
                <a:lnTo>
                  <a:pt x="898320" y="428124"/>
                </a:lnTo>
                <a:cubicBezTo>
                  <a:pt x="886352" y="429463"/>
                  <a:pt x="874316" y="430067"/>
                  <a:pt x="862270" y="429931"/>
                </a:cubicBezTo>
                <a:close/>
                <a:moveTo>
                  <a:pt x="1331778" y="583078"/>
                </a:moveTo>
                <a:cubicBezTo>
                  <a:pt x="1323648" y="591842"/>
                  <a:pt x="1312239" y="596829"/>
                  <a:pt x="1300289" y="596844"/>
                </a:cubicBezTo>
                <a:cubicBezTo>
                  <a:pt x="1279640" y="596844"/>
                  <a:pt x="1260195" y="583852"/>
                  <a:pt x="1260195" y="552018"/>
                </a:cubicBezTo>
                <a:cubicBezTo>
                  <a:pt x="1260195" y="487834"/>
                  <a:pt x="1325326" y="494545"/>
                  <a:pt x="1350793" y="457377"/>
                </a:cubicBezTo>
                <a:lnTo>
                  <a:pt x="1350793" y="529304"/>
                </a:lnTo>
                <a:cubicBezTo>
                  <a:pt x="1350234" y="560176"/>
                  <a:pt x="1352101" y="591044"/>
                  <a:pt x="1356385" y="621623"/>
                </a:cubicBezTo>
                <a:lnTo>
                  <a:pt x="1429173" y="621623"/>
                </a:lnTo>
                <a:cubicBezTo>
                  <a:pt x="1420569" y="586691"/>
                  <a:pt x="1420569" y="562515"/>
                  <a:pt x="1420569" y="520614"/>
                </a:cubicBezTo>
                <a:lnTo>
                  <a:pt x="1420569" y="469594"/>
                </a:lnTo>
                <a:cubicBezTo>
                  <a:pt x="1420569" y="404722"/>
                  <a:pt x="1395446" y="380029"/>
                  <a:pt x="1325928" y="380029"/>
                </a:cubicBezTo>
                <a:cubicBezTo>
                  <a:pt x="1282909" y="380029"/>
                  <a:pt x="1221994" y="397236"/>
                  <a:pt x="1193430" y="423048"/>
                </a:cubicBezTo>
                <a:cubicBezTo>
                  <a:pt x="1197129" y="439137"/>
                  <a:pt x="1205303" y="454021"/>
                  <a:pt x="1223801" y="454021"/>
                </a:cubicBezTo>
                <a:cubicBezTo>
                  <a:pt x="1265960" y="454021"/>
                  <a:pt x="1264411" y="390697"/>
                  <a:pt x="1315345" y="390697"/>
                </a:cubicBezTo>
                <a:cubicBezTo>
                  <a:pt x="1338059" y="390697"/>
                  <a:pt x="1351051" y="404377"/>
                  <a:pt x="1351051" y="424080"/>
                </a:cubicBezTo>
                <a:cubicBezTo>
                  <a:pt x="1351051" y="498245"/>
                  <a:pt x="1184568" y="457635"/>
                  <a:pt x="1184568" y="559245"/>
                </a:cubicBezTo>
                <a:cubicBezTo>
                  <a:pt x="1184568" y="610868"/>
                  <a:pt x="1219671" y="629538"/>
                  <a:pt x="1263464" y="629538"/>
                </a:cubicBezTo>
                <a:cubicBezTo>
                  <a:pt x="1320163" y="629538"/>
                  <a:pt x="1336597" y="591251"/>
                  <a:pt x="1331778" y="583078"/>
                </a:cubicBezTo>
                <a:close/>
                <a:moveTo>
                  <a:pt x="1147400" y="275149"/>
                </a:moveTo>
                <a:lnTo>
                  <a:pt x="1067298" y="275149"/>
                </a:lnTo>
                <a:cubicBezTo>
                  <a:pt x="1071067" y="308710"/>
                  <a:pt x="1072762" y="342472"/>
                  <a:pt x="1072375" y="376243"/>
                </a:cubicBezTo>
                <a:lnTo>
                  <a:pt x="1072375" y="520614"/>
                </a:lnTo>
                <a:cubicBezTo>
                  <a:pt x="1072762" y="554356"/>
                  <a:pt x="1071067" y="588089"/>
                  <a:pt x="1067298" y="621623"/>
                </a:cubicBezTo>
                <a:lnTo>
                  <a:pt x="1147400" y="621623"/>
                </a:lnTo>
                <a:cubicBezTo>
                  <a:pt x="1143562" y="588096"/>
                  <a:pt x="1141833" y="554359"/>
                  <a:pt x="1142237" y="520614"/>
                </a:cubicBezTo>
                <a:lnTo>
                  <a:pt x="1142237" y="376243"/>
                </a:lnTo>
                <a:cubicBezTo>
                  <a:pt x="1141833" y="342470"/>
                  <a:pt x="1143562" y="308705"/>
                  <a:pt x="1147400" y="275149"/>
                </a:cubicBezTo>
                <a:close/>
                <a:moveTo>
                  <a:pt x="2035997" y="520614"/>
                </a:moveTo>
                <a:cubicBezTo>
                  <a:pt x="2034845" y="554506"/>
                  <a:pt x="2037727" y="588415"/>
                  <a:pt x="2044601" y="621623"/>
                </a:cubicBezTo>
                <a:lnTo>
                  <a:pt x="1971813" y="621623"/>
                </a:lnTo>
                <a:cubicBezTo>
                  <a:pt x="1969043" y="602491"/>
                  <a:pt x="1967374" y="583215"/>
                  <a:pt x="1966823" y="563891"/>
                </a:cubicBezTo>
                <a:cubicBezTo>
                  <a:pt x="1954434" y="601748"/>
                  <a:pt x="1926988" y="629538"/>
                  <a:pt x="1874505" y="629538"/>
                </a:cubicBezTo>
                <a:cubicBezTo>
                  <a:pt x="1814278" y="629538"/>
                  <a:pt x="1752675" y="595123"/>
                  <a:pt x="1752675" y="504956"/>
                </a:cubicBezTo>
                <a:cubicBezTo>
                  <a:pt x="1752675" y="414788"/>
                  <a:pt x="1814536" y="380029"/>
                  <a:pt x="1874505" y="380029"/>
                </a:cubicBezTo>
                <a:cubicBezTo>
                  <a:pt x="1928708" y="380029"/>
                  <a:pt x="1953745" y="408077"/>
                  <a:pt x="1966393" y="446794"/>
                </a:cubicBezTo>
                <a:lnTo>
                  <a:pt x="1966393" y="376243"/>
                </a:lnTo>
                <a:cubicBezTo>
                  <a:pt x="1966754" y="342471"/>
                  <a:pt x="1965025" y="308709"/>
                  <a:pt x="1961231" y="275149"/>
                </a:cubicBezTo>
                <a:lnTo>
                  <a:pt x="2036169" y="275149"/>
                </a:lnTo>
                <a:close/>
                <a:moveTo>
                  <a:pt x="1966221" y="500740"/>
                </a:moveTo>
                <a:cubicBezTo>
                  <a:pt x="1966221" y="436900"/>
                  <a:pt x="1934301" y="400075"/>
                  <a:pt x="1896530" y="400075"/>
                </a:cubicBezTo>
                <a:cubicBezTo>
                  <a:pt x="1848951" y="400075"/>
                  <a:pt x="1829851" y="445417"/>
                  <a:pt x="1829851" y="504956"/>
                </a:cubicBezTo>
                <a:cubicBezTo>
                  <a:pt x="1829851" y="564494"/>
                  <a:pt x="1848951" y="609663"/>
                  <a:pt x="1896530" y="609663"/>
                </a:cubicBezTo>
                <a:cubicBezTo>
                  <a:pt x="1934301" y="609663"/>
                  <a:pt x="1966221" y="572839"/>
                  <a:pt x="1966221" y="508999"/>
                </a:cubicBezTo>
                <a:close/>
                <a:moveTo>
                  <a:pt x="2433750" y="376243"/>
                </a:moveTo>
                <a:cubicBezTo>
                  <a:pt x="2433389" y="342471"/>
                  <a:pt x="2435118" y="308709"/>
                  <a:pt x="2438912" y="275149"/>
                </a:cubicBezTo>
                <a:lnTo>
                  <a:pt x="2358811" y="275149"/>
                </a:lnTo>
                <a:cubicBezTo>
                  <a:pt x="2362605" y="308709"/>
                  <a:pt x="2364335" y="342471"/>
                  <a:pt x="2363973" y="376243"/>
                </a:cubicBezTo>
                <a:lnTo>
                  <a:pt x="2363973" y="520614"/>
                </a:lnTo>
                <a:cubicBezTo>
                  <a:pt x="2364335" y="554358"/>
                  <a:pt x="2362605" y="588091"/>
                  <a:pt x="2358811" y="621623"/>
                </a:cubicBezTo>
                <a:lnTo>
                  <a:pt x="2438912" y="621623"/>
                </a:lnTo>
                <a:cubicBezTo>
                  <a:pt x="2435118" y="588091"/>
                  <a:pt x="2433389" y="554358"/>
                  <a:pt x="2433750" y="520614"/>
                </a:cubicBezTo>
                <a:close/>
                <a:moveTo>
                  <a:pt x="665158" y="730632"/>
                </a:moveTo>
                <a:cubicBezTo>
                  <a:pt x="658051" y="720893"/>
                  <a:pt x="651555" y="710723"/>
                  <a:pt x="645713" y="700175"/>
                </a:cubicBezTo>
                <a:lnTo>
                  <a:pt x="622483" y="716780"/>
                </a:lnTo>
                <a:cubicBezTo>
                  <a:pt x="630510" y="725746"/>
                  <a:pt x="637987" y="735201"/>
                  <a:pt x="644853" y="745087"/>
                </a:cubicBezTo>
                <a:lnTo>
                  <a:pt x="678494" y="792236"/>
                </a:lnTo>
                <a:cubicBezTo>
                  <a:pt x="685618" y="801932"/>
                  <a:pt x="692114" y="812076"/>
                  <a:pt x="697938" y="822607"/>
                </a:cubicBezTo>
                <a:lnTo>
                  <a:pt x="721168" y="806002"/>
                </a:lnTo>
                <a:cubicBezTo>
                  <a:pt x="713158" y="797045"/>
                  <a:pt x="705690" y="787624"/>
                  <a:pt x="698799" y="777781"/>
                </a:cubicBezTo>
                <a:close/>
                <a:moveTo>
                  <a:pt x="2313641" y="469594"/>
                </a:moveTo>
                <a:cubicBezTo>
                  <a:pt x="2313641" y="404722"/>
                  <a:pt x="2288604" y="380029"/>
                  <a:pt x="2219000" y="380029"/>
                </a:cubicBezTo>
                <a:cubicBezTo>
                  <a:pt x="2175981" y="380029"/>
                  <a:pt x="2115066" y="397236"/>
                  <a:pt x="2086502" y="423048"/>
                </a:cubicBezTo>
                <a:cubicBezTo>
                  <a:pt x="2090201" y="439137"/>
                  <a:pt x="2098375" y="454021"/>
                  <a:pt x="2116873" y="454021"/>
                </a:cubicBezTo>
                <a:cubicBezTo>
                  <a:pt x="2159118" y="454021"/>
                  <a:pt x="2157483" y="390697"/>
                  <a:pt x="2208417" y="390697"/>
                </a:cubicBezTo>
                <a:cubicBezTo>
                  <a:pt x="2231131" y="390697"/>
                  <a:pt x="2244123" y="404377"/>
                  <a:pt x="2244123" y="424080"/>
                </a:cubicBezTo>
                <a:cubicBezTo>
                  <a:pt x="2244123" y="498245"/>
                  <a:pt x="2077640" y="457635"/>
                  <a:pt x="2077640" y="559245"/>
                </a:cubicBezTo>
                <a:cubicBezTo>
                  <a:pt x="2077640" y="610868"/>
                  <a:pt x="2112743" y="629538"/>
                  <a:pt x="2156536" y="629538"/>
                </a:cubicBezTo>
                <a:cubicBezTo>
                  <a:pt x="2213924" y="629538"/>
                  <a:pt x="2230357" y="591251"/>
                  <a:pt x="2225366" y="583078"/>
                </a:cubicBezTo>
                <a:cubicBezTo>
                  <a:pt x="2217236" y="591842"/>
                  <a:pt x="2205827" y="596829"/>
                  <a:pt x="2193877" y="596844"/>
                </a:cubicBezTo>
                <a:cubicBezTo>
                  <a:pt x="2173314" y="596844"/>
                  <a:pt x="2153783" y="583852"/>
                  <a:pt x="2153783" y="552018"/>
                </a:cubicBezTo>
                <a:cubicBezTo>
                  <a:pt x="2153783" y="487834"/>
                  <a:pt x="2218914" y="494545"/>
                  <a:pt x="2244381" y="457377"/>
                </a:cubicBezTo>
                <a:lnTo>
                  <a:pt x="2244381" y="529304"/>
                </a:lnTo>
                <a:cubicBezTo>
                  <a:pt x="2243865" y="560175"/>
                  <a:pt x="2245732" y="591040"/>
                  <a:pt x="2249973" y="621623"/>
                </a:cubicBezTo>
                <a:lnTo>
                  <a:pt x="2322761" y="621623"/>
                </a:lnTo>
                <a:cubicBezTo>
                  <a:pt x="2314157" y="586691"/>
                  <a:pt x="2314157" y="562515"/>
                  <a:pt x="2314157" y="520614"/>
                </a:cubicBezTo>
                <a:close/>
                <a:moveTo>
                  <a:pt x="745087" y="644853"/>
                </a:moveTo>
                <a:cubicBezTo>
                  <a:pt x="735175" y="637987"/>
                  <a:pt x="725720" y="630485"/>
                  <a:pt x="716781" y="622397"/>
                </a:cubicBezTo>
                <a:lnTo>
                  <a:pt x="700175" y="645713"/>
                </a:lnTo>
                <a:cubicBezTo>
                  <a:pt x="710724" y="651555"/>
                  <a:pt x="720893" y="658051"/>
                  <a:pt x="730633" y="665158"/>
                </a:cubicBezTo>
                <a:lnTo>
                  <a:pt x="777781" y="698799"/>
                </a:lnTo>
                <a:cubicBezTo>
                  <a:pt x="787641" y="705664"/>
                  <a:pt x="797071" y="713132"/>
                  <a:pt x="806002" y="721168"/>
                </a:cubicBezTo>
                <a:lnTo>
                  <a:pt x="822607" y="697938"/>
                </a:lnTo>
                <a:cubicBezTo>
                  <a:pt x="812093" y="692096"/>
                  <a:pt x="801949" y="685600"/>
                  <a:pt x="792236" y="678494"/>
                </a:cubicBezTo>
                <a:close/>
                <a:moveTo>
                  <a:pt x="767801" y="604673"/>
                </a:moveTo>
                <a:cubicBezTo>
                  <a:pt x="756995" y="599388"/>
                  <a:pt x="746567" y="593381"/>
                  <a:pt x="736569" y="586691"/>
                </a:cubicBezTo>
                <a:lnTo>
                  <a:pt x="729514" y="601060"/>
                </a:lnTo>
                <a:cubicBezTo>
                  <a:pt x="740802" y="605249"/>
                  <a:pt x="751807" y="610163"/>
                  <a:pt x="762467" y="615772"/>
                </a:cubicBezTo>
                <a:lnTo>
                  <a:pt x="814089" y="641583"/>
                </a:lnTo>
                <a:cubicBezTo>
                  <a:pt x="824896" y="646952"/>
                  <a:pt x="835358" y="652983"/>
                  <a:pt x="845407" y="659651"/>
                </a:cubicBezTo>
                <a:lnTo>
                  <a:pt x="852462" y="645713"/>
                </a:lnTo>
                <a:cubicBezTo>
                  <a:pt x="841191" y="641489"/>
                  <a:pt x="830187" y="636576"/>
                  <a:pt x="819510" y="631001"/>
                </a:cubicBezTo>
                <a:close/>
                <a:moveTo>
                  <a:pt x="788278" y="553051"/>
                </a:moveTo>
                <a:cubicBezTo>
                  <a:pt x="776783" y="549469"/>
                  <a:pt x="765521" y="545188"/>
                  <a:pt x="754551" y="540231"/>
                </a:cubicBezTo>
                <a:lnTo>
                  <a:pt x="749733" y="555029"/>
                </a:lnTo>
                <a:cubicBezTo>
                  <a:pt x="761537" y="557412"/>
                  <a:pt x="773178" y="560544"/>
                  <a:pt x="784578" y="564408"/>
                </a:cubicBezTo>
                <a:lnTo>
                  <a:pt x="839728" y="582303"/>
                </a:lnTo>
                <a:cubicBezTo>
                  <a:pt x="851197" y="585912"/>
                  <a:pt x="862434" y="590222"/>
                  <a:pt x="873369" y="595209"/>
                </a:cubicBezTo>
                <a:lnTo>
                  <a:pt x="878187" y="580325"/>
                </a:lnTo>
                <a:cubicBezTo>
                  <a:pt x="866529" y="577914"/>
                  <a:pt x="855035" y="574782"/>
                  <a:pt x="843772" y="570946"/>
                </a:cubicBezTo>
                <a:close/>
                <a:moveTo>
                  <a:pt x="801011" y="495319"/>
                </a:moveTo>
                <a:cubicBezTo>
                  <a:pt x="789095" y="493510"/>
                  <a:pt x="777317" y="490924"/>
                  <a:pt x="765736" y="487576"/>
                </a:cubicBezTo>
                <a:lnTo>
                  <a:pt x="761004" y="515796"/>
                </a:lnTo>
                <a:cubicBezTo>
                  <a:pt x="773041" y="516419"/>
                  <a:pt x="785017" y="517798"/>
                  <a:pt x="796882" y="519926"/>
                </a:cubicBezTo>
                <a:lnTo>
                  <a:pt x="854011" y="529476"/>
                </a:lnTo>
                <a:cubicBezTo>
                  <a:pt x="865918" y="531327"/>
                  <a:pt x="877697" y="533913"/>
                  <a:pt x="889286" y="537220"/>
                </a:cubicBezTo>
                <a:lnTo>
                  <a:pt x="893932" y="509085"/>
                </a:lnTo>
                <a:cubicBezTo>
                  <a:pt x="881930" y="508415"/>
                  <a:pt x="869979" y="507036"/>
                  <a:pt x="858141" y="504956"/>
                </a:cubicBezTo>
                <a:close/>
                <a:moveTo>
                  <a:pt x="713253" y="686581"/>
                </a:moveTo>
                <a:cubicBezTo>
                  <a:pt x="704623" y="678192"/>
                  <a:pt x="696544" y="669253"/>
                  <a:pt x="689076" y="659823"/>
                </a:cubicBezTo>
                <a:lnTo>
                  <a:pt x="659651" y="689248"/>
                </a:lnTo>
                <a:cubicBezTo>
                  <a:pt x="669081" y="696570"/>
                  <a:pt x="678046" y="704477"/>
                  <a:pt x="686495" y="712909"/>
                </a:cubicBezTo>
                <a:lnTo>
                  <a:pt x="727449" y="753863"/>
                </a:lnTo>
                <a:cubicBezTo>
                  <a:pt x="736036" y="762286"/>
                  <a:pt x="744106" y="771225"/>
                  <a:pt x="751626" y="780620"/>
                </a:cubicBezTo>
                <a:lnTo>
                  <a:pt x="781137" y="751626"/>
                </a:lnTo>
                <a:cubicBezTo>
                  <a:pt x="771759" y="744089"/>
                  <a:pt x="762828" y="736010"/>
                  <a:pt x="754379" y="727449"/>
                </a:cubicBezTo>
                <a:close/>
                <a:moveTo>
                  <a:pt x="1959854" y="715318"/>
                </a:moveTo>
                <a:lnTo>
                  <a:pt x="1942646" y="715318"/>
                </a:lnTo>
                <a:cubicBezTo>
                  <a:pt x="1943343" y="720566"/>
                  <a:pt x="1943662" y="725857"/>
                  <a:pt x="1943593" y="731149"/>
                </a:cubicBezTo>
                <a:lnTo>
                  <a:pt x="1943593" y="761176"/>
                </a:lnTo>
                <a:cubicBezTo>
                  <a:pt x="1943662" y="766467"/>
                  <a:pt x="1943343" y="771758"/>
                  <a:pt x="1942646" y="777007"/>
                </a:cubicBezTo>
                <a:lnTo>
                  <a:pt x="1959854" y="777007"/>
                </a:lnTo>
                <a:cubicBezTo>
                  <a:pt x="1959157" y="771758"/>
                  <a:pt x="1958839" y="766467"/>
                  <a:pt x="1958908" y="761176"/>
                </a:cubicBezTo>
                <a:lnTo>
                  <a:pt x="1958908" y="731149"/>
                </a:lnTo>
                <a:cubicBezTo>
                  <a:pt x="1958839" y="725857"/>
                  <a:pt x="1959157" y="720566"/>
                  <a:pt x="1959854" y="715318"/>
                </a:cubicBezTo>
                <a:close/>
                <a:moveTo>
                  <a:pt x="2031868" y="733644"/>
                </a:moveTo>
                <a:cubicBezTo>
                  <a:pt x="2031868" y="720566"/>
                  <a:pt x="2025415" y="713339"/>
                  <a:pt x="2014660" y="713339"/>
                </a:cubicBezTo>
                <a:cubicBezTo>
                  <a:pt x="2004912" y="713786"/>
                  <a:pt x="1996024" y="719086"/>
                  <a:pt x="1991000" y="727449"/>
                </a:cubicBezTo>
                <a:cubicBezTo>
                  <a:pt x="1991077" y="723388"/>
                  <a:pt x="1991395" y="719336"/>
                  <a:pt x="1991946" y="715318"/>
                </a:cubicBezTo>
                <a:lnTo>
                  <a:pt x="1974739" y="715318"/>
                </a:lnTo>
                <a:cubicBezTo>
                  <a:pt x="1975435" y="720566"/>
                  <a:pt x="1975754" y="725857"/>
                  <a:pt x="1975685" y="731149"/>
                </a:cubicBezTo>
                <a:lnTo>
                  <a:pt x="1975685" y="761176"/>
                </a:lnTo>
                <a:cubicBezTo>
                  <a:pt x="1975754" y="766467"/>
                  <a:pt x="1975435" y="771758"/>
                  <a:pt x="1974739" y="777007"/>
                </a:cubicBezTo>
                <a:lnTo>
                  <a:pt x="1991946" y="777007"/>
                </a:lnTo>
                <a:cubicBezTo>
                  <a:pt x="1991249" y="771758"/>
                  <a:pt x="1990931" y="766467"/>
                  <a:pt x="1991000" y="761176"/>
                </a:cubicBezTo>
                <a:lnTo>
                  <a:pt x="1991000" y="731149"/>
                </a:lnTo>
                <a:cubicBezTo>
                  <a:pt x="1993951" y="724971"/>
                  <a:pt x="1999930" y="720790"/>
                  <a:pt x="2006745" y="720136"/>
                </a:cubicBezTo>
                <a:cubicBezTo>
                  <a:pt x="2013111" y="720136"/>
                  <a:pt x="2016725" y="724610"/>
                  <a:pt x="2016725" y="733730"/>
                </a:cubicBezTo>
                <a:lnTo>
                  <a:pt x="2016725" y="761262"/>
                </a:lnTo>
                <a:cubicBezTo>
                  <a:pt x="2016794" y="766553"/>
                  <a:pt x="2016475" y="771845"/>
                  <a:pt x="2015779" y="777093"/>
                </a:cubicBezTo>
                <a:lnTo>
                  <a:pt x="2032986" y="777093"/>
                </a:lnTo>
                <a:cubicBezTo>
                  <a:pt x="2032212" y="771853"/>
                  <a:pt x="2031868" y="766562"/>
                  <a:pt x="2031954" y="761262"/>
                </a:cubicBezTo>
                <a:close/>
                <a:moveTo>
                  <a:pt x="2127972" y="733644"/>
                </a:moveTo>
                <a:cubicBezTo>
                  <a:pt x="2127972" y="720566"/>
                  <a:pt x="2121433" y="713339"/>
                  <a:pt x="2110764" y="713339"/>
                </a:cubicBezTo>
                <a:cubicBezTo>
                  <a:pt x="2100999" y="713743"/>
                  <a:pt x="2092103" y="719052"/>
                  <a:pt x="2087104" y="727449"/>
                </a:cubicBezTo>
                <a:cubicBezTo>
                  <a:pt x="2087138" y="723388"/>
                  <a:pt x="2087457" y="719336"/>
                  <a:pt x="2088050" y="715318"/>
                </a:cubicBezTo>
                <a:lnTo>
                  <a:pt x="2070843" y="715318"/>
                </a:lnTo>
                <a:cubicBezTo>
                  <a:pt x="2071540" y="720566"/>
                  <a:pt x="2071858" y="725857"/>
                  <a:pt x="2071789" y="731149"/>
                </a:cubicBezTo>
                <a:lnTo>
                  <a:pt x="2071789" y="761176"/>
                </a:lnTo>
                <a:cubicBezTo>
                  <a:pt x="2071858" y="766467"/>
                  <a:pt x="2071540" y="771758"/>
                  <a:pt x="2070843" y="777007"/>
                </a:cubicBezTo>
                <a:lnTo>
                  <a:pt x="2088050" y="777007"/>
                </a:lnTo>
                <a:cubicBezTo>
                  <a:pt x="2087310" y="771767"/>
                  <a:pt x="2086992" y="766467"/>
                  <a:pt x="2087104" y="761176"/>
                </a:cubicBezTo>
                <a:lnTo>
                  <a:pt x="2087104" y="731149"/>
                </a:lnTo>
                <a:cubicBezTo>
                  <a:pt x="2090003" y="724963"/>
                  <a:pt x="2095957" y="720773"/>
                  <a:pt x="2102763" y="720136"/>
                </a:cubicBezTo>
                <a:cubicBezTo>
                  <a:pt x="2109130" y="720136"/>
                  <a:pt x="2112743" y="724610"/>
                  <a:pt x="2112743" y="733730"/>
                </a:cubicBezTo>
                <a:lnTo>
                  <a:pt x="2112743" y="761262"/>
                </a:lnTo>
                <a:cubicBezTo>
                  <a:pt x="2112855" y="766553"/>
                  <a:pt x="2112537" y="771853"/>
                  <a:pt x="2111797" y="777093"/>
                </a:cubicBezTo>
                <a:lnTo>
                  <a:pt x="2129004" y="777093"/>
                </a:lnTo>
                <a:cubicBezTo>
                  <a:pt x="2128307" y="771845"/>
                  <a:pt x="2127989" y="766553"/>
                  <a:pt x="2128058" y="761262"/>
                </a:cubicBezTo>
                <a:close/>
                <a:moveTo>
                  <a:pt x="1941614" y="697508"/>
                </a:moveTo>
                <a:lnTo>
                  <a:pt x="1951336" y="706972"/>
                </a:lnTo>
                <a:lnTo>
                  <a:pt x="1961059" y="697508"/>
                </a:lnTo>
                <a:lnTo>
                  <a:pt x="1951336" y="688044"/>
                </a:lnTo>
                <a:close/>
                <a:moveTo>
                  <a:pt x="2236035" y="771242"/>
                </a:moveTo>
                <a:cubicBezTo>
                  <a:pt x="2230443" y="771242"/>
                  <a:pt x="2227432" y="766166"/>
                  <a:pt x="2227432" y="757906"/>
                </a:cubicBezTo>
                <a:lnTo>
                  <a:pt x="2227432" y="718071"/>
                </a:lnTo>
                <a:lnTo>
                  <a:pt x="2247909" y="718071"/>
                </a:lnTo>
                <a:lnTo>
                  <a:pt x="2247909" y="715318"/>
                </a:lnTo>
                <a:lnTo>
                  <a:pt x="2213493" y="715318"/>
                </a:lnTo>
                <a:cubicBezTo>
                  <a:pt x="2224721" y="712788"/>
                  <a:pt x="2232181" y="702128"/>
                  <a:pt x="2230701" y="690711"/>
                </a:cubicBezTo>
                <a:lnTo>
                  <a:pt x="2215386" y="690711"/>
                </a:lnTo>
                <a:cubicBezTo>
                  <a:pt x="2215386" y="707402"/>
                  <a:pt x="2214784" y="715318"/>
                  <a:pt x="2204029" y="715318"/>
                </a:cubicBezTo>
                <a:lnTo>
                  <a:pt x="2202653" y="715318"/>
                </a:lnTo>
                <a:lnTo>
                  <a:pt x="2202653" y="718071"/>
                </a:lnTo>
                <a:lnTo>
                  <a:pt x="2212117" y="718071"/>
                </a:lnTo>
                <a:lnTo>
                  <a:pt x="2212117" y="759455"/>
                </a:lnTo>
                <a:cubicBezTo>
                  <a:pt x="2212117" y="771586"/>
                  <a:pt x="2218570" y="779072"/>
                  <a:pt x="2229324" y="779072"/>
                </a:cubicBezTo>
                <a:cubicBezTo>
                  <a:pt x="2240079" y="779072"/>
                  <a:pt x="2248683" y="769608"/>
                  <a:pt x="2250662" y="751712"/>
                </a:cubicBezTo>
                <a:lnTo>
                  <a:pt x="2248769" y="751712"/>
                </a:lnTo>
                <a:cubicBezTo>
                  <a:pt x="2247306" y="764531"/>
                  <a:pt x="2242832" y="771242"/>
                  <a:pt x="2236035" y="771242"/>
                </a:cubicBezTo>
                <a:close/>
                <a:moveTo>
                  <a:pt x="2347884" y="734418"/>
                </a:moveTo>
                <a:lnTo>
                  <a:pt x="2347884" y="731149"/>
                </a:lnTo>
                <a:cubicBezTo>
                  <a:pt x="2347816" y="725857"/>
                  <a:pt x="2348134" y="720566"/>
                  <a:pt x="2348831" y="715318"/>
                </a:cubicBezTo>
                <a:lnTo>
                  <a:pt x="2331623" y="715318"/>
                </a:lnTo>
                <a:cubicBezTo>
                  <a:pt x="2332363" y="720557"/>
                  <a:pt x="2332682" y="725857"/>
                  <a:pt x="2332570" y="731149"/>
                </a:cubicBezTo>
                <a:lnTo>
                  <a:pt x="2332570" y="761176"/>
                </a:lnTo>
                <a:cubicBezTo>
                  <a:pt x="2332682" y="766467"/>
                  <a:pt x="2332363" y="771767"/>
                  <a:pt x="2331623" y="777007"/>
                </a:cubicBezTo>
                <a:lnTo>
                  <a:pt x="2348831" y="777007"/>
                </a:lnTo>
                <a:cubicBezTo>
                  <a:pt x="2348134" y="771758"/>
                  <a:pt x="2347816" y="766467"/>
                  <a:pt x="2347884" y="761176"/>
                </a:cubicBezTo>
                <a:lnTo>
                  <a:pt x="2347884" y="738720"/>
                </a:lnTo>
                <a:cubicBezTo>
                  <a:pt x="2350087" y="730082"/>
                  <a:pt x="2358527" y="724550"/>
                  <a:pt x="2367329" y="725986"/>
                </a:cubicBezTo>
                <a:cubicBezTo>
                  <a:pt x="2371459" y="726176"/>
                  <a:pt x="2374960" y="722984"/>
                  <a:pt x="2375150" y="718854"/>
                </a:cubicBezTo>
                <a:cubicBezTo>
                  <a:pt x="2375158" y="718708"/>
                  <a:pt x="2375158" y="718561"/>
                  <a:pt x="2375158" y="718415"/>
                </a:cubicBezTo>
                <a:cubicBezTo>
                  <a:pt x="2375072" y="716832"/>
                  <a:pt x="2374659" y="715275"/>
                  <a:pt x="2373954" y="713855"/>
                </a:cubicBezTo>
                <a:cubicBezTo>
                  <a:pt x="2361392" y="713425"/>
                  <a:pt x="2350345" y="722106"/>
                  <a:pt x="2347798" y="734418"/>
                </a:cubicBezTo>
                <a:close/>
                <a:moveTo>
                  <a:pt x="2435729" y="751626"/>
                </a:moveTo>
                <a:lnTo>
                  <a:pt x="2437536" y="751626"/>
                </a:lnTo>
                <a:cubicBezTo>
                  <a:pt x="2434877" y="768670"/>
                  <a:pt x="2418909" y="780336"/>
                  <a:pt x="2401873" y="777678"/>
                </a:cubicBezTo>
                <a:cubicBezTo>
                  <a:pt x="2385939" y="775200"/>
                  <a:pt x="2374522" y="761004"/>
                  <a:pt x="2375502" y="744915"/>
                </a:cubicBezTo>
                <a:cubicBezTo>
                  <a:pt x="2374934" y="727630"/>
                  <a:pt x="2388486" y="713150"/>
                  <a:pt x="2405771" y="712582"/>
                </a:cubicBezTo>
                <a:cubicBezTo>
                  <a:pt x="2406235" y="712565"/>
                  <a:pt x="2406700" y="712556"/>
                  <a:pt x="2407164" y="712565"/>
                </a:cubicBezTo>
                <a:cubicBezTo>
                  <a:pt x="2422255" y="711790"/>
                  <a:pt x="2435109" y="723405"/>
                  <a:pt x="2435884" y="738496"/>
                </a:cubicBezTo>
                <a:cubicBezTo>
                  <a:pt x="2435892" y="738625"/>
                  <a:pt x="2435892" y="738763"/>
                  <a:pt x="2435901" y="738892"/>
                </a:cubicBezTo>
                <a:lnTo>
                  <a:pt x="2391075" y="738892"/>
                </a:lnTo>
                <a:cubicBezTo>
                  <a:pt x="2391075" y="754981"/>
                  <a:pt x="2399679" y="770382"/>
                  <a:pt x="2413789" y="770382"/>
                </a:cubicBezTo>
                <a:cubicBezTo>
                  <a:pt x="2424372" y="769900"/>
                  <a:pt x="2433328" y="762398"/>
                  <a:pt x="2435643" y="752056"/>
                </a:cubicBezTo>
                <a:close/>
                <a:moveTo>
                  <a:pt x="2391247" y="736741"/>
                </a:moveTo>
                <a:lnTo>
                  <a:pt x="2420070" y="736741"/>
                </a:lnTo>
                <a:cubicBezTo>
                  <a:pt x="2419640" y="722459"/>
                  <a:pt x="2414994" y="715232"/>
                  <a:pt x="2406820" y="715232"/>
                </a:cubicBezTo>
                <a:cubicBezTo>
                  <a:pt x="2398647" y="715232"/>
                  <a:pt x="2391764" y="723922"/>
                  <a:pt x="2391161" y="737171"/>
                </a:cubicBezTo>
                <a:close/>
                <a:moveTo>
                  <a:pt x="2195856" y="756788"/>
                </a:moveTo>
                <a:cubicBezTo>
                  <a:pt x="2195494" y="763499"/>
                  <a:pt x="2196423" y="770218"/>
                  <a:pt x="2198609" y="776577"/>
                </a:cubicBezTo>
                <a:lnTo>
                  <a:pt x="2182176" y="776577"/>
                </a:lnTo>
                <a:cubicBezTo>
                  <a:pt x="2181470" y="770520"/>
                  <a:pt x="2181126" y="764428"/>
                  <a:pt x="2181143" y="758337"/>
                </a:cubicBezTo>
                <a:cubicBezTo>
                  <a:pt x="2178639" y="769848"/>
                  <a:pt x="2168651" y="778203"/>
                  <a:pt x="2156880" y="778642"/>
                </a:cubicBezTo>
                <a:cubicBezTo>
                  <a:pt x="2147735" y="779356"/>
                  <a:pt x="2139750" y="772524"/>
                  <a:pt x="2139036" y="763378"/>
                </a:cubicBezTo>
                <a:cubicBezTo>
                  <a:pt x="2139002" y="762991"/>
                  <a:pt x="2138985" y="762596"/>
                  <a:pt x="2138985" y="762208"/>
                </a:cubicBezTo>
                <a:cubicBezTo>
                  <a:pt x="2138985" y="750163"/>
                  <a:pt x="2149998" y="746463"/>
                  <a:pt x="2161182" y="742850"/>
                </a:cubicBezTo>
                <a:cubicBezTo>
                  <a:pt x="2170991" y="739753"/>
                  <a:pt x="2181573" y="736741"/>
                  <a:pt x="2181573" y="725642"/>
                </a:cubicBezTo>
                <a:cubicBezTo>
                  <a:pt x="2182055" y="720394"/>
                  <a:pt x="2178192" y="715739"/>
                  <a:pt x="2172944" y="715258"/>
                </a:cubicBezTo>
                <a:cubicBezTo>
                  <a:pt x="2172462" y="715215"/>
                  <a:pt x="2171989" y="715206"/>
                  <a:pt x="2171507" y="715232"/>
                </a:cubicBezTo>
                <a:cubicBezTo>
                  <a:pt x="2165226" y="715843"/>
                  <a:pt x="2159694" y="719645"/>
                  <a:pt x="2156880" y="725298"/>
                </a:cubicBezTo>
                <a:cubicBezTo>
                  <a:pt x="2155254" y="728611"/>
                  <a:pt x="2151968" y="730787"/>
                  <a:pt x="2148277" y="730977"/>
                </a:cubicBezTo>
                <a:cubicBezTo>
                  <a:pt x="2144319" y="730977"/>
                  <a:pt x="2142168" y="728223"/>
                  <a:pt x="2141996" y="722373"/>
                </a:cubicBezTo>
                <a:cubicBezTo>
                  <a:pt x="2150531" y="716772"/>
                  <a:pt x="2160442" y="713614"/>
                  <a:pt x="2170647" y="713253"/>
                </a:cubicBezTo>
                <a:cubicBezTo>
                  <a:pt x="2185617" y="713253"/>
                  <a:pt x="2195684" y="720996"/>
                  <a:pt x="2195684" y="735279"/>
                </a:cubicBezTo>
                <a:close/>
                <a:moveTo>
                  <a:pt x="2181143" y="735020"/>
                </a:moveTo>
                <a:cubicBezTo>
                  <a:pt x="2178734" y="739322"/>
                  <a:pt x="2173744" y="740957"/>
                  <a:pt x="2167549" y="743624"/>
                </a:cubicBezTo>
                <a:cubicBezTo>
                  <a:pt x="2159462" y="747324"/>
                  <a:pt x="2153869" y="750851"/>
                  <a:pt x="2153869" y="758595"/>
                </a:cubicBezTo>
                <a:cubicBezTo>
                  <a:pt x="2153250" y="764506"/>
                  <a:pt x="2157535" y="769797"/>
                  <a:pt x="2163445" y="770408"/>
                </a:cubicBezTo>
                <a:cubicBezTo>
                  <a:pt x="2163893" y="770459"/>
                  <a:pt x="2164349" y="770477"/>
                  <a:pt x="2164796" y="770468"/>
                </a:cubicBezTo>
                <a:cubicBezTo>
                  <a:pt x="2172195" y="770468"/>
                  <a:pt x="2181143" y="763757"/>
                  <a:pt x="2181143" y="747926"/>
                </a:cubicBezTo>
                <a:close/>
                <a:moveTo>
                  <a:pt x="2316567" y="714888"/>
                </a:moveTo>
                <a:lnTo>
                  <a:pt x="2299359" y="714888"/>
                </a:lnTo>
                <a:cubicBezTo>
                  <a:pt x="2300056" y="720136"/>
                  <a:pt x="2300374" y="725427"/>
                  <a:pt x="2300306" y="730719"/>
                </a:cubicBezTo>
                <a:lnTo>
                  <a:pt x="2300306" y="761004"/>
                </a:lnTo>
                <a:cubicBezTo>
                  <a:pt x="2297329" y="767044"/>
                  <a:pt x="2291435" y="771113"/>
                  <a:pt x="2284733" y="771758"/>
                </a:cubicBezTo>
                <a:cubicBezTo>
                  <a:pt x="2278366" y="771758"/>
                  <a:pt x="2274838" y="767199"/>
                  <a:pt x="2274838" y="758251"/>
                </a:cubicBezTo>
                <a:lnTo>
                  <a:pt x="2274838" y="730719"/>
                </a:lnTo>
                <a:cubicBezTo>
                  <a:pt x="2274769" y="725427"/>
                  <a:pt x="2275088" y="720136"/>
                  <a:pt x="2275785" y="714888"/>
                </a:cubicBezTo>
                <a:lnTo>
                  <a:pt x="2258577" y="714888"/>
                </a:lnTo>
                <a:cubicBezTo>
                  <a:pt x="2259317" y="720127"/>
                  <a:pt x="2259635" y="725427"/>
                  <a:pt x="2259523" y="730719"/>
                </a:cubicBezTo>
                <a:lnTo>
                  <a:pt x="2259523" y="758079"/>
                </a:lnTo>
                <a:cubicBezTo>
                  <a:pt x="2259523" y="771328"/>
                  <a:pt x="2266062" y="778469"/>
                  <a:pt x="2276731" y="778469"/>
                </a:cubicBezTo>
                <a:cubicBezTo>
                  <a:pt x="2286376" y="778117"/>
                  <a:pt x="2295195" y="772946"/>
                  <a:pt x="2300219" y="764703"/>
                </a:cubicBezTo>
                <a:cubicBezTo>
                  <a:pt x="2300176" y="768678"/>
                  <a:pt x="2299858" y="772645"/>
                  <a:pt x="2299273" y="776577"/>
                </a:cubicBezTo>
                <a:lnTo>
                  <a:pt x="2316481" y="776577"/>
                </a:lnTo>
                <a:cubicBezTo>
                  <a:pt x="2315741" y="771337"/>
                  <a:pt x="2315422" y="766037"/>
                  <a:pt x="2315534" y="760746"/>
                </a:cubicBezTo>
                <a:lnTo>
                  <a:pt x="2315534" y="730719"/>
                </a:lnTo>
                <a:cubicBezTo>
                  <a:pt x="2315440" y="725565"/>
                  <a:pt x="2315758" y="720420"/>
                  <a:pt x="2316481" y="715318"/>
                </a:cubicBezTo>
                <a:close/>
                <a:moveTo>
                  <a:pt x="1867019" y="723491"/>
                </a:moveTo>
                <a:cubicBezTo>
                  <a:pt x="1867019" y="718329"/>
                  <a:pt x="1871579" y="714888"/>
                  <a:pt x="1877688" y="714888"/>
                </a:cubicBezTo>
                <a:cubicBezTo>
                  <a:pt x="1884029" y="715258"/>
                  <a:pt x="1889656" y="719095"/>
                  <a:pt x="1892314" y="724868"/>
                </a:cubicBezTo>
                <a:cubicBezTo>
                  <a:pt x="1893777" y="727879"/>
                  <a:pt x="1896720" y="729910"/>
                  <a:pt x="1900058" y="730202"/>
                </a:cubicBezTo>
                <a:cubicBezTo>
                  <a:pt x="1904015" y="730202"/>
                  <a:pt x="1906166" y="727019"/>
                  <a:pt x="1906253" y="722975"/>
                </a:cubicBezTo>
                <a:cubicBezTo>
                  <a:pt x="1898655" y="716187"/>
                  <a:pt x="1888821" y="712453"/>
                  <a:pt x="1878634" y="712479"/>
                </a:cubicBezTo>
                <a:cubicBezTo>
                  <a:pt x="1865212" y="712479"/>
                  <a:pt x="1855920" y="718673"/>
                  <a:pt x="1855920" y="728998"/>
                </a:cubicBezTo>
                <a:cubicBezTo>
                  <a:pt x="1855920" y="750249"/>
                  <a:pt x="1895240" y="750593"/>
                  <a:pt x="1895240" y="766338"/>
                </a:cubicBezTo>
                <a:cubicBezTo>
                  <a:pt x="1895240" y="772189"/>
                  <a:pt x="1889991" y="775630"/>
                  <a:pt x="1883366" y="775630"/>
                </a:cubicBezTo>
                <a:cubicBezTo>
                  <a:pt x="1876742" y="775630"/>
                  <a:pt x="1869256" y="771242"/>
                  <a:pt x="1866159" y="760057"/>
                </a:cubicBezTo>
                <a:cubicBezTo>
                  <a:pt x="1864946" y="756891"/>
                  <a:pt x="1861977" y="754732"/>
                  <a:pt x="1858588" y="754551"/>
                </a:cubicBezTo>
                <a:cubicBezTo>
                  <a:pt x="1855869" y="754611"/>
                  <a:pt x="1853443" y="756263"/>
                  <a:pt x="1852393" y="758767"/>
                </a:cubicBezTo>
                <a:cubicBezTo>
                  <a:pt x="1856652" y="771294"/>
                  <a:pt x="1868895" y="779313"/>
                  <a:pt x="1882076" y="778211"/>
                </a:cubicBezTo>
                <a:cubicBezTo>
                  <a:pt x="1895240" y="778211"/>
                  <a:pt x="1907887" y="771845"/>
                  <a:pt x="1907887" y="760057"/>
                </a:cubicBezTo>
                <a:cubicBezTo>
                  <a:pt x="1907543" y="739753"/>
                  <a:pt x="1866933" y="739322"/>
                  <a:pt x="1866933" y="724180"/>
                </a:cubicBezTo>
                <a:close/>
                <a:moveTo>
                  <a:pt x="1617510" y="733730"/>
                </a:moveTo>
                <a:lnTo>
                  <a:pt x="1617510" y="730460"/>
                </a:lnTo>
                <a:cubicBezTo>
                  <a:pt x="1617441" y="725169"/>
                  <a:pt x="1617759" y="719878"/>
                  <a:pt x="1618456" y="714629"/>
                </a:cubicBezTo>
                <a:lnTo>
                  <a:pt x="1601249" y="714629"/>
                </a:lnTo>
                <a:cubicBezTo>
                  <a:pt x="1601946" y="719878"/>
                  <a:pt x="1602264" y="725169"/>
                  <a:pt x="1602195" y="730460"/>
                </a:cubicBezTo>
                <a:lnTo>
                  <a:pt x="1602195" y="760488"/>
                </a:lnTo>
                <a:cubicBezTo>
                  <a:pt x="1602264" y="765779"/>
                  <a:pt x="1601946" y="771070"/>
                  <a:pt x="1601249" y="776319"/>
                </a:cubicBezTo>
                <a:lnTo>
                  <a:pt x="1618456" y="776319"/>
                </a:lnTo>
                <a:cubicBezTo>
                  <a:pt x="1617759" y="771070"/>
                  <a:pt x="1617441" y="765779"/>
                  <a:pt x="1617510" y="760488"/>
                </a:cubicBezTo>
                <a:lnTo>
                  <a:pt x="1617510" y="738720"/>
                </a:lnTo>
                <a:cubicBezTo>
                  <a:pt x="1619712" y="730082"/>
                  <a:pt x="1628153" y="724550"/>
                  <a:pt x="1636954" y="725986"/>
                </a:cubicBezTo>
                <a:cubicBezTo>
                  <a:pt x="1641033" y="726227"/>
                  <a:pt x="1644534" y="723113"/>
                  <a:pt x="1644775" y="719035"/>
                </a:cubicBezTo>
                <a:cubicBezTo>
                  <a:pt x="1644784" y="718828"/>
                  <a:pt x="1644792" y="718622"/>
                  <a:pt x="1644784" y="718415"/>
                </a:cubicBezTo>
                <a:cubicBezTo>
                  <a:pt x="1644741" y="716823"/>
                  <a:pt x="1644328" y="715258"/>
                  <a:pt x="1643579" y="713855"/>
                </a:cubicBezTo>
                <a:cubicBezTo>
                  <a:pt x="1631448" y="713597"/>
                  <a:pt x="1622758" y="719275"/>
                  <a:pt x="1617768" y="734418"/>
                </a:cubicBezTo>
                <a:close/>
                <a:moveTo>
                  <a:pt x="1268627" y="696820"/>
                </a:moveTo>
                <a:lnTo>
                  <a:pt x="1278349" y="706284"/>
                </a:lnTo>
                <a:lnTo>
                  <a:pt x="1288071" y="696820"/>
                </a:lnTo>
                <a:lnTo>
                  <a:pt x="1278349" y="687355"/>
                </a:lnTo>
                <a:close/>
                <a:moveTo>
                  <a:pt x="1432959" y="776319"/>
                </a:moveTo>
                <a:lnTo>
                  <a:pt x="1416526" y="776319"/>
                </a:lnTo>
                <a:cubicBezTo>
                  <a:pt x="1415820" y="770261"/>
                  <a:pt x="1415476" y="764170"/>
                  <a:pt x="1415493" y="758079"/>
                </a:cubicBezTo>
                <a:cubicBezTo>
                  <a:pt x="1412989" y="769590"/>
                  <a:pt x="1403000" y="777945"/>
                  <a:pt x="1391231" y="778383"/>
                </a:cubicBezTo>
                <a:cubicBezTo>
                  <a:pt x="1382085" y="779098"/>
                  <a:pt x="1374100" y="772266"/>
                  <a:pt x="1373386" y="763120"/>
                </a:cubicBezTo>
                <a:cubicBezTo>
                  <a:pt x="1373352" y="762733"/>
                  <a:pt x="1373335" y="762337"/>
                  <a:pt x="1373335" y="761950"/>
                </a:cubicBezTo>
                <a:cubicBezTo>
                  <a:pt x="1373335" y="749905"/>
                  <a:pt x="1384347" y="746205"/>
                  <a:pt x="1395532" y="742592"/>
                </a:cubicBezTo>
                <a:cubicBezTo>
                  <a:pt x="1405341" y="739494"/>
                  <a:pt x="1415923" y="736483"/>
                  <a:pt x="1415923" y="725384"/>
                </a:cubicBezTo>
                <a:cubicBezTo>
                  <a:pt x="1416405" y="720136"/>
                  <a:pt x="1412542" y="715481"/>
                  <a:pt x="1407294" y="714999"/>
                </a:cubicBezTo>
                <a:cubicBezTo>
                  <a:pt x="1406812" y="714956"/>
                  <a:pt x="1406339" y="714948"/>
                  <a:pt x="1405857" y="714974"/>
                </a:cubicBezTo>
                <a:cubicBezTo>
                  <a:pt x="1399576" y="715584"/>
                  <a:pt x="1394044" y="719387"/>
                  <a:pt x="1391231" y="725040"/>
                </a:cubicBezTo>
                <a:cubicBezTo>
                  <a:pt x="1389604" y="728352"/>
                  <a:pt x="1386318" y="730529"/>
                  <a:pt x="1382627" y="730719"/>
                </a:cubicBezTo>
                <a:cubicBezTo>
                  <a:pt x="1378669" y="730719"/>
                  <a:pt x="1376518" y="727965"/>
                  <a:pt x="1376346" y="722115"/>
                </a:cubicBezTo>
                <a:cubicBezTo>
                  <a:pt x="1384890" y="716522"/>
                  <a:pt x="1394793" y="713373"/>
                  <a:pt x="1404997" y="712995"/>
                </a:cubicBezTo>
                <a:cubicBezTo>
                  <a:pt x="1419967" y="712995"/>
                  <a:pt x="1430034" y="720738"/>
                  <a:pt x="1430034" y="735020"/>
                </a:cubicBezTo>
                <a:lnTo>
                  <a:pt x="1430034" y="756874"/>
                </a:lnTo>
                <a:cubicBezTo>
                  <a:pt x="1429758" y="763731"/>
                  <a:pt x="1430842" y="770571"/>
                  <a:pt x="1433217" y="777007"/>
                </a:cubicBezTo>
                <a:close/>
                <a:moveTo>
                  <a:pt x="1415751" y="734762"/>
                </a:moveTo>
                <a:cubicBezTo>
                  <a:pt x="1413342" y="739064"/>
                  <a:pt x="1408438" y="740699"/>
                  <a:pt x="1402157" y="743366"/>
                </a:cubicBezTo>
                <a:cubicBezTo>
                  <a:pt x="1394070" y="747066"/>
                  <a:pt x="1388477" y="750593"/>
                  <a:pt x="1388477" y="758337"/>
                </a:cubicBezTo>
                <a:cubicBezTo>
                  <a:pt x="1387858" y="764247"/>
                  <a:pt x="1392143" y="769539"/>
                  <a:pt x="1398053" y="770150"/>
                </a:cubicBezTo>
                <a:cubicBezTo>
                  <a:pt x="1398501" y="770201"/>
                  <a:pt x="1398957" y="770218"/>
                  <a:pt x="1399404" y="770210"/>
                </a:cubicBezTo>
                <a:cubicBezTo>
                  <a:pt x="1406803" y="770210"/>
                  <a:pt x="1415751" y="763499"/>
                  <a:pt x="1415751" y="747668"/>
                </a:cubicBezTo>
                <a:close/>
                <a:moveTo>
                  <a:pt x="1287125" y="714629"/>
                </a:moveTo>
                <a:lnTo>
                  <a:pt x="1269917" y="714629"/>
                </a:lnTo>
                <a:cubicBezTo>
                  <a:pt x="1270614" y="719878"/>
                  <a:pt x="1270932" y="725169"/>
                  <a:pt x="1270864" y="730460"/>
                </a:cubicBezTo>
                <a:lnTo>
                  <a:pt x="1270864" y="760488"/>
                </a:lnTo>
                <a:cubicBezTo>
                  <a:pt x="1270932" y="765779"/>
                  <a:pt x="1270614" y="771070"/>
                  <a:pt x="1269917" y="776319"/>
                </a:cubicBezTo>
                <a:lnTo>
                  <a:pt x="1287125" y="776319"/>
                </a:lnTo>
                <a:cubicBezTo>
                  <a:pt x="1286428" y="771070"/>
                  <a:pt x="1286110" y="765779"/>
                  <a:pt x="1286178" y="760488"/>
                </a:cubicBezTo>
                <a:lnTo>
                  <a:pt x="1286178" y="730460"/>
                </a:lnTo>
                <a:cubicBezTo>
                  <a:pt x="1286144" y="725393"/>
                  <a:pt x="1286454" y="720334"/>
                  <a:pt x="1287125" y="715318"/>
                </a:cubicBezTo>
                <a:close/>
                <a:moveTo>
                  <a:pt x="1361461" y="756530"/>
                </a:moveTo>
                <a:cubicBezTo>
                  <a:pt x="1361100" y="763241"/>
                  <a:pt x="1362038" y="769960"/>
                  <a:pt x="1364215" y="776319"/>
                </a:cubicBezTo>
                <a:lnTo>
                  <a:pt x="1347007" y="776319"/>
                </a:lnTo>
                <a:cubicBezTo>
                  <a:pt x="1346491" y="770812"/>
                  <a:pt x="1346233" y="767199"/>
                  <a:pt x="1346147" y="762122"/>
                </a:cubicBezTo>
                <a:cubicBezTo>
                  <a:pt x="1343101" y="771681"/>
                  <a:pt x="1334325" y="778246"/>
                  <a:pt x="1324293" y="778469"/>
                </a:cubicBezTo>
                <a:cubicBezTo>
                  <a:pt x="1309495" y="778469"/>
                  <a:pt x="1298482" y="764789"/>
                  <a:pt x="1298482" y="745603"/>
                </a:cubicBezTo>
                <a:cubicBezTo>
                  <a:pt x="1298482" y="727793"/>
                  <a:pt x="1308204" y="712479"/>
                  <a:pt x="1323691" y="712479"/>
                </a:cubicBezTo>
                <a:cubicBezTo>
                  <a:pt x="1333224" y="712874"/>
                  <a:pt x="1341759" y="718501"/>
                  <a:pt x="1345889" y="727105"/>
                </a:cubicBezTo>
                <a:lnTo>
                  <a:pt x="1345889" y="697336"/>
                </a:lnTo>
                <a:cubicBezTo>
                  <a:pt x="1345957" y="692010"/>
                  <a:pt x="1345639" y="686693"/>
                  <a:pt x="1344942" y="681419"/>
                </a:cubicBezTo>
                <a:lnTo>
                  <a:pt x="1362150" y="681419"/>
                </a:lnTo>
                <a:cubicBezTo>
                  <a:pt x="1361453" y="686693"/>
                  <a:pt x="1361135" y="692010"/>
                  <a:pt x="1361203" y="697336"/>
                </a:cubicBezTo>
                <a:close/>
                <a:moveTo>
                  <a:pt x="1346319" y="730719"/>
                </a:moveTo>
                <a:cubicBezTo>
                  <a:pt x="1343497" y="724584"/>
                  <a:pt x="1337569" y="720471"/>
                  <a:pt x="1330832" y="719964"/>
                </a:cubicBezTo>
                <a:cubicBezTo>
                  <a:pt x="1320852" y="719964"/>
                  <a:pt x="1314657" y="731665"/>
                  <a:pt x="1314657" y="746291"/>
                </a:cubicBezTo>
                <a:cubicBezTo>
                  <a:pt x="1314657" y="760918"/>
                  <a:pt x="1321970" y="772103"/>
                  <a:pt x="1330832" y="772103"/>
                </a:cubicBezTo>
                <a:cubicBezTo>
                  <a:pt x="1338059" y="772103"/>
                  <a:pt x="1344856" y="765478"/>
                  <a:pt x="1346319" y="754895"/>
                </a:cubicBezTo>
                <a:close/>
                <a:moveTo>
                  <a:pt x="1225866" y="745689"/>
                </a:moveTo>
                <a:cubicBezTo>
                  <a:pt x="1226485" y="764351"/>
                  <a:pt x="1211850" y="779984"/>
                  <a:pt x="1193189" y="780603"/>
                </a:cubicBezTo>
                <a:cubicBezTo>
                  <a:pt x="1174527" y="781223"/>
                  <a:pt x="1158894" y="766588"/>
                  <a:pt x="1158275" y="747926"/>
                </a:cubicBezTo>
                <a:cubicBezTo>
                  <a:pt x="1157664" y="729264"/>
                  <a:pt x="1172290" y="713631"/>
                  <a:pt x="1190952" y="713012"/>
                </a:cubicBezTo>
                <a:cubicBezTo>
                  <a:pt x="1191322" y="713003"/>
                  <a:pt x="1191683" y="712995"/>
                  <a:pt x="1192053" y="712995"/>
                </a:cubicBezTo>
                <a:cubicBezTo>
                  <a:pt x="1209794" y="711945"/>
                  <a:pt x="1225031" y="725470"/>
                  <a:pt x="1226081" y="743211"/>
                </a:cubicBezTo>
                <a:cubicBezTo>
                  <a:pt x="1226133" y="744149"/>
                  <a:pt x="1226150" y="745095"/>
                  <a:pt x="1226124" y="746033"/>
                </a:cubicBezTo>
                <a:close/>
                <a:moveTo>
                  <a:pt x="1209089" y="745689"/>
                </a:moveTo>
                <a:cubicBezTo>
                  <a:pt x="1209089" y="724954"/>
                  <a:pt x="1203066" y="715318"/>
                  <a:pt x="1191881" y="715318"/>
                </a:cubicBezTo>
                <a:cubicBezTo>
                  <a:pt x="1180696" y="715318"/>
                  <a:pt x="1174674" y="724954"/>
                  <a:pt x="1174674" y="745689"/>
                </a:cubicBezTo>
                <a:cubicBezTo>
                  <a:pt x="1174674" y="766424"/>
                  <a:pt x="1180696" y="776146"/>
                  <a:pt x="1191881" y="776146"/>
                </a:cubicBezTo>
                <a:cubicBezTo>
                  <a:pt x="1203066" y="776146"/>
                  <a:pt x="1209433" y="766768"/>
                  <a:pt x="1209347" y="746033"/>
                </a:cubicBezTo>
                <a:close/>
                <a:moveTo>
                  <a:pt x="1254344" y="681763"/>
                </a:moveTo>
                <a:lnTo>
                  <a:pt x="1237137" y="681763"/>
                </a:lnTo>
                <a:cubicBezTo>
                  <a:pt x="1237834" y="687037"/>
                  <a:pt x="1238152" y="692354"/>
                  <a:pt x="1238083" y="697680"/>
                </a:cubicBezTo>
                <a:lnTo>
                  <a:pt x="1238083" y="760832"/>
                </a:lnTo>
                <a:cubicBezTo>
                  <a:pt x="1238152" y="766123"/>
                  <a:pt x="1237834" y="771414"/>
                  <a:pt x="1237137" y="776663"/>
                </a:cubicBezTo>
                <a:lnTo>
                  <a:pt x="1254344" y="776663"/>
                </a:lnTo>
                <a:cubicBezTo>
                  <a:pt x="1253648" y="771414"/>
                  <a:pt x="1253329" y="766123"/>
                  <a:pt x="1253398" y="760832"/>
                </a:cubicBezTo>
                <a:lnTo>
                  <a:pt x="1253398" y="697680"/>
                </a:lnTo>
                <a:cubicBezTo>
                  <a:pt x="1253346" y="692475"/>
                  <a:pt x="1253665" y="687269"/>
                  <a:pt x="1254344" y="682107"/>
                </a:cubicBezTo>
                <a:close/>
                <a:moveTo>
                  <a:pt x="1144646" y="682968"/>
                </a:moveTo>
                <a:lnTo>
                  <a:pt x="1125288" y="682968"/>
                </a:lnTo>
                <a:cubicBezTo>
                  <a:pt x="1125993" y="688242"/>
                  <a:pt x="1126312" y="693559"/>
                  <a:pt x="1126234" y="698885"/>
                </a:cubicBezTo>
                <a:lnTo>
                  <a:pt x="1126234" y="726503"/>
                </a:lnTo>
                <a:lnTo>
                  <a:pt x="1089324" y="726503"/>
                </a:lnTo>
                <a:lnTo>
                  <a:pt x="1089324" y="698885"/>
                </a:lnTo>
                <a:cubicBezTo>
                  <a:pt x="1089247" y="693559"/>
                  <a:pt x="1089565" y="688242"/>
                  <a:pt x="1090270" y="682968"/>
                </a:cubicBezTo>
                <a:lnTo>
                  <a:pt x="1070740" y="682968"/>
                </a:lnTo>
                <a:cubicBezTo>
                  <a:pt x="1071445" y="688242"/>
                  <a:pt x="1071764" y="693559"/>
                  <a:pt x="1071686" y="698885"/>
                </a:cubicBezTo>
                <a:lnTo>
                  <a:pt x="1071686" y="760832"/>
                </a:lnTo>
                <a:cubicBezTo>
                  <a:pt x="1071764" y="766123"/>
                  <a:pt x="1071454" y="771414"/>
                  <a:pt x="1070740" y="776663"/>
                </a:cubicBezTo>
                <a:lnTo>
                  <a:pt x="1090270" y="776663"/>
                </a:lnTo>
                <a:cubicBezTo>
                  <a:pt x="1089556" y="771414"/>
                  <a:pt x="1089247" y="766123"/>
                  <a:pt x="1089324" y="760832"/>
                </a:cubicBezTo>
                <a:lnTo>
                  <a:pt x="1089324" y="729256"/>
                </a:lnTo>
                <a:lnTo>
                  <a:pt x="1126234" y="729256"/>
                </a:lnTo>
                <a:lnTo>
                  <a:pt x="1126234" y="760832"/>
                </a:lnTo>
                <a:cubicBezTo>
                  <a:pt x="1126312" y="766123"/>
                  <a:pt x="1126002" y="771414"/>
                  <a:pt x="1125288" y="776663"/>
                </a:cubicBezTo>
                <a:lnTo>
                  <a:pt x="1144990" y="776663"/>
                </a:lnTo>
                <a:cubicBezTo>
                  <a:pt x="1144208" y="771423"/>
                  <a:pt x="1143855" y="766132"/>
                  <a:pt x="1143958" y="760832"/>
                </a:cubicBezTo>
                <a:lnTo>
                  <a:pt x="1143958" y="698885"/>
                </a:lnTo>
                <a:cubicBezTo>
                  <a:pt x="1143855" y="693679"/>
                  <a:pt x="1144165" y="688465"/>
                  <a:pt x="1144904" y="683312"/>
                </a:cubicBezTo>
                <a:close/>
                <a:moveTo>
                  <a:pt x="1770571" y="757218"/>
                </a:moveTo>
                <a:cubicBezTo>
                  <a:pt x="1770210" y="763929"/>
                  <a:pt x="1771139" y="770649"/>
                  <a:pt x="1773324" y="777007"/>
                </a:cubicBezTo>
                <a:lnTo>
                  <a:pt x="1756805" y="777007"/>
                </a:lnTo>
                <a:cubicBezTo>
                  <a:pt x="1756099" y="770950"/>
                  <a:pt x="1755755" y="764858"/>
                  <a:pt x="1755772" y="758767"/>
                </a:cubicBezTo>
                <a:cubicBezTo>
                  <a:pt x="1753269" y="770279"/>
                  <a:pt x="1743280" y="778633"/>
                  <a:pt x="1731510" y="779072"/>
                </a:cubicBezTo>
                <a:cubicBezTo>
                  <a:pt x="1722312" y="779734"/>
                  <a:pt x="1714320" y="772825"/>
                  <a:pt x="1713657" y="763628"/>
                </a:cubicBezTo>
                <a:cubicBezTo>
                  <a:pt x="1713631" y="763301"/>
                  <a:pt x="1713614" y="762965"/>
                  <a:pt x="1713614" y="762639"/>
                </a:cubicBezTo>
                <a:cubicBezTo>
                  <a:pt x="1713614" y="750593"/>
                  <a:pt x="1724627" y="746894"/>
                  <a:pt x="1735812" y="743280"/>
                </a:cubicBezTo>
                <a:cubicBezTo>
                  <a:pt x="1745706" y="740183"/>
                  <a:pt x="1756203" y="737171"/>
                  <a:pt x="1756203" y="726072"/>
                </a:cubicBezTo>
                <a:cubicBezTo>
                  <a:pt x="1756684" y="720824"/>
                  <a:pt x="1752821" y="716170"/>
                  <a:pt x="1747573" y="715688"/>
                </a:cubicBezTo>
                <a:cubicBezTo>
                  <a:pt x="1747091" y="715645"/>
                  <a:pt x="1746618" y="715636"/>
                  <a:pt x="1746136" y="715662"/>
                </a:cubicBezTo>
                <a:cubicBezTo>
                  <a:pt x="1739855" y="716273"/>
                  <a:pt x="1734323" y="720076"/>
                  <a:pt x="1731510" y="725728"/>
                </a:cubicBezTo>
                <a:cubicBezTo>
                  <a:pt x="1729901" y="729058"/>
                  <a:pt x="1726597" y="731235"/>
                  <a:pt x="1722906" y="731407"/>
                </a:cubicBezTo>
                <a:cubicBezTo>
                  <a:pt x="1718948" y="731407"/>
                  <a:pt x="1716797" y="728654"/>
                  <a:pt x="1716711" y="722803"/>
                </a:cubicBezTo>
                <a:cubicBezTo>
                  <a:pt x="1725212" y="717202"/>
                  <a:pt x="1735098" y="714044"/>
                  <a:pt x="1745276" y="713683"/>
                </a:cubicBezTo>
                <a:cubicBezTo>
                  <a:pt x="1760246" y="713683"/>
                  <a:pt x="1770399" y="721426"/>
                  <a:pt x="1770399" y="735709"/>
                </a:cubicBezTo>
                <a:close/>
                <a:moveTo>
                  <a:pt x="1755772" y="735451"/>
                </a:moveTo>
                <a:cubicBezTo>
                  <a:pt x="1753363" y="739753"/>
                  <a:pt x="1748459" y="741387"/>
                  <a:pt x="1742178" y="744054"/>
                </a:cubicBezTo>
                <a:cubicBezTo>
                  <a:pt x="1734177" y="747754"/>
                  <a:pt x="1728499" y="751282"/>
                  <a:pt x="1728499" y="759025"/>
                </a:cubicBezTo>
                <a:cubicBezTo>
                  <a:pt x="1727879" y="764936"/>
                  <a:pt x="1732164" y="770227"/>
                  <a:pt x="1738075" y="770838"/>
                </a:cubicBezTo>
                <a:cubicBezTo>
                  <a:pt x="1738522" y="770890"/>
                  <a:pt x="1738978" y="770907"/>
                  <a:pt x="1739425" y="770898"/>
                </a:cubicBezTo>
                <a:cubicBezTo>
                  <a:pt x="1746911" y="770898"/>
                  <a:pt x="1755772" y="764187"/>
                  <a:pt x="1755772" y="748356"/>
                </a:cubicBezTo>
                <a:close/>
                <a:moveTo>
                  <a:pt x="1705354" y="752056"/>
                </a:moveTo>
                <a:lnTo>
                  <a:pt x="1707161" y="752056"/>
                </a:lnTo>
                <a:cubicBezTo>
                  <a:pt x="1705311" y="769212"/>
                  <a:pt x="1689902" y="781610"/>
                  <a:pt x="1672746" y="779760"/>
                </a:cubicBezTo>
                <a:cubicBezTo>
                  <a:pt x="1655590" y="777910"/>
                  <a:pt x="1643192" y="762501"/>
                  <a:pt x="1645042" y="745345"/>
                </a:cubicBezTo>
                <a:cubicBezTo>
                  <a:pt x="1644517" y="728008"/>
                  <a:pt x="1658145" y="713528"/>
                  <a:pt x="1675482" y="713003"/>
                </a:cubicBezTo>
                <a:cubicBezTo>
                  <a:pt x="1675921" y="712995"/>
                  <a:pt x="1676351" y="712986"/>
                  <a:pt x="1676790" y="712995"/>
                </a:cubicBezTo>
                <a:cubicBezTo>
                  <a:pt x="1691829" y="712229"/>
                  <a:pt x="1704649" y="723801"/>
                  <a:pt x="1705423" y="738840"/>
                </a:cubicBezTo>
                <a:cubicBezTo>
                  <a:pt x="1705432" y="739004"/>
                  <a:pt x="1705432" y="739159"/>
                  <a:pt x="1705440" y="739322"/>
                </a:cubicBezTo>
                <a:lnTo>
                  <a:pt x="1660701" y="739322"/>
                </a:lnTo>
                <a:cubicBezTo>
                  <a:pt x="1660701" y="755411"/>
                  <a:pt x="1669304" y="770812"/>
                  <a:pt x="1683329" y="770812"/>
                </a:cubicBezTo>
                <a:cubicBezTo>
                  <a:pt x="1694221" y="770485"/>
                  <a:pt x="1703479" y="762725"/>
                  <a:pt x="1705699" y="752056"/>
                </a:cubicBezTo>
                <a:close/>
                <a:moveTo>
                  <a:pt x="1660787" y="737171"/>
                </a:moveTo>
                <a:lnTo>
                  <a:pt x="1689609" y="737171"/>
                </a:lnTo>
                <a:cubicBezTo>
                  <a:pt x="1689609" y="722889"/>
                  <a:pt x="1684533" y="715662"/>
                  <a:pt x="1676360" y="715662"/>
                </a:cubicBezTo>
                <a:cubicBezTo>
                  <a:pt x="1668186" y="715662"/>
                  <a:pt x="1661733" y="723922"/>
                  <a:pt x="1661131" y="737171"/>
                </a:cubicBezTo>
                <a:close/>
                <a:moveTo>
                  <a:pt x="1589375" y="745775"/>
                </a:moveTo>
                <a:cubicBezTo>
                  <a:pt x="1589375" y="762294"/>
                  <a:pt x="1580772" y="778728"/>
                  <a:pt x="1563994" y="778728"/>
                </a:cubicBezTo>
                <a:cubicBezTo>
                  <a:pt x="1553523" y="778590"/>
                  <a:pt x="1544395" y="771595"/>
                  <a:pt x="1541539" y="761520"/>
                </a:cubicBezTo>
                <a:lnTo>
                  <a:pt x="1538355" y="776749"/>
                </a:lnTo>
                <a:lnTo>
                  <a:pt x="1526826" y="776749"/>
                </a:lnTo>
                <a:lnTo>
                  <a:pt x="1526826" y="697766"/>
                </a:lnTo>
                <a:cubicBezTo>
                  <a:pt x="1526912" y="692440"/>
                  <a:pt x="1526568" y="687115"/>
                  <a:pt x="1525794" y="681849"/>
                </a:cubicBezTo>
                <a:lnTo>
                  <a:pt x="1543001" y="681849"/>
                </a:lnTo>
                <a:cubicBezTo>
                  <a:pt x="1542158" y="687115"/>
                  <a:pt x="1541779" y="692440"/>
                  <a:pt x="1541883" y="697766"/>
                </a:cubicBezTo>
                <a:lnTo>
                  <a:pt x="1541883" y="727793"/>
                </a:lnTo>
                <a:cubicBezTo>
                  <a:pt x="1546030" y="719078"/>
                  <a:pt x="1554694" y="713399"/>
                  <a:pt x="1564338" y="713081"/>
                </a:cubicBezTo>
                <a:cubicBezTo>
                  <a:pt x="1581288" y="713339"/>
                  <a:pt x="1589892" y="730116"/>
                  <a:pt x="1589892" y="746119"/>
                </a:cubicBezTo>
                <a:close/>
                <a:moveTo>
                  <a:pt x="1573631" y="745775"/>
                </a:moveTo>
                <a:cubicBezTo>
                  <a:pt x="1573631" y="732956"/>
                  <a:pt x="1568210" y="719964"/>
                  <a:pt x="1557455" y="719964"/>
                </a:cubicBezTo>
                <a:cubicBezTo>
                  <a:pt x="1550702" y="720446"/>
                  <a:pt x="1544722" y="724524"/>
                  <a:pt x="1541797" y="730632"/>
                </a:cubicBezTo>
                <a:lnTo>
                  <a:pt x="1541797" y="754293"/>
                </a:lnTo>
                <a:cubicBezTo>
                  <a:pt x="1543259" y="764962"/>
                  <a:pt x="1550400" y="771500"/>
                  <a:pt x="1557542" y="771500"/>
                </a:cubicBezTo>
                <a:cubicBezTo>
                  <a:pt x="1568554" y="772189"/>
                  <a:pt x="1573975" y="759197"/>
                  <a:pt x="1573975" y="746377"/>
                </a:cubicBezTo>
                <a:close/>
                <a:moveTo>
                  <a:pt x="1485184" y="713167"/>
                </a:moveTo>
                <a:cubicBezTo>
                  <a:pt x="1482155" y="712874"/>
                  <a:pt x="1479471" y="715094"/>
                  <a:pt x="1479178" y="718123"/>
                </a:cubicBezTo>
                <a:cubicBezTo>
                  <a:pt x="1479152" y="718389"/>
                  <a:pt x="1479144" y="718665"/>
                  <a:pt x="1479161" y="718931"/>
                </a:cubicBezTo>
                <a:cubicBezTo>
                  <a:pt x="1479161" y="724180"/>
                  <a:pt x="1484151" y="726072"/>
                  <a:pt x="1484151" y="732181"/>
                </a:cubicBezTo>
                <a:cubicBezTo>
                  <a:pt x="1483816" y="736569"/>
                  <a:pt x="1482680" y="740854"/>
                  <a:pt x="1480796" y="744829"/>
                </a:cubicBezTo>
                <a:lnTo>
                  <a:pt x="1472192" y="767629"/>
                </a:lnTo>
                <a:lnTo>
                  <a:pt x="1461265" y="736569"/>
                </a:lnTo>
                <a:cubicBezTo>
                  <a:pt x="1458693" y="729566"/>
                  <a:pt x="1457351" y="722175"/>
                  <a:pt x="1457307" y="714716"/>
                </a:cubicBezTo>
                <a:lnTo>
                  <a:pt x="1437261" y="714716"/>
                </a:lnTo>
                <a:cubicBezTo>
                  <a:pt x="1439962" y="720463"/>
                  <a:pt x="1442294" y="726382"/>
                  <a:pt x="1444230" y="732439"/>
                </a:cubicBezTo>
                <a:lnTo>
                  <a:pt x="1459114" y="776405"/>
                </a:lnTo>
                <a:lnTo>
                  <a:pt x="1468751" y="776405"/>
                </a:lnTo>
                <a:lnTo>
                  <a:pt x="1465567" y="784062"/>
                </a:lnTo>
                <a:cubicBezTo>
                  <a:pt x="1460921" y="796365"/>
                  <a:pt x="1456963" y="800667"/>
                  <a:pt x="1450683" y="800667"/>
                </a:cubicBezTo>
                <a:cubicBezTo>
                  <a:pt x="1442767" y="800667"/>
                  <a:pt x="1441649" y="792063"/>
                  <a:pt x="1434594" y="792063"/>
                </a:cubicBezTo>
                <a:cubicBezTo>
                  <a:pt x="1430894" y="792063"/>
                  <a:pt x="1428227" y="794473"/>
                  <a:pt x="1427366" y="799635"/>
                </a:cubicBezTo>
                <a:cubicBezTo>
                  <a:pt x="1432193" y="803679"/>
                  <a:pt x="1438276" y="805933"/>
                  <a:pt x="1444574" y="806002"/>
                </a:cubicBezTo>
                <a:cubicBezTo>
                  <a:pt x="1455501" y="806002"/>
                  <a:pt x="1461781" y="800581"/>
                  <a:pt x="1467546" y="785783"/>
                </a:cubicBezTo>
                <a:lnTo>
                  <a:pt x="1486646" y="738720"/>
                </a:lnTo>
                <a:cubicBezTo>
                  <a:pt x="1489038" y="733523"/>
                  <a:pt x="1490578" y="727974"/>
                  <a:pt x="1491206" y="722287"/>
                </a:cubicBezTo>
                <a:cubicBezTo>
                  <a:pt x="1491430" y="720282"/>
                  <a:pt x="1491430" y="718269"/>
                  <a:pt x="1491206" y="716264"/>
                </a:cubicBezTo>
                <a:cubicBezTo>
                  <a:pt x="1489692" y="714758"/>
                  <a:pt x="1487662" y="713864"/>
                  <a:pt x="1485528" y="713769"/>
                </a:cubicBezTo>
                <a:close/>
                <a:moveTo>
                  <a:pt x="1834325" y="757562"/>
                </a:moveTo>
                <a:cubicBezTo>
                  <a:pt x="1830505" y="750705"/>
                  <a:pt x="1823149" y="746584"/>
                  <a:pt x="1815311" y="746894"/>
                </a:cubicBezTo>
                <a:cubicBezTo>
                  <a:pt x="1834927" y="744743"/>
                  <a:pt x="1843531" y="734504"/>
                  <a:pt x="1843531" y="725728"/>
                </a:cubicBezTo>
                <a:cubicBezTo>
                  <a:pt x="1843152" y="718088"/>
                  <a:pt x="1836648" y="712203"/>
                  <a:pt x="1829008" y="712582"/>
                </a:cubicBezTo>
                <a:cubicBezTo>
                  <a:pt x="1828715" y="712590"/>
                  <a:pt x="1828423" y="712616"/>
                  <a:pt x="1828130" y="712651"/>
                </a:cubicBezTo>
                <a:cubicBezTo>
                  <a:pt x="1816653" y="713477"/>
                  <a:pt x="1806647" y="720747"/>
                  <a:pt x="1802319" y="731407"/>
                </a:cubicBezTo>
                <a:lnTo>
                  <a:pt x="1802319" y="696992"/>
                </a:lnTo>
                <a:cubicBezTo>
                  <a:pt x="1802250" y="691666"/>
                  <a:pt x="1802560" y="686349"/>
                  <a:pt x="1803265" y="681075"/>
                </a:cubicBezTo>
                <a:lnTo>
                  <a:pt x="1786058" y="681075"/>
                </a:lnTo>
                <a:cubicBezTo>
                  <a:pt x="1786763" y="686349"/>
                  <a:pt x="1787073" y="691666"/>
                  <a:pt x="1787004" y="696992"/>
                </a:cubicBezTo>
                <a:lnTo>
                  <a:pt x="1787004" y="760143"/>
                </a:lnTo>
                <a:cubicBezTo>
                  <a:pt x="1787073" y="765435"/>
                  <a:pt x="1786755" y="770726"/>
                  <a:pt x="1786058" y="775974"/>
                </a:cubicBezTo>
                <a:lnTo>
                  <a:pt x="1803265" y="775974"/>
                </a:lnTo>
                <a:cubicBezTo>
                  <a:pt x="1802568" y="770726"/>
                  <a:pt x="1802250" y="765435"/>
                  <a:pt x="1802319" y="760143"/>
                </a:cubicBezTo>
                <a:lnTo>
                  <a:pt x="1802319" y="735020"/>
                </a:lnTo>
                <a:cubicBezTo>
                  <a:pt x="1804022" y="726417"/>
                  <a:pt x="1811224" y="719990"/>
                  <a:pt x="1819957" y="719275"/>
                </a:cubicBezTo>
                <a:cubicBezTo>
                  <a:pt x="1824413" y="718983"/>
                  <a:pt x="1828268" y="722356"/>
                  <a:pt x="1828560" y="726812"/>
                </a:cubicBezTo>
                <a:cubicBezTo>
                  <a:pt x="1828586" y="727165"/>
                  <a:pt x="1828586" y="727527"/>
                  <a:pt x="1828560" y="727879"/>
                </a:cubicBezTo>
                <a:cubicBezTo>
                  <a:pt x="1827287" y="737696"/>
                  <a:pt x="1819174" y="745190"/>
                  <a:pt x="1809288" y="745689"/>
                </a:cubicBezTo>
                <a:lnTo>
                  <a:pt x="1809288" y="747238"/>
                </a:lnTo>
                <a:cubicBezTo>
                  <a:pt x="1814966" y="748098"/>
                  <a:pt x="1816343" y="753088"/>
                  <a:pt x="1819957" y="760832"/>
                </a:cubicBezTo>
                <a:cubicBezTo>
                  <a:pt x="1824861" y="770640"/>
                  <a:pt x="1828560" y="776146"/>
                  <a:pt x="1840175" y="776405"/>
                </a:cubicBezTo>
                <a:cubicBezTo>
                  <a:pt x="1841724" y="776405"/>
                  <a:pt x="1843531" y="776405"/>
                  <a:pt x="1848779" y="775802"/>
                </a:cubicBezTo>
                <a:lnTo>
                  <a:pt x="1848779" y="773995"/>
                </a:lnTo>
                <a:cubicBezTo>
                  <a:pt x="1841208" y="774340"/>
                  <a:pt x="1840434" y="767629"/>
                  <a:pt x="1834669" y="758165"/>
                </a:cubicBezTo>
                <a:close/>
              </a:path>
            </a:pathLst>
          </a:custGeom>
          <a:solidFill>
            <a:srgbClr val="FFFAE9"/>
          </a:solidFill>
          <a:ln w="8595" cap="flat">
            <a:noFill/>
            <a:prstDash val="solid"/>
            <a:miter/>
          </a:ln>
        </p:spPr>
        <p:txBody>
          <a:bodyPr rtlCol="0" anchor="ctr"/>
          <a:lstStyle/>
          <a:p>
            <a:endParaRPr lang="nl-NL" sz="1050"/>
          </a:p>
        </p:txBody>
      </p:sp>
    </p:spTree>
    <p:extLst>
      <p:ext uri="{BB962C8B-B14F-4D97-AF65-F5344CB8AC3E}">
        <p14:creationId xmlns:p14="http://schemas.microsoft.com/office/powerpoint/2010/main" val="2762157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Placeholders">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1EBB7108-2B1B-479B-B1D0-84E0792D2C2D}" type="datetime1">
              <a:rPr lang="en-GB" smtClean="0"/>
              <a:t>10/11/2025</a:t>
            </a:fld>
            <a:endParaRPr lang="en-GB"/>
          </a:p>
        </p:txBody>
      </p:sp>
      <p:sp>
        <p:nvSpPr>
          <p:cNvPr id="9" name="Placeholder for Text Column 4">
            <a:extLst>
              <a:ext uri="{FF2B5EF4-FFF2-40B4-BE49-F238E27FC236}">
                <a16:creationId xmlns:a16="http://schemas.microsoft.com/office/drawing/2014/main" id="{94C6C0F1-1D94-2E93-7AB3-0E33345F4344}"/>
              </a:ext>
            </a:extLst>
          </p:cNvPr>
          <p:cNvSpPr>
            <a:spLocks noGrp="1"/>
          </p:cNvSpPr>
          <p:nvPr>
            <p:ph idx="15" hasCustomPrompt="1"/>
          </p:nvPr>
        </p:nvSpPr>
        <p:spPr>
          <a:xfrm>
            <a:off x="6965158" y="1598400"/>
            <a:ext cx="1750220"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5" name="Placeholder for Heading Column 4">
            <a:extLst>
              <a:ext uri="{FF2B5EF4-FFF2-40B4-BE49-F238E27FC236}">
                <a16:creationId xmlns:a16="http://schemas.microsoft.com/office/drawing/2014/main" id="{8C24EBB7-9413-1154-D932-70DD75A373D9}"/>
              </a:ext>
            </a:extLst>
          </p:cNvPr>
          <p:cNvSpPr>
            <a:spLocks noGrp="1"/>
          </p:cNvSpPr>
          <p:nvPr>
            <p:ph type="body" sz="quarter" idx="21" hasCustomPrompt="1"/>
          </p:nvPr>
        </p:nvSpPr>
        <p:spPr>
          <a:xfrm>
            <a:off x="6965156" y="1251333"/>
            <a:ext cx="1739933" cy="252413"/>
          </a:xfrm>
        </p:spPr>
        <p:txBody>
          <a:bodyPr/>
          <a:lstStyle>
            <a:lvl1pPr>
              <a:defRPr b="1"/>
            </a:lvl1pPr>
          </a:lstStyle>
          <a:p>
            <a:pPr lvl="0"/>
            <a:r>
              <a:rPr lang="nl-NL"/>
              <a:t>Heading</a:t>
            </a:r>
            <a:endParaRPr lang="fr-FR"/>
          </a:p>
        </p:txBody>
      </p:sp>
      <p:sp>
        <p:nvSpPr>
          <p:cNvPr id="7" name="Placeholder for Text Column 3">
            <a:extLst>
              <a:ext uri="{FF2B5EF4-FFF2-40B4-BE49-F238E27FC236}">
                <a16:creationId xmlns:a16="http://schemas.microsoft.com/office/drawing/2014/main" id="{5E5FABEB-229B-CE67-DE1D-A4A84B681F35}"/>
              </a:ext>
            </a:extLst>
          </p:cNvPr>
          <p:cNvSpPr>
            <a:spLocks noGrp="1"/>
          </p:cNvSpPr>
          <p:nvPr>
            <p:ph idx="14" hasCustomPrompt="1"/>
          </p:nvPr>
        </p:nvSpPr>
        <p:spPr>
          <a:xfrm>
            <a:off x="4786313" y="1598400"/>
            <a:ext cx="1750220"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4" name="Placeholder for Heading Column 3">
            <a:extLst>
              <a:ext uri="{FF2B5EF4-FFF2-40B4-BE49-F238E27FC236}">
                <a16:creationId xmlns:a16="http://schemas.microsoft.com/office/drawing/2014/main" id="{A6413BF3-9D4C-FEED-39BF-8C5D00E724B4}"/>
              </a:ext>
            </a:extLst>
          </p:cNvPr>
          <p:cNvSpPr>
            <a:spLocks noGrp="1"/>
          </p:cNvSpPr>
          <p:nvPr>
            <p:ph type="body" sz="quarter" idx="20" hasCustomPrompt="1"/>
          </p:nvPr>
        </p:nvSpPr>
        <p:spPr>
          <a:xfrm>
            <a:off x="4797457" y="1251333"/>
            <a:ext cx="1739933" cy="252413"/>
          </a:xfrm>
        </p:spPr>
        <p:txBody>
          <a:bodyPr/>
          <a:lstStyle>
            <a:lvl1pPr>
              <a:defRPr b="1"/>
            </a:lvl1pPr>
          </a:lstStyle>
          <a:p>
            <a:pPr lvl="0"/>
            <a:r>
              <a:rPr lang="nl-NL"/>
              <a:t>Heading</a:t>
            </a:r>
            <a:endParaRPr lang="fr-FR"/>
          </a:p>
        </p:txBody>
      </p:sp>
      <p:sp>
        <p:nvSpPr>
          <p:cNvPr id="6" name="Placeholder for Text Column 2">
            <a:extLst>
              <a:ext uri="{FF2B5EF4-FFF2-40B4-BE49-F238E27FC236}">
                <a16:creationId xmlns:a16="http://schemas.microsoft.com/office/drawing/2014/main" id="{7B3428BB-7154-A27D-82EB-BA508534B777}"/>
              </a:ext>
            </a:extLst>
          </p:cNvPr>
          <p:cNvSpPr>
            <a:spLocks noGrp="1"/>
          </p:cNvSpPr>
          <p:nvPr>
            <p:ph idx="13" hasCustomPrompt="1"/>
          </p:nvPr>
        </p:nvSpPr>
        <p:spPr>
          <a:xfrm>
            <a:off x="2607469" y="1598400"/>
            <a:ext cx="1750219"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3" name="Placeholder for Heading Column 2">
            <a:extLst>
              <a:ext uri="{FF2B5EF4-FFF2-40B4-BE49-F238E27FC236}">
                <a16:creationId xmlns:a16="http://schemas.microsoft.com/office/drawing/2014/main" id="{6F6ACD55-257D-9475-A929-7628990992D6}"/>
              </a:ext>
            </a:extLst>
          </p:cNvPr>
          <p:cNvSpPr>
            <a:spLocks noGrp="1"/>
          </p:cNvSpPr>
          <p:nvPr>
            <p:ph type="body" sz="quarter" idx="19" hasCustomPrompt="1"/>
          </p:nvPr>
        </p:nvSpPr>
        <p:spPr>
          <a:xfrm>
            <a:off x="2606611" y="1251333"/>
            <a:ext cx="1739933" cy="252413"/>
          </a:xfrm>
        </p:spPr>
        <p:txBody>
          <a:bodyPr/>
          <a:lstStyle>
            <a:lvl1pPr>
              <a:defRPr b="1"/>
            </a:lvl1pPr>
          </a:lstStyle>
          <a:p>
            <a:pPr lvl="0"/>
            <a:r>
              <a:rPr lang="nl-NL"/>
              <a:t>Heading</a:t>
            </a:r>
            <a:endParaRPr lang="fr-FR"/>
          </a:p>
        </p:txBody>
      </p:sp>
      <p:sp>
        <p:nvSpPr>
          <p:cNvPr id="8" name="Placeholder for Text Column 1">
            <a:extLst>
              <a:ext uri="{FF2B5EF4-FFF2-40B4-BE49-F238E27FC236}">
                <a16:creationId xmlns:a16="http://schemas.microsoft.com/office/drawing/2014/main" id="{1A0674CD-83A7-781D-4790-975B29BBBDDC}"/>
              </a:ext>
            </a:extLst>
          </p:cNvPr>
          <p:cNvSpPr>
            <a:spLocks noGrp="1"/>
          </p:cNvSpPr>
          <p:nvPr>
            <p:ph idx="1" hasCustomPrompt="1"/>
          </p:nvPr>
        </p:nvSpPr>
        <p:spPr>
          <a:xfrm>
            <a:off x="438912" y="1598400"/>
            <a:ext cx="1739933"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2" name="Placeholder for Heading Column 1">
            <a:extLst>
              <a:ext uri="{FF2B5EF4-FFF2-40B4-BE49-F238E27FC236}">
                <a16:creationId xmlns:a16="http://schemas.microsoft.com/office/drawing/2014/main" id="{A8954435-5FED-ECB9-3982-ABC86D838BAA}"/>
              </a:ext>
            </a:extLst>
          </p:cNvPr>
          <p:cNvSpPr>
            <a:spLocks noGrp="1"/>
          </p:cNvSpPr>
          <p:nvPr>
            <p:ph type="body" sz="quarter" idx="18" hasCustomPrompt="1"/>
          </p:nvPr>
        </p:nvSpPr>
        <p:spPr>
          <a:xfrm>
            <a:off x="438912" y="1251333"/>
            <a:ext cx="1739933" cy="252413"/>
          </a:xfrm>
        </p:spPr>
        <p:txBody>
          <a:bodyPr/>
          <a:lstStyle>
            <a:lvl1pPr>
              <a:defRPr b="1"/>
            </a:lvl1pPr>
          </a:lstStyle>
          <a:p>
            <a:pPr lvl="0"/>
            <a:r>
              <a:rPr lang="nl-NL"/>
              <a:t>Heading</a:t>
            </a:r>
            <a:endParaRPr lang="fr-FR"/>
          </a:p>
        </p:txBody>
      </p:sp>
      <p:sp>
        <p:nvSpPr>
          <p:cNvPr id="10" name="Placeholder for Footnotes">
            <a:extLst>
              <a:ext uri="{FF2B5EF4-FFF2-40B4-BE49-F238E27FC236}">
                <a16:creationId xmlns:a16="http://schemas.microsoft.com/office/drawing/2014/main" id="{5F48D8D6-B49B-8DB2-754A-50654951762A}"/>
              </a:ext>
            </a:extLst>
          </p:cNvPr>
          <p:cNvSpPr>
            <a:spLocks noGrp="1"/>
          </p:cNvSpPr>
          <p:nvPr>
            <p:ph type="body" sz="quarter" idx="16" hasCustomPrompt="1"/>
          </p:nvPr>
        </p:nvSpPr>
        <p:spPr>
          <a:xfrm>
            <a:off x="440531" y="4384836"/>
            <a:ext cx="8262937" cy="558639"/>
          </a:xfrm>
        </p:spPr>
        <p:txBody>
          <a:bodyPr anchor="b" anchorCtr="0"/>
          <a:lstStyle>
            <a:lvl1pPr>
              <a:spcAft>
                <a:spcPts val="0"/>
              </a:spcAft>
              <a:defRPr sz="600" b="1"/>
            </a:lvl1pPr>
            <a:lvl2pPr marL="94500" indent="-94500">
              <a:spcAft>
                <a:spcPts val="0"/>
              </a:spcAft>
              <a:buFont typeface="+mj-lt"/>
              <a:buAutoNum type="arabicPeriod"/>
              <a:defRPr sz="600"/>
            </a:lvl2pPr>
          </a:lstStyle>
          <a:p>
            <a:pPr lvl="0"/>
            <a:r>
              <a:rPr lang="en-GB"/>
              <a:t>Optional footnote</a:t>
            </a:r>
          </a:p>
          <a:p>
            <a:pPr lvl="1"/>
            <a:r>
              <a:rPr lang="en-GB"/>
              <a:t>Numbered list</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p>
        </p:txBody>
      </p:sp>
    </p:spTree>
    <p:extLst>
      <p:ext uri="{BB962C8B-B14F-4D97-AF65-F5344CB8AC3E}">
        <p14:creationId xmlns:p14="http://schemas.microsoft.com/office/powerpoint/2010/main" val="240828171"/>
      </p:ext>
    </p:extLst>
  </p:cSld>
  <p:clrMapOvr>
    <a:masterClrMapping/>
  </p:clrMapOvr>
  <p:extLst>
    <p:ext uri="{DCECCB84-F9BA-43D5-87BE-67443E8EF086}">
      <p15:sldGuideLst xmlns:p15="http://schemas.microsoft.com/office/powerpoint/2012/main">
        <p15:guide id="55" userDrawn="1">
          <p15:clr>
            <a:srgbClr val="FBAE40"/>
          </p15:clr>
        </p15:guide>
        <p15:guide id="56" pos="7680" userDrawn="1">
          <p15:clr>
            <a:srgbClr val="FBAE40"/>
          </p15:clr>
        </p15:guide>
        <p15:guide id="57" pos="1830" userDrawn="1">
          <p15:clr>
            <a:srgbClr val="FBAE40"/>
          </p15:clr>
        </p15:guide>
        <p15:guide id="58" pos="2190" userDrawn="1">
          <p15:clr>
            <a:srgbClr val="FBAE40"/>
          </p15:clr>
        </p15:guide>
        <p15:guide id="59" pos="3660" userDrawn="1">
          <p15:clr>
            <a:srgbClr val="FBAE40"/>
          </p15:clr>
        </p15:guide>
        <p15:guide id="60" pos="4020" userDrawn="1">
          <p15:clr>
            <a:srgbClr val="FBAE40"/>
          </p15:clr>
        </p15:guide>
        <p15:guide id="61" pos="5490" userDrawn="1">
          <p15:clr>
            <a:srgbClr val="FBAE40"/>
          </p15:clr>
        </p15:guide>
        <p15:guide id="62" pos="5850" userDrawn="1">
          <p15:clr>
            <a:srgbClr val="FBAE40"/>
          </p15:clr>
        </p15:guide>
        <p15:guide id="63" orient="horz" userDrawn="1">
          <p15:clr>
            <a:srgbClr val="FBAE40"/>
          </p15:clr>
        </p15:guide>
        <p15:guide id="64" orient="horz" pos="4320" userDrawn="1">
          <p15:clr>
            <a:srgbClr val="FBAE40"/>
          </p15:clr>
        </p15:guide>
        <p15:guide id="65" orient="horz" pos="1080" userDrawn="1">
          <p15:clr>
            <a:srgbClr val="FBAE40"/>
          </p15:clr>
        </p15:guide>
        <p15:guide id="66" orient="horz" pos="731" userDrawn="1">
          <p15:clr>
            <a:srgbClr val="547EB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Column Placeholder">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3FF1606B-D621-4AF3-914F-B124F8AE8346}" type="datetime1">
              <a:rPr lang="en-GB" smtClean="0"/>
              <a:t>10/11/2025</a:t>
            </a:fld>
            <a:endParaRPr lang="en-GB"/>
          </a:p>
        </p:txBody>
      </p:sp>
      <p:sp>
        <p:nvSpPr>
          <p:cNvPr id="8" name="Placeholder for Text">
            <a:extLst>
              <a:ext uri="{FF2B5EF4-FFF2-40B4-BE49-F238E27FC236}">
                <a16:creationId xmlns:a16="http://schemas.microsoft.com/office/drawing/2014/main" id="{1A0674CD-83A7-781D-4790-975B29BBBDDC}"/>
              </a:ext>
            </a:extLst>
          </p:cNvPr>
          <p:cNvSpPr>
            <a:spLocks noGrp="1"/>
          </p:cNvSpPr>
          <p:nvPr>
            <p:ph idx="1" hasCustomPrompt="1"/>
          </p:nvPr>
        </p:nvSpPr>
        <p:spPr>
          <a:xfrm>
            <a:off x="438912" y="1595700"/>
            <a:ext cx="8264557" cy="3331800"/>
          </a:xfrm>
          <a:prstGeom prst="rect">
            <a:avLst/>
          </a:prstGeom>
        </p:spPr>
        <p:txBody>
          <a:bodyPr vert="horz" lIns="0" tIns="0" rIns="0" bIns="0" numCol="4" spcCol="572400" rtlCol="0">
            <a:noAutofit/>
          </a:bodyPr>
          <a:lstStyle>
            <a:lvl2pPr>
              <a:defRPr/>
            </a:lvl2pPr>
          </a:lstStyle>
          <a:p>
            <a:pPr lvl="0"/>
            <a:r>
              <a:rPr lang="en-GB" noProof="0"/>
              <a:t>Type body copy or add other </a:t>
            </a:r>
            <a:r>
              <a:rPr lang="en-GB" noProof="0" err="1"/>
              <a:t>conten</a:t>
            </a:r>
            <a:endParaRPr lang="en-GB" noProof="0"/>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9" name="Placeholder for Heading">
            <a:extLst>
              <a:ext uri="{FF2B5EF4-FFF2-40B4-BE49-F238E27FC236}">
                <a16:creationId xmlns:a16="http://schemas.microsoft.com/office/drawing/2014/main" id="{A072788A-8A40-0FEB-E0F0-33901D2BBB88}"/>
              </a:ext>
            </a:extLst>
          </p:cNvPr>
          <p:cNvSpPr>
            <a:spLocks noGrp="1"/>
          </p:cNvSpPr>
          <p:nvPr>
            <p:ph type="body" sz="quarter" idx="16" hasCustomPrompt="1"/>
          </p:nvPr>
        </p:nvSpPr>
        <p:spPr>
          <a:xfrm>
            <a:off x="438912" y="1251333"/>
            <a:ext cx="7885081" cy="252413"/>
          </a:xfrm>
        </p:spPr>
        <p:txBody>
          <a:bodyPr/>
          <a:lstStyle>
            <a:lvl1pPr>
              <a:defRPr b="1"/>
            </a:lvl1pPr>
          </a:lstStyle>
          <a:p>
            <a:pPr lvl="0"/>
            <a:r>
              <a:rPr lang="nl-NL"/>
              <a:t>Heading</a:t>
            </a:r>
            <a:endParaRPr lang="fr-FR"/>
          </a:p>
        </p:txBody>
      </p:sp>
      <p:sp>
        <p:nvSpPr>
          <p:cNvPr id="6" name="Placeholder for Footnotes">
            <a:extLst>
              <a:ext uri="{FF2B5EF4-FFF2-40B4-BE49-F238E27FC236}">
                <a16:creationId xmlns:a16="http://schemas.microsoft.com/office/drawing/2014/main" id="{127A04C6-4A1D-EDB8-3F2A-4F3A0A30CBF8}"/>
              </a:ext>
            </a:extLst>
          </p:cNvPr>
          <p:cNvSpPr>
            <a:spLocks noGrp="1"/>
          </p:cNvSpPr>
          <p:nvPr>
            <p:ph type="body" sz="quarter" idx="15" hasCustomPrompt="1"/>
          </p:nvPr>
        </p:nvSpPr>
        <p:spPr>
          <a:xfrm>
            <a:off x="440531" y="4384836"/>
            <a:ext cx="8262937" cy="558639"/>
          </a:xfrm>
        </p:spPr>
        <p:txBody>
          <a:bodyPr anchor="b" anchorCtr="0"/>
          <a:lstStyle>
            <a:lvl1pPr>
              <a:spcAft>
                <a:spcPts val="0"/>
              </a:spcAft>
              <a:defRPr sz="600" b="1"/>
            </a:lvl1pPr>
            <a:lvl2pPr marL="94500" indent="-94500">
              <a:spcAft>
                <a:spcPts val="0"/>
              </a:spcAft>
              <a:buFont typeface="+mj-lt"/>
              <a:buAutoNum type="arabicPeriod"/>
              <a:defRPr sz="600"/>
            </a:lvl2pPr>
          </a:lstStyle>
          <a:p>
            <a:pPr lvl="0"/>
            <a:r>
              <a:rPr lang="en-GB"/>
              <a:t>Optional footnote</a:t>
            </a:r>
          </a:p>
          <a:p>
            <a:pPr lvl="1"/>
            <a:r>
              <a:rPr lang="en-GB"/>
              <a:t>Numbered list</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p>
        </p:txBody>
      </p:sp>
    </p:spTree>
    <p:extLst>
      <p:ext uri="{BB962C8B-B14F-4D97-AF65-F5344CB8AC3E}">
        <p14:creationId xmlns:p14="http://schemas.microsoft.com/office/powerpoint/2010/main" val="4197246237"/>
      </p:ext>
    </p:extLst>
  </p:cSld>
  <p:clrMapOvr>
    <a:masterClrMapping/>
  </p:clrMapOvr>
  <p:extLst>
    <p:ext uri="{DCECCB84-F9BA-43D5-87BE-67443E8EF086}">
      <p15:sldGuideLst xmlns:p15="http://schemas.microsoft.com/office/powerpoint/2012/main">
        <p15:guide id="55" userDrawn="1">
          <p15:clr>
            <a:srgbClr val="FBAE40"/>
          </p15:clr>
        </p15:guide>
        <p15:guide id="56" pos="7680" userDrawn="1">
          <p15:clr>
            <a:srgbClr val="FBAE40"/>
          </p15:clr>
        </p15:guide>
        <p15:guide id="57" pos="1830" userDrawn="1">
          <p15:clr>
            <a:srgbClr val="FBAE40"/>
          </p15:clr>
        </p15:guide>
        <p15:guide id="58" pos="2190" userDrawn="1">
          <p15:clr>
            <a:srgbClr val="FBAE40"/>
          </p15:clr>
        </p15:guide>
        <p15:guide id="59" pos="3660" userDrawn="1">
          <p15:clr>
            <a:srgbClr val="FBAE40"/>
          </p15:clr>
        </p15:guide>
        <p15:guide id="60" pos="4020" userDrawn="1">
          <p15:clr>
            <a:srgbClr val="FBAE40"/>
          </p15:clr>
        </p15:guide>
        <p15:guide id="61" pos="5490" userDrawn="1">
          <p15:clr>
            <a:srgbClr val="FBAE40"/>
          </p15:clr>
        </p15:guide>
        <p15:guide id="62" pos="5850" userDrawn="1">
          <p15:clr>
            <a:srgbClr val="FBAE40"/>
          </p15:clr>
        </p15:guide>
        <p15:guide id="63" orient="horz" userDrawn="1">
          <p15:clr>
            <a:srgbClr val="FBAE40"/>
          </p15:clr>
        </p15:guide>
        <p15:guide id="64" orient="horz" pos="4320" userDrawn="1">
          <p15:clr>
            <a:srgbClr val="FBAE40"/>
          </p15:clr>
        </p15:guide>
        <p15:guide id="65" orient="horz" pos="1080" userDrawn="1">
          <p15:clr>
            <a:srgbClr val="FBAE40"/>
          </p15:clr>
        </p15:guide>
        <p15:guide id="66" orient="horz" pos="731" userDrawn="1">
          <p15:clr>
            <a:srgbClr val="547EB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6 Placeholders">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737C67C8-9F00-4B07-9DFC-6928A2DB41CF}" type="datetime1">
              <a:rPr lang="en-GB" smtClean="0"/>
              <a:t>10/11/2025</a:t>
            </a:fld>
            <a:endParaRPr lang="en-GB"/>
          </a:p>
        </p:txBody>
      </p:sp>
      <p:sp>
        <p:nvSpPr>
          <p:cNvPr id="12" name="Placeholder for Text Column 6">
            <a:extLst>
              <a:ext uri="{FF2B5EF4-FFF2-40B4-BE49-F238E27FC236}">
                <a16:creationId xmlns:a16="http://schemas.microsoft.com/office/drawing/2014/main" id="{8D060510-2192-70B1-3700-100E65086594}"/>
              </a:ext>
            </a:extLst>
          </p:cNvPr>
          <p:cNvSpPr>
            <a:spLocks noGrp="1"/>
          </p:cNvSpPr>
          <p:nvPr>
            <p:ph idx="18" hasCustomPrompt="1"/>
          </p:nvPr>
        </p:nvSpPr>
        <p:spPr>
          <a:xfrm>
            <a:off x="7690967" y="1598400"/>
            <a:ext cx="1012500"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9" name="Placeholder for Heading Column 6">
            <a:extLst>
              <a:ext uri="{FF2B5EF4-FFF2-40B4-BE49-F238E27FC236}">
                <a16:creationId xmlns:a16="http://schemas.microsoft.com/office/drawing/2014/main" id="{4E54A164-CB8E-1AC7-40CC-1F38580B1E1F}"/>
              </a:ext>
            </a:extLst>
          </p:cNvPr>
          <p:cNvSpPr>
            <a:spLocks noGrp="1"/>
          </p:cNvSpPr>
          <p:nvPr>
            <p:ph type="body" sz="quarter" idx="25" hasCustomPrompt="1"/>
          </p:nvPr>
        </p:nvSpPr>
        <p:spPr>
          <a:xfrm>
            <a:off x="7689818" y="1251333"/>
            <a:ext cx="1013651" cy="252413"/>
          </a:xfrm>
        </p:spPr>
        <p:txBody>
          <a:bodyPr/>
          <a:lstStyle>
            <a:lvl1pPr>
              <a:defRPr b="1"/>
            </a:lvl1pPr>
          </a:lstStyle>
          <a:p>
            <a:pPr lvl="0"/>
            <a:r>
              <a:rPr lang="nl-NL"/>
              <a:t>Heading</a:t>
            </a:r>
            <a:endParaRPr lang="fr-FR"/>
          </a:p>
        </p:txBody>
      </p:sp>
      <p:sp>
        <p:nvSpPr>
          <p:cNvPr id="11" name="Placeholder for Text Column 5">
            <a:extLst>
              <a:ext uri="{FF2B5EF4-FFF2-40B4-BE49-F238E27FC236}">
                <a16:creationId xmlns:a16="http://schemas.microsoft.com/office/drawing/2014/main" id="{676A8202-BA79-852B-FFF9-B18638675C00}"/>
              </a:ext>
            </a:extLst>
          </p:cNvPr>
          <p:cNvSpPr>
            <a:spLocks noGrp="1"/>
          </p:cNvSpPr>
          <p:nvPr>
            <p:ph idx="17" hasCustomPrompt="1"/>
          </p:nvPr>
        </p:nvSpPr>
        <p:spPr>
          <a:xfrm>
            <a:off x="6240788" y="1598400"/>
            <a:ext cx="1012500"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8" name="Placeholder for Heading Column 5">
            <a:extLst>
              <a:ext uri="{FF2B5EF4-FFF2-40B4-BE49-F238E27FC236}">
                <a16:creationId xmlns:a16="http://schemas.microsoft.com/office/drawing/2014/main" id="{A0A915ED-16CF-B847-4A61-DDBE810BBDF3}"/>
              </a:ext>
            </a:extLst>
          </p:cNvPr>
          <p:cNvSpPr>
            <a:spLocks noGrp="1"/>
          </p:cNvSpPr>
          <p:nvPr>
            <p:ph type="body" sz="quarter" idx="24" hasCustomPrompt="1"/>
          </p:nvPr>
        </p:nvSpPr>
        <p:spPr>
          <a:xfrm>
            <a:off x="6239637" y="1251333"/>
            <a:ext cx="1013651" cy="252413"/>
          </a:xfrm>
        </p:spPr>
        <p:txBody>
          <a:bodyPr/>
          <a:lstStyle>
            <a:lvl1pPr>
              <a:defRPr b="1"/>
            </a:lvl1pPr>
          </a:lstStyle>
          <a:p>
            <a:pPr lvl="0"/>
            <a:r>
              <a:rPr lang="nl-NL"/>
              <a:t>Heading</a:t>
            </a:r>
            <a:endParaRPr lang="fr-FR"/>
          </a:p>
        </p:txBody>
      </p:sp>
      <p:sp>
        <p:nvSpPr>
          <p:cNvPr id="9" name="Placeholder for Text Column 4">
            <a:extLst>
              <a:ext uri="{FF2B5EF4-FFF2-40B4-BE49-F238E27FC236}">
                <a16:creationId xmlns:a16="http://schemas.microsoft.com/office/drawing/2014/main" id="{94C6C0F1-1D94-2E93-7AB3-0E33345F4344}"/>
              </a:ext>
            </a:extLst>
          </p:cNvPr>
          <p:cNvSpPr>
            <a:spLocks noGrp="1"/>
          </p:cNvSpPr>
          <p:nvPr>
            <p:ph idx="15" hasCustomPrompt="1"/>
          </p:nvPr>
        </p:nvSpPr>
        <p:spPr>
          <a:xfrm>
            <a:off x="4790606" y="1598400"/>
            <a:ext cx="1012500"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7" name="Placeholder for Heading Column 4">
            <a:extLst>
              <a:ext uri="{FF2B5EF4-FFF2-40B4-BE49-F238E27FC236}">
                <a16:creationId xmlns:a16="http://schemas.microsoft.com/office/drawing/2014/main" id="{CA269DC4-1299-07D1-EDE2-F2DFAF768BEC}"/>
              </a:ext>
            </a:extLst>
          </p:cNvPr>
          <p:cNvSpPr>
            <a:spLocks noGrp="1"/>
          </p:cNvSpPr>
          <p:nvPr>
            <p:ph type="body" sz="quarter" idx="23" hasCustomPrompt="1"/>
          </p:nvPr>
        </p:nvSpPr>
        <p:spPr>
          <a:xfrm>
            <a:off x="4789456" y="1251333"/>
            <a:ext cx="1013651" cy="252413"/>
          </a:xfrm>
        </p:spPr>
        <p:txBody>
          <a:bodyPr/>
          <a:lstStyle>
            <a:lvl1pPr>
              <a:defRPr b="1"/>
            </a:lvl1pPr>
          </a:lstStyle>
          <a:p>
            <a:pPr lvl="0"/>
            <a:r>
              <a:rPr lang="nl-NL"/>
              <a:t>Heading</a:t>
            </a:r>
            <a:endParaRPr lang="fr-FR"/>
          </a:p>
        </p:txBody>
      </p:sp>
      <p:sp>
        <p:nvSpPr>
          <p:cNvPr id="7" name="Placeholder for Text Column 3">
            <a:extLst>
              <a:ext uri="{FF2B5EF4-FFF2-40B4-BE49-F238E27FC236}">
                <a16:creationId xmlns:a16="http://schemas.microsoft.com/office/drawing/2014/main" id="{5E5FABEB-229B-CE67-DE1D-A4A84B681F35}"/>
              </a:ext>
            </a:extLst>
          </p:cNvPr>
          <p:cNvSpPr>
            <a:spLocks noGrp="1"/>
          </p:cNvSpPr>
          <p:nvPr>
            <p:ph idx="14" hasCustomPrompt="1"/>
          </p:nvPr>
        </p:nvSpPr>
        <p:spPr>
          <a:xfrm>
            <a:off x="3340425" y="1598400"/>
            <a:ext cx="1012500"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6" name="Placeholder for Heading Column 3">
            <a:extLst>
              <a:ext uri="{FF2B5EF4-FFF2-40B4-BE49-F238E27FC236}">
                <a16:creationId xmlns:a16="http://schemas.microsoft.com/office/drawing/2014/main" id="{55A34927-31D3-BFF7-02E2-8CA41A8F88D5}"/>
              </a:ext>
            </a:extLst>
          </p:cNvPr>
          <p:cNvSpPr>
            <a:spLocks noGrp="1"/>
          </p:cNvSpPr>
          <p:nvPr>
            <p:ph type="body" sz="quarter" idx="22" hasCustomPrompt="1"/>
          </p:nvPr>
        </p:nvSpPr>
        <p:spPr>
          <a:xfrm>
            <a:off x="3339274" y="1251333"/>
            <a:ext cx="1013651" cy="252413"/>
          </a:xfrm>
        </p:spPr>
        <p:txBody>
          <a:bodyPr/>
          <a:lstStyle>
            <a:lvl1pPr>
              <a:defRPr b="1"/>
            </a:lvl1pPr>
          </a:lstStyle>
          <a:p>
            <a:pPr lvl="0"/>
            <a:r>
              <a:rPr lang="nl-NL"/>
              <a:t>Heading</a:t>
            </a:r>
            <a:endParaRPr lang="fr-FR"/>
          </a:p>
        </p:txBody>
      </p:sp>
      <p:sp>
        <p:nvSpPr>
          <p:cNvPr id="6" name="Placeholder for Text Column 2">
            <a:extLst>
              <a:ext uri="{FF2B5EF4-FFF2-40B4-BE49-F238E27FC236}">
                <a16:creationId xmlns:a16="http://schemas.microsoft.com/office/drawing/2014/main" id="{7B3428BB-7154-A27D-82EB-BA508534B777}"/>
              </a:ext>
            </a:extLst>
          </p:cNvPr>
          <p:cNvSpPr>
            <a:spLocks noGrp="1"/>
          </p:cNvSpPr>
          <p:nvPr>
            <p:ph idx="13" hasCustomPrompt="1"/>
          </p:nvPr>
        </p:nvSpPr>
        <p:spPr>
          <a:xfrm>
            <a:off x="1890244" y="1598400"/>
            <a:ext cx="1012500"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5" name="Placeholder for Heading Column 2">
            <a:extLst>
              <a:ext uri="{FF2B5EF4-FFF2-40B4-BE49-F238E27FC236}">
                <a16:creationId xmlns:a16="http://schemas.microsoft.com/office/drawing/2014/main" id="{4CDD631E-F5FB-A24B-9F24-CA49609729CD}"/>
              </a:ext>
            </a:extLst>
          </p:cNvPr>
          <p:cNvSpPr>
            <a:spLocks noGrp="1"/>
          </p:cNvSpPr>
          <p:nvPr>
            <p:ph type="body" sz="quarter" idx="21" hasCustomPrompt="1"/>
          </p:nvPr>
        </p:nvSpPr>
        <p:spPr>
          <a:xfrm>
            <a:off x="1889093" y="1251333"/>
            <a:ext cx="1013651" cy="252413"/>
          </a:xfrm>
        </p:spPr>
        <p:txBody>
          <a:bodyPr/>
          <a:lstStyle>
            <a:lvl1pPr>
              <a:defRPr b="1"/>
            </a:lvl1pPr>
          </a:lstStyle>
          <a:p>
            <a:pPr lvl="0"/>
            <a:r>
              <a:rPr lang="nl-NL"/>
              <a:t>Heading</a:t>
            </a:r>
            <a:endParaRPr lang="fr-FR"/>
          </a:p>
        </p:txBody>
      </p:sp>
      <p:sp>
        <p:nvSpPr>
          <p:cNvPr id="8" name="Placeholder for Text Column 1">
            <a:extLst>
              <a:ext uri="{FF2B5EF4-FFF2-40B4-BE49-F238E27FC236}">
                <a16:creationId xmlns:a16="http://schemas.microsoft.com/office/drawing/2014/main" id="{1A0674CD-83A7-781D-4790-975B29BBBDDC}"/>
              </a:ext>
            </a:extLst>
          </p:cNvPr>
          <p:cNvSpPr>
            <a:spLocks noGrp="1"/>
          </p:cNvSpPr>
          <p:nvPr>
            <p:ph idx="1" hasCustomPrompt="1"/>
          </p:nvPr>
        </p:nvSpPr>
        <p:spPr>
          <a:xfrm>
            <a:off x="438912" y="1598400"/>
            <a:ext cx="1013651" cy="3331800"/>
          </a:xfrm>
          <a:prstGeom prst="rect">
            <a:avLst/>
          </a:prstGeom>
        </p:spPr>
        <p:txBody>
          <a:bodyPr vert="horz" lIns="0" tIns="0" rIns="0" bIns="0" numCol="1" spcCol="572400" rtlCol="0">
            <a:noAutofit/>
          </a:bodyPr>
          <a:lstStyle>
            <a:lvl1pPr>
              <a:defRPr/>
            </a:lvl1pPr>
            <a:lvl2pPr>
              <a:defRPr/>
            </a:lvl2pPr>
          </a:lstStyle>
          <a:p>
            <a:pPr lvl="0"/>
            <a:r>
              <a:rPr lang="en-GB" noProof="0"/>
              <a:t>Type body copy or add other content</a:t>
            </a:r>
          </a:p>
          <a:p>
            <a:pPr lvl="1"/>
            <a:r>
              <a:rPr lang="en-GB" noProof="0"/>
              <a:t>Standard</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4" name="Placeholder for Heading Column 1">
            <a:extLst>
              <a:ext uri="{FF2B5EF4-FFF2-40B4-BE49-F238E27FC236}">
                <a16:creationId xmlns:a16="http://schemas.microsoft.com/office/drawing/2014/main" id="{993E3909-223F-57BD-41F9-2C8834337C8A}"/>
              </a:ext>
            </a:extLst>
          </p:cNvPr>
          <p:cNvSpPr>
            <a:spLocks noGrp="1"/>
          </p:cNvSpPr>
          <p:nvPr>
            <p:ph type="body" sz="quarter" idx="20" hasCustomPrompt="1"/>
          </p:nvPr>
        </p:nvSpPr>
        <p:spPr>
          <a:xfrm>
            <a:off x="438912" y="1251333"/>
            <a:ext cx="1013651" cy="252413"/>
          </a:xfrm>
        </p:spPr>
        <p:txBody>
          <a:bodyPr/>
          <a:lstStyle>
            <a:lvl1pPr>
              <a:defRPr b="1"/>
            </a:lvl1pPr>
          </a:lstStyle>
          <a:p>
            <a:pPr lvl="0"/>
            <a:r>
              <a:rPr lang="nl-NL"/>
              <a:t>Heading</a:t>
            </a:r>
            <a:endParaRPr lang="fr-FR"/>
          </a:p>
        </p:txBody>
      </p:sp>
      <p:sp>
        <p:nvSpPr>
          <p:cNvPr id="10" name="Placeholder for Footnotes">
            <a:extLst>
              <a:ext uri="{FF2B5EF4-FFF2-40B4-BE49-F238E27FC236}">
                <a16:creationId xmlns:a16="http://schemas.microsoft.com/office/drawing/2014/main" id="{5F48D8D6-B49B-8DB2-754A-50654951762A}"/>
              </a:ext>
            </a:extLst>
          </p:cNvPr>
          <p:cNvSpPr>
            <a:spLocks noGrp="1"/>
          </p:cNvSpPr>
          <p:nvPr>
            <p:ph type="body" sz="quarter" idx="16" hasCustomPrompt="1"/>
          </p:nvPr>
        </p:nvSpPr>
        <p:spPr>
          <a:xfrm>
            <a:off x="440531" y="4384836"/>
            <a:ext cx="8262937" cy="558639"/>
          </a:xfrm>
        </p:spPr>
        <p:txBody>
          <a:bodyPr anchor="b" anchorCtr="0"/>
          <a:lstStyle>
            <a:lvl1pPr>
              <a:spcAft>
                <a:spcPts val="0"/>
              </a:spcAft>
              <a:defRPr sz="600" b="1"/>
            </a:lvl1pPr>
            <a:lvl2pPr marL="94500" indent="-94500">
              <a:spcAft>
                <a:spcPts val="0"/>
              </a:spcAft>
              <a:buFont typeface="+mj-lt"/>
              <a:buAutoNum type="arabicPeriod"/>
              <a:defRPr sz="600"/>
            </a:lvl2pPr>
          </a:lstStyle>
          <a:p>
            <a:pPr lvl="0"/>
            <a:r>
              <a:rPr lang="en-GB"/>
              <a:t>Optional footnote</a:t>
            </a:r>
          </a:p>
          <a:p>
            <a:pPr lvl="1"/>
            <a:r>
              <a:rPr lang="en-GB"/>
              <a:t>Numbered list</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p>
        </p:txBody>
      </p:sp>
    </p:spTree>
    <p:extLst>
      <p:ext uri="{BB962C8B-B14F-4D97-AF65-F5344CB8AC3E}">
        <p14:creationId xmlns:p14="http://schemas.microsoft.com/office/powerpoint/2010/main" val="742961179"/>
      </p:ext>
    </p:extLst>
  </p:cSld>
  <p:clrMapOvr>
    <a:masterClrMapping/>
  </p:clrMapOvr>
  <p:extLst>
    <p:ext uri="{DCECCB84-F9BA-43D5-87BE-67443E8EF086}">
      <p15:sldGuideLst xmlns:p15="http://schemas.microsoft.com/office/powerpoint/2012/main">
        <p15:guide id="71" userDrawn="1">
          <p15:clr>
            <a:srgbClr val="FBAE40"/>
          </p15:clr>
        </p15:guide>
        <p15:guide id="72" pos="7680" userDrawn="1">
          <p15:clr>
            <a:srgbClr val="FBAE40"/>
          </p15:clr>
        </p15:guide>
        <p15:guide id="73" pos="1220" userDrawn="1">
          <p15:clr>
            <a:srgbClr val="FBAE40"/>
          </p15:clr>
        </p15:guide>
        <p15:guide id="74" pos="1580" userDrawn="1">
          <p15:clr>
            <a:srgbClr val="FBAE40"/>
          </p15:clr>
        </p15:guide>
        <p15:guide id="75" pos="2440" userDrawn="1">
          <p15:clr>
            <a:srgbClr val="FBAE40"/>
          </p15:clr>
        </p15:guide>
        <p15:guide id="76" pos="2800" userDrawn="1">
          <p15:clr>
            <a:srgbClr val="FBAE40"/>
          </p15:clr>
        </p15:guide>
        <p15:guide id="77" pos="3660" userDrawn="1">
          <p15:clr>
            <a:srgbClr val="FBAE40"/>
          </p15:clr>
        </p15:guide>
        <p15:guide id="78" pos="4020" userDrawn="1">
          <p15:clr>
            <a:srgbClr val="FBAE40"/>
          </p15:clr>
        </p15:guide>
        <p15:guide id="79" pos="4880" userDrawn="1">
          <p15:clr>
            <a:srgbClr val="FBAE40"/>
          </p15:clr>
        </p15:guide>
        <p15:guide id="80" pos="5240" userDrawn="1">
          <p15:clr>
            <a:srgbClr val="FBAE40"/>
          </p15:clr>
        </p15:guide>
        <p15:guide id="81" pos="6100" userDrawn="1">
          <p15:clr>
            <a:srgbClr val="FBAE40"/>
          </p15:clr>
        </p15:guide>
        <p15:guide id="82" pos="6460" userDrawn="1">
          <p15:clr>
            <a:srgbClr val="FBAE40"/>
          </p15:clr>
        </p15:guide>
        <p15:guide id="83" orient="horz" userDrawn="1">
          <p15:clr>
            <a:srgbClr val="FBAE40"/>
          </p15:clr>
        </p15:guide>
        <p15:guide id="84" orient="horz" pos="4320" userDrawn="1">
          <p15:clr>
            <a:srgbClr val="FBAE40"/>
          </p15:clr>
        </p15:guide>
        <p15:guide id="85" orient="horz" pos="1080" userDrawn="1">
          <p15:clr>
            <a:srgbClr val="FBAE40"/>
          </p15:clr>
        </p15:guide>
        <p15:guide id="86" orient="horz" pos="731" userDrawn="1">
          <p15:clr>
            <a:srgbClr val="547EB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Column Placeholder">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1F9895B5-9EE3-48F3-9978-D9B80069E4BF}" type="datetime1">
              <a:rPr lang="en-GB" smtClean="0"/>
              <a:t>10/11/2025</a:t>
            </a:fld>
            <a:endParaRPr lang="en-GB"/>
          </a:p>
        </p:txBody>
      </p:sp>
      <p:sp>
        <p:nvSpPr>
          <p:cNvPr id="8" name="Placeholder for Text">
            <a:extLst>
              <a:ext uri="{FF2B5EF4-FFF2-40B4-BE49-F238E27FC236}">
                <a16:creationId xmlns:a16="http://schemas.microsoft.com/office/drawing/2014/main" id="{1A0674CD-83A7-781D-4790-975B29BBBDDC}"/>
              </a:ext>
            </a:extLst>
          </p:cNvPr>
          <p:cNvSpPr>
            <a:spLocks noGrp="1"/>
          </p:cNvSpPr>
          <p:nvPr>
            <p:ph idx="1" hasCustomPrompt="1"/>
          </p:nvPr>
        </p:nvSpPr>
        <p:spPr>
          <a:xfrm>
            <a:off x="438912" y="1595700"/>
            <a:ext cx="8264557" cy="3331800"/>
          </a:xfrm>
          <a:prstGeom prst="rect">
            <a:avLst/>
          </a:prstGeom>
        </p:spPr>
        <p:txBody>
          <a:bodyPr vert="horz" lIns="0" tIns="0" rIns="0" bIns="0" numCol="6" spcCol="572400" rtlCol="0">
            <a:noAutofit/>
          </a:bodyPr>
          <a:lstStyle>
            <a:lvl1pPr>
              <a:defRPr/>
            </a:lvl1pPr>
            <a:lvl2pPr>
              <a:defRPr/>
            </a:lvl2pPr>
          </a:lstStyle>
          <a:p>
            <a:pPr lvl="0"/>
            <a:r>
              <a:rPr lang="en-GB" noProof="0"/>
              <a:t>Type body copy or add other content</a:t>
            </a:r>
          </a:p>
          <a:p>
            <a:pPr lvl="1"/>
            <a:r>
              <a:rPr lang="en-GB" noProof="0"/>
              <a:t>Heading</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9" name="Placeholder for Heading">
            <a:extLst>
              <a:ext uri="{FF2B5EF4-FFF2-40B4-BE49-F238E27FC236}">
                <a16:creationId xmlns:a16="http://schemas.microsoft.com/office/drawing/2014/main" id="{145FD454-F6FC-1EB1-34EF-E7521228CDCC}"/>
              </a:ext>
            </a:extLst>
          </p:cNvPr>
          <p:cNvSpPr>
            <a:spLocks noGrp="1"/>
          </p:cNvSpPr>
          <p:nvPr>
            <p:ph type="body" sz="quarter" idx="16" hasCustomPrompt="1"/>
          </p:nvPr>
        </p:nvSpPr>
        <p:spPr>
          <a:xfrm>
            <a:off x="438912" y="1251333"/>
            <a:ext cx="7885081" cy="252413"/>
          </a:xfrm>
        </p:spPr>
        <p:txBody>
          <a:bodyPr/>
          <a:lstStyle>
            <a:lvl1pPr>
              <a:defRPr b="1"/>
            </a:lvl1pPr>
          </a:lstStyle>
          <a:p>
            <a:pPr lvl="0"/>
            <a:r>
              <a:rPr lang="nl-NL"/>
              <a:t>Heading</a:t>
            </a:r>
            <a:endParaRPr lang="fr-FR"/>
          </a:p>
        </p:txBody>
      </p:sp>
      <p:sp>
        <p:nvSpPr>
          <p:cNvPr id="6" name="Placeholder for Footnotes">
            <a:extLst>
              <a:ext uri="{FF2B5EF4-FFF2-40B4-BE49-F238E27FC236}">
                <a16:creationId xmlns:a16="http://schemas.microsoft.com/office/drawing/2014/main" id="{127A04C6-4A1D-EDB8-3F2A-4F3A0A30CBF8}"/>
              </a:ext>
            </a:extLst>
          </p:cNvPr>
          <p:cNvSpPr>
            <a:spLocks noGrp="1"/>
          </p:cNvSpPr>
          <p:nvPr>
            <p:ph type="body" sz="quarter" idx="15" hasCustomPrompt="1"/>
          </p:nvPr>
        </p:nvSpPr>
        <p:spPr>
          <a:xfrm>
            <a:off x="440531" y="4384836"/>
            <a:ext cx="8262937" cy="558639"/>
          </a:xfrm>
        </p:spPr>
        <p:txBody>
          <a:bodyPr anchor="b" anchorCtr="0"/>
          <a:lstStyle>
            <a:lvl1pPr>
              <a:spcAft>
                <a:spcPts val="0"/>
              </a:spcAft>
              <a:defRPr sz="600" b="1"/>
            </a:lvl1pPr>
            <a:lvl2pPr marL="94500" indent="-94500">
              <a:spcAft>
                <a:spcPts val="0"/>
              </a:spcAft>
              <a:buFont typeface="+mj-lt"/>
              <a:buAutoNum type="arabicPeriod"/>
              <a:defRPr sz="600"/>
            </a:lvl2pPr>
          </a:lstStyle>
          <a:p>
            <a:pPr lvl="0"/>
            <a:r>
              <a:rPr lang="en-GB"/>
              <a:t>Optional footnote</a:t>
            </a:r>
          </a:p>
          <a:p>
            <a:pPr lvl="1"/>
            <a:r>
              <a:rPr lang="en-GB"/>
              <a:t>Numbered list</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p>
        </p:txBody>
      </p:sp>
    </p:spTree>
    <p:extLst>
      <p:ext uri="{BB962C8B-B14F-4D97-AF65-F5344CB8AC3E}">
        <p14:creationId xmlns:p14="http://schemas.microsoft.com/office/powerpoint/2010/main" val="1055677804"/>
      </p:ext>
    </p:extLst>
  </p:cSld>
  <p:clrMapOvr>
    <a:masterClrMapping/>
  </p:clrMapOvr>
  <p:extLst>
    <p:ext uri="{DCECCB84-F9BA-43D5-87BE-67443E8EF086}">
      <p15:sldGuideLst xmlns:p15="http://schemas.microsoft.com/office/powerpoint/2012/main">
        <p15:guide id="71" userDrawn="1">
          <p15:clr>
            <a:srgbClr val="FBAE40"/>
          </p15:clr>
        </p15:guide>
        <p15:guide id="72" pos="7680" userDrawn="1">
          <p15:clr>
            <a:srgbClr val="FBAE40"/>
          </p15:clr>
        </p15:guide>
        <p15:guide id="73" pos="1220" userDrawn="1">
          <p15:clr>
            <a:srgbClr val="FBAE40"/>
          </p15:clr>
        </p15:guide>
        <p15:guide id="74" pos="1580" userDrawn="1">
          <p15:clr>
            <a:srgbClr val="FBAE40"/>
          </p15:clr>
        </p15:guide>
        <p15:guide id="75" pos="2440" userDrawn="1">
          <p15:clr>
            <a:srgbClr val="FBAE40"/>
          </p15:clr>
        </p15:guide>
        <p15:guide id="76" pos="2800" userDrawn="1">
          <p15:clr>
            <a:srgbClr val="FBAE40"/>
          </p15:clr>
        </p15:guide>
        <p15:guide id="77" pos="3660" userDrawn="1">
          <p15:clr>
            <a:srgbClr val="FBAE40"/>
          </p15:clr>
        </p15:guide>
        <p15:guide id="78" pos="4020" userDrawn="1">
          <p15:clr>
            <a:srgbClr val="FBAE40"/>
          </p15:clr>
        </p15:guide>
        <p15:guide id="79" pos="4880" userDrawn="1">
          <p15:clr>
            <a:srgbClr val="FBAE40"/>
          </p15:clr>
        </p15:guide>
        <p15:guide id="80" pos="5240" userDrawn="1">
          <p15:clr>
            <a:srgbClr val="FBAE40"/>
          </p15:clr>
        </p15:guide>
        <p15:guide id="81" pos="6100" userDrawn="1">
          <p15:clr>
            <a:srgbClr val="FBAE40"/>
          </p15:clr>
        </p15:guide>
        <p15:guide id="82" pos="6460" userDrawn="1">
          <p15:clr>
            <a:srgbClr val="FBAE40"/>
          </p15:clr>
        </p15:guide>
        <p15:guide id="83" orient="horz" userDrawn="1">
          <p15:clr>
            <a:srgbClr val="FBAE40"/>
          </p15:clr>
        </p15:guide>
        <p15:guide id="84" orient="horz" pos="4320" userDrawn="1">
          <p15:clr>
            <a:srgbClr val="FBAE40"/>
          </p15:clr>
        </p15:guide>
        <p15:guide id="85" orient="horz" pos="1080" userDrawn="1">
          <p15:clr>
            <a:srgbClr val="FBAE40"/>
          </p15:clr>
        </p15:guide>
        <p15:guide id="86" orient="horz" pos="731" userDrawn="1">
          <p15:clr>
            <a:srgbClr val="547EB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on Photo Teal">
    <p:spTree>
      <p:nvGrpSpPr>
        <p:cNvPr id="1" name=""/>
        <p:cNvGrpSpPr/>
        <p:nvPr/>
      </p:nvGrpSpPr>
      <p:grpSpPr>
        <a:xfrm>
          <a:off x="0" y="0"/>
          <a:ext cx="0" cy="0"/>
          <a:chOff x="0" y="0"/>
          <a:chExt cx="0" cy="0"/>
        </a:xfrm>
      </p:grpSpPr>
      <p:sp>
        <p:nvSpPr>
          <p:cNvPr id="7" name="Sand logo cover">
            <a:extLst>
              <a:ext uri="{FF2B5EF4-FFF2-40B4-BE49-F238E27FC236}">
                <a16:creationId xmlns:a16="http://schemas.microsoft.com/office/drawing/2014/main" id="{E51B726B-0F91-8728-DC90-03E42241B0AE}"/>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2" name="Placeholder for Photo">
            <a:extLst>
              <a:ext uri="{FF2B5EF4-FFF2-40B4-BE49-F238E27FC236}">
                <a16:creationId xmlns:a16="http://schemas.microsoft.com/office/drawing/2014/main" id="{D8D2C15E-7BE6-181E-8D7B-A99BDA10CF9E}"/>
              </a:ext>
            </a:extLst>
          </p:cNvPr>
          <p:cNvSpPr>
            <a:spLocks noGrp="1"/>
          </p:cNvSpPr>
          <p:nvPr>
            <p:ph type="pic" sz="quarter" idx="18" hasCustomPrompt="1"/>
          </p:nvPr>
        </p:nvSpPr>
        <p:spPr>
          <a:xfrm>
            <a:off x="4762" y="348"/>
            <a:ext cx="9142256" cy="5143152"/>
          </a:xfrm>
          <a:custGeom>
            <a:avLst/>
            <a:gdLst>
              <a:gd name="connsiteX0" fmla="*/ 11285601 w 12189674"/>
              <a:gd name="connsiteY0" fmla="*/ 1052503 h 6857536"/>
              <a:gd name="connsiteX1" fmla="*/ 11286897 w 12189674"/>
              <a:gd name="connsiteY1" fmla="*/ 1078300 h 6857536"/>
              <a:gd name="connsiteX2" fmla="*/ 11286897 w 12189674"/>
              <a:gd name="connsiteY2" fmla="*/ 1119895 h 6857536"/>
              <a:gd name="connsiteX3" fmla="*/ 11285601 w 12189674"/>
              <a:gd name="connsiteY3" fmla="*/ 1145754 h 6857536"/>
              <a:gd name="connsiteX4" fmla="*/ 11315224 w 12189674"/>
              <a:gd name="connsiteY4" fmla="*/ 1145754 h 6857536"/>
              <a:gd name="connsiteX5" fmla="*/ 11313928 w 12189674"/>
              <a:gd name="connsiteY5" fmla="*/ 1119895 h 6857536"/>
              <a:gd name="connsiteX6" fmla="*/ 11313928 w 12189674"/>
              <a:gd name="connsiteY6" fmla="*/ 1078300 h 6857536"/>
              <a:gd name="connsiteX7" fmla="*/ 11315224 w 12189674"/>
              <a:gd name="connsiteY7" fmla="*/ 1052503 h 6857536"/>
              <a:gd name="connsiteX8" fmla="*/ 11348303 w 12189674"/>
              <a:gd name="connsiteY8" fmla="*/ 1047628 h 6857536"/>
              <a:gd name="connsiteX9" fmla="*/ 11328061 w 12189674"/>
              <a:gd name="connsiteY9" fmla="*/ 1051022 h 6857536"/>
              <a:gd name="connsiteX10" fmla="*/ 11333677 w 12189674"/>
              <a:gd name="connsiteY10" fmla="*/ 1076325 h 6857536"/>
              <a:gd name="connsiteX11" fmla="*/ 11340527 w 12189674"/>
              <a:gd name="connsiteY11" fmla="*/ 1117303 h 6857536"/>
              <a:gd name="connsiteX12" fmla="*/ 11343489 w 12189674"/>
              <a:gd name="connsiteY12" fmla="*/ 1142976 h 6857536"/>
              <a:gd name="connsiteX13" fmla="*/ 11363670 w 12189674"/>
              <a:gd name="connsiteY13" fmla="*/ 1139644 h 6857536"/>
              <a:gd name="connsiteX14" fmla="*/ 11358116 w 12189674"/>
              <a:gd name="connsiteY14" fmla="*/ 1114341 h 6857536"/>
              <a:gd name="connsiteX15" fmla="*/ 11351265 w 12189674"/>
              <a:gd name="connsiteY15" fmla="*/ 1073363 h 6857536"/>
              <a:gd name="connsiteX16" fmla="*/ 11348303 w 12189674"/>
              <a:gd name="connsiteY16" fmla="*/ 1047628 h 6857536"/>
              <a:gd name="connsiteX17" fmla="*/ 11252461 w 12189674"/>
              <a:gd name="connsiteY17" fmla="*/ 1047628 h 6857536"/>
              <a:gd name="connsiteX18" fmla="*/ 11249498 w 12189674"/>
              <a:gd name="connsiteY18" fmla="*/ 1073363 h 6857536"/>
              <a:gd name="connsiteX19" fmla="*/ 11242401 w 12189674"/>
              <a:gd name="connsiteY19" fmla="*/ 1114341 h 6857536"/>
              <a:gd name="connsiteX20" fmla="*/ 11236847 w 12189674"/>
              <a:gd name="connsiteY20" fmla="*/ 1139644 h 6857536"/>
              <a:gd name="connsiteX21" fmla="*/ 11257028 w 12189674"/>
              <a:gd name="connsiteY21" fmla="*/ 1142976 h 6857536"/>
              <a:gd name="connsiteX22" fmla="*/ 11259990 w 12189674"/>
              <a:gd name="connsiteY22" fmla="*/ 1117303 h 6857536"/>
              <a:gd name="connsiteX23" fmla="*/ 11267087 w 12189674"/>
              <a:gd name="connsiteY23" fmla="*/ 1076325 h 6857536"/>
              <a:gd name="connsiteX24" fmla="*/ 11272703 w 12189674"/>
              <a:gd name="connsiteY24" fmla="*/ 1051022 h 6857536"/>
              <a:gd name="connsiteX25" fmla="*/ 11376445 w 12189674"/>
              <a:gd name="connsiteY25" fmla="*/ 1039852 h 6857536"/>
              <a:gd name="connsiteX26" fmla="*/ 11365830 w 12189674"/>
              <a:gd name="connsiteY26" fmla="*/ 1043308 h 6857536"/>
              <a:gd name="connsiteX27" fmla="*/ 11375025 w 12189674"/>
              <a:gd name="connsiteY27" fmla="*/ 1067500 h 6857536"/>
              <a:gd name="connsiteX28" fmla="*/ 11387924 w 12189674"/>
              <a:gd name="connsiteY28" fmla="*/ 1106997 h 6857536"/>
              <a:gd name="connsiteX29" fmla="*/ 11394650 w 12189674"/>
              <a:gd name="connsiteY29" fmla="*/ 1131991 h 6857536"/>
              <a:gd name="connsiteX30" fmla="*/ 11405265 w 12189674"/>
              <a:gd name="connsiteY30" fmla="*/ 1128535 h 6857536"/>
              <a:gd name="connsiteX31" fmla="*/ 11396008 w 12189674"/>
              <a:gd name="connsiteY31" fmla="*/ 1104405 h 6857536"/>
              <a:gd name="connsiteX32" fmla="*/ 11383172 w 12189674"/>
              <a:gd name="connsiteY32" fmla="*/ 1064537 h 6857536"/>
              <a:gd name="connsiteX33" fmla="*/ 11376445 w 12189674"/>
              <a:gd name="connsiteY33" fmla="*/ 1039852 h 6857536"/>
              <a:gd name="connsiteX34" fmla="*/ 11224442 w 12189674"/>
              <a:gd name="connsiteY34" fmla="*/ 1039543 h 6857536"/>
              <a:gd name="connsiteX35" fmla="*/ 11217716 w 12189674"/>
              <a:gd name="connsiteY35" fmla="*/ 1064537 h 6857536"/>
              <a:gd name="connsiteX36" fmla="*/ 11204879 w 12189674"/>
              <a:gd name="connsiteY36" fmla="*/ 1104096 h 6857536"/>
              <a:gd name="connsiteX37" fmla="*/ 11195622 w 12189674"/>
              <a:gd name="connsiteY37" fmla="*/ 1128227 h 6857536"/>
              <a:gd name="connsiteX38" fmla="*/ 11206237 w 12189674"/>
              <a:gd name="connsiteY38" fmla="*/ 1131683 h 6857536"/>
              <a:gd name="connsiteX39" fmla="*/ 11212964 w 12189674"/>
              <a:gd name="connsiteY39" fmla="*/ 1106688 h 6857536"/>
              <a:gd name="connsiteX40" fmla="*/ 11225862 w 12189674"/>
              <a:gd name="connsiteY40" fmla="*/ 1067191 h 6857536"/>
              <a:gd name="connsiteX41" fmla="*/ 11235057 w 12189674"/>
              <a:gd name="connsiteY41" fmla="*/ 1042999 h 6857536"/>
              <a:gd name="connsiteX42" fmla="*/ 11409030 w 12189674"/>
              <a:gd name="connsiteY42" fmla="*/ 1025040 h 6857536"/>
              <a:gd name="connsiteX43" fmla="*/ 11399032 w 12189674"/>
              <a:gd name="connsiteY43" fmla="*/ 1030101 h 6857536"/>
              <a:gd name="connsiteX44" fmla="*/ 11411992 w 12189674"/>
              <a:gd name="connsiteY44" fmla="*/ 1052503 h 6857536"/>
              <a:gd name="connsiteX45" fmla="*/ 11430506 w 12189674"/>
              <a:gd name="connsiteY45" fmla="*/ 1089532 h 6857536"/>
              <a:gd name="connsiteX46" fmla="*/ 11441060 w 12189674"/>
              <a:gd name="connsiteY46" fmla="*/ 1113168 h 6857536"/>
              <a:gd name="connsiteX47" fmla="*/ 11451057 w 12189674"/>
              <a:gd name="connsiteY47" fmla="*/ 1108108 h 6857536"/>
              <a:gd name="connsiteX48" fmla="*/ 11438097 w 12189674"/>
              <a:gd name="connsiteY48" fmla="*/ 1085644 h 6857536"/>
              <a:gd name="connsiteX49" fmla="*/ 11419583 w 12189674"/>
              <a:gd name="connsiteY49" fmla="*/ 1048615 h 6857536"/>
              <a:gd name="connsiteX50" fmla="*/ 11409030 w 12189674"/>
              <a:gd name="connsiteY50" fmla="*/ 1025040 h 6857536"/>
              <a:gd name="connsiteX51" fmla="*/ 11191487 w 12189674"/>
              <a:gd name="connsiteY51" fmla="*/ 1025040 h 6857536"/>
              <a:gd name="connsiteX52" fmla="*/ 11180687 w 12189674"/>
              <a:gd name="connsiteY52" fmla="*/ 1048615 h 6857536"/>
              <a:gd name="connsiteX53" fmla="*/ 11161802 w 12189674"/>
              <a:gd name="connsiteY53" fmla="*/ 1085644 h 6857536"/>
              <a:gd name="connsiteX54" fmla="*/ 11148904 w 12189674"/>
              <a:gd name="connsiteY54" fmla="*/ 1108108 h 6857536"/>
              <a:gd name="connsiteX55" fmla="*/ 11158902 w 12189674"/>
              <a:gd name="connsiteY55" fmla="*/ 1113168 h 6857536"/>
              <a:gd name="connsiteX56" fmla="*/ 11169455 w 12189674"/>
              <a:gd name="connsiteY56" fmla="*/ 1089532 h 6857536"/>
              <a:gd name="connsiteX57" fmla="*/ 11188278 w 12189674"/>
              <a:gd name="connsiteY57" fmla="*/ 1052503 h 6857536"/>
              <a:gd name="connsiteX58" fmla="*/ 11201238 w 12189674"/>
              <a:gd name="connsiteY58" fmla="*/ 1030101 h 6857536"/>
              <a:gd name="connsiteX59" fmla="*/ 11441368 w 12189674"/>
              <a:gd name="connsiteY59" fmla="*/ 1003996 h 6857536"/>
              <a:gd name="connsiteX60" fmla="*/ 11424705 w 12189674"/>
              <a:gd name="connsiteY60" fmla="*/ 1015907 h 6857536"/>
              <a:gd name="connsiteX61" fmla="*/ 11440751 w 12189674"/>
              <a:gd name="connsiteY61" fmla="*/ 1036211 h 6857536"/>
              <a:gd name="connsiteX62" fmla="*/ 11464881 w 12189674"/>
              <a:gd name="connsiteY62" fmla="*/ 1070030 h 6857536"/>
              <a:gd name="connsiteX63" fmla="*/ 11478829 w 12189674"/>
              <a:gd name="connsiteY63" fmla="*/ 1091815 h 6857536"/>
              <a:gd name="connsiteX64" fmla="*/ 11495492 w 12189674"/>
              <a:gd name="connsiteY64" fmla="*/ 1079904 h 6857536"/>
              <a:gd name="connsiteX65" fmla="*/ 11479446 w 12189674"/>
              <a:gd name="connsiteY65" fmla="*/ 1059662 h 6857536"/>
              <a:gd name="connsiteX66" fmla="*/ 11455316 w 12189674"/>
              <a:gd name="connsiteY66" fmla="*/ 1025843 h 6857536"/>
              <a:gd name="connsiteX67" fmla="*/ 11441368 w 12189674"/>
              <a:gd name="connsiteY67" fmla="*/ 1003996 h 6857536"/>
              <a:gd name="connsiteX68" fmla="*/ 11159025 w 12189674"/>
              <a:gd name="connsiteY68" fmla="*/ 1003811 h 6857536"/>
              <a:gd name="connsiteX69" fmla="*/ 11145078 w 12189674"/>
              <a:gd name="connsiteY69" fmla="*/ 1025657 h 6857536"/>
              <a:gd name="connsiteX70" fmla="*/ 11120948 w 12189674"/>
              <a:gd name="connsiteY70" fmla="*/ 1059477 h 6857536"/>
              <a:gd name="connsiteX71" fmla="*/ 11104902 w 12189674"/>
              <a:gd name="connsiteY71" fmla="*/ 1079719 h 6857536"/>
              <a:gd name="connsiteX72" fmla="*/ 11121565 w 12189674"/>
              <a:gd name="connsiteY72" fmla="*/ 1091630 h 6857536"/>
              <a:gd name="connsiteX73" fmla="*/ 11135512 w 12189674"/>
              <a:gd name="connsiteY73" fmla="*/ 1069845 h 6857536"/>
              <a:gd name="connsiteX74" fmla="*/ 11159642 w 12189674"/>
              <a:gd name="connsiteY74" fmla="*/ 1036025 h 6857536"/>
              <a:gd name="connsiteX75" fmla="*/ 11175812 w 12189674"/>
              <a:gd name="connsiteY75" fmla="*/ 1015907 h 6857536"/>
              <a:gd name="connsiteX76" fmla="*/ 11175688 w 12189674"/>
              <a:gd name="connsiteY76" fmla="*/ 1015721 h 6857536"/>
              <a:gd name="connsiteX77" fmla="*/ 11472472 w 12189674"/>
              <a:gd name="connsiteY77" fmla="*/ 974928 h 6857536"/>
              <a:gd name="connsiteX78" fmla="*/ 11451366 w 12189674"/>
              <a:gd name="connsiteY78" fmla="*/ 996035 h 6857536"/>
              <a:gd name="connsiteX79" fmla="*/ 11470744 w 12189674"/>
              <a:gd name="connsiteY79" fmla="*/ 1013129 h 6857536"/>
              <a:gd name="connsiteX80" fmla="*/ 11500120 w 12189674"/>
              <a:gd name="connsiteY80" fmla="*/ 1042505 h 6857536"/>
              <a:gd name="connsiteX81" fmla="*/ 11517462 w 12189674"/>
              <a:gd name="connsiteY81" fmla="*/ 1061699 h 6857536"/>
              <a:gd name="connsiteX82" fmla="*/ 11538630 w 12189674"/>
              <a:gd name="connsiteY82" fmla="*/ 1040901 h 6857536"/>
              <a:gd name="connsiteX83" fmla="*/ 11519437 w 12189674"/>
              <a:gd name="connsiteY83" fmla="*/ 1023559 h 6857536"/>
              <a:gd name="connsiteX84" fmla="*/ 11489814 w 12189674"/>
              <a:gd name="connsiteY84" fmla="*/ 994121 h 6857536"/>
              <a:gd name="connsiteX85" fmla="*/ 11472472 w 12189674"/>
              <a:gd name="connsiteY85" fmla="*/ 974928 h 6857536"/>
              <a:gd name="connsiteX86" fmla="*/ 11127921 w 12189674"/>
              <a:gd name="connsiteY86" fmla="*/ 974928 h 6857536"/>
              <a:gd name="connsiteX87" fmla="*/ 11110580 w 12189674"/>
              <a:gd name="connsiteY87" fmla="*/ 994121 h 6857536"/>
              <a:gd name="connsiteX88" fmla="*/ 11081204 w 12189674"/>
              <a:gd name="connsiteY88" fmla="*/ 1023559 h 6857536"/>
              <a:gd name="connsiteX89" fmla="*/ 11062010 w 12189674"/>
              <a:gd name="connsiteY89" fmla="*/ 1040901 h 6857536"/>
              <a:gd name="connsiteX90" fmla="*/ 11083055 w 12189674"/>
              <a:gd name="connsiteY90" fmla="*/ 1061945 h 6857536"/>
              <a:gd name="connsiteX91" fmla="*/ 11100458 w 12189674"/>
              <a:gd name="connsiteY91" fmla="*/ 1042752 h 6857536"/>
              <a:gd name="connsiteX92" fmla="*/ 11129896 w 12189674"/>
              <a:gd name="connsiteY92" fmla="*/ 1013129 h 6857536"/>
              <a:gd name="connsiteX93" fmla="*/ 11149151 w 12189674"/>
              <a:gd name="connsiteY93" fmla="*/ 996035 h 6857536"/>
              <a:gd name="connsiteX94" fmla="*/ 11149028 w 12189674"/>
              <a:gd name="connsiteY94" fmla="*/ 996035 h 6857536"/>
              <a:gd name="connsiteX95" fmla="*/ 11108049 w 12189674"/>
              <a:gd name="connsiteY95" fmla="*/ 948206 h 6857536"/>
              <a:gd name="connsiteX96" fmla="*/ 11088116 w 12189674"/>
              <a:gd name="connsiteY96" fmla="*/ 964313 h 6857536"/>
              <a:gd name="connsiteX97" fmla="*/ 11054049 w 12189674"/>
              <a:gd name="connsiteY97" fmla="*/ 988444 h 6857536"/>
              <a:gd name="connsiteX98" fmla="*/ 11032573 w 12189674"/>
              <a:gd name="connsiteY98" fmla="*/ 1002391 h 6857536"/>
              <a:gd name="connsiteX99" fmla="*/ 11044484 w 12189674"/>
              <a:gd name="connsiteY99" fmla="*/ 1019054 h 6857536"/>
              <a:gd name="connsiteX100" fmla="*/ 11064726 w 12189674"/>
              <a:gd name="connsiteY100" fmla="*/ 1003008 h 6857536"/>
              <a:gd name="connsiteX101" fmla="*/ 11098113 w 12189674"/>
              <a:gd name="connsiteY101" fmla="*/ 978878 h 6857536"/>
              <a:gd name="connsiteX102" fmla="*/ 11119960 w 12189674"/>
              <a:gd name="connsiteY102" fmla="*/ 964931 h 6857536"/>
              <a:gd name="connsiteX103" fmla="*/ 11492344 w 12189674"/>
              <a:gd name="connsiteY103" fmla="*/ 948021 h 6857536"/>
              <a:gd name="connsiteX104" fmla="*/ 11480433 w 12189674"/>
              <a:gd name="connsiteY104" fmla="*/ 964745 h 6857536"/>
              <a:gd name="connsiteX105" fmla="*/ 11502280 w 12189674"/>
              <a:gd name="connsiteY105" fmla="*/ 978693 h 6857536"/>
              <a:gd name="connsiteX106" fmla="*/ 11536100 w 12189674"/>
              <a:gd name="connsiteY106" fmla="*/ 1002823 h 6857536"/>
              <a:gd name="connsiteX107" fmla="*/ 11556342 w 12189674"/>
              <a:gd name="connsiteY107" fmla="*/ 1018869 h 6857536"/>
              <a:gd name="connsiteX108" fmla="*/ 11568253 w 12189674"/>
              <a:gd name="connsiteY108" fmla="*/ 1002206 h 6857536"/>
              <a:gd name="connsiteX109" fmla="*/ 11546468 w 12189674"/>
              <a:gd name="connsiteY109" fmla="*/ 988259 h 6857536"/>
              <a:gd name="connsiteX110" fmla="*/ 11512648 w 12189674"/>
              <a:gd name="connsiteY110" fmla="*/ 964128 h 6857536"/>
              <a:gd name="connsiteX111" fmla="*/ 11492344 w 12189674"/>
              <a:gd name="connsiteY111" fmla="*/ 948021 h 6857536"/>
              <a:gd name="connsiteX112" fmla="*/ 11506538 w 12189674"/>
              <a:gd name="connsiteY112" fmla="*/ 922595 h 6857536"/>
              <a:gd name="connsiteX113" fmla="*/ 11501601 w 12189674"/>
              <a:gd name="connsiteY113" fmla="*/ 932901 h 6857536"/>
              <a:gd name="connsiteX114" fmla="*/ 11525238 w 12189674"/>
              <a:gd name="connsiteY114" fmla="*/ 943454 h 6857536"/>
              <a:gd name="connsiteX115" fmla="*/ 11562266 w 12189674"/>
              <a:gd name="connsiteY115" fmla="*/ 961968 h 6857536"/>
              <a:gd name="connsiteX116" fmla="*/ 11584730 w 12189674"/>
              <a:gd name="connsiteY116" fmla="*/ 974928 h 6857536"/>
              <a:gd name="connsiteX117" fmla="*/ 11589791 w 12189674"/>
              <a:gd name="connsiteY117" fmla="*/ 964931 h 6857536"/>
              <a:gd name="connsiteX118" fmla="*/ 11566154 w 12189674"/>
              <a:gd name="connsiteY118" fmla="*/ 954377 h 6857536"/>
              <a:gd name="connsiteX119" fmla="*/ 11528941 w 12189674"/>
              <a:gd name="connsiteY119" fmla="*/ 935493 h 6857536"/>
              <a:gd name="connsiteX120" fmla="*/ 11506538 w 12189674"/>
              <a:gd name="connsiteY120" fmla="*/ 922595 h 6857536"/>
              <a:gd name="connsiteX121" fmla="*/ 11094287 w 12189674"/>
              <a:gd name="connsiteY121" fmla="*/ 922595 h 6857536"/>
              <a:gd name="connsiteX122" fmla="*/ 11071885 w 12189674"/>
              <a:gd name="connsiteY122" fmla="*/ 935493 h 6857536"/>
              <a:gd name="connsiteX123" fmla="*/ 11034856 w 12189674"/>
              <a:gd name="connsiteY123" fmla="*/ 954377 h 6857536"/>
              <a:gd name="connsiteX124" fmla="*/ 11011220 w 12189674"/>
              <a:gd name="connsiteY124" fmla="*/ 964931 h 6857536"/>
              <a:gd name="connsiteX125" fmla="*/ 11016280 w 12189674"/>
              <a:gd name="connsiteY125" fmla="*/ 974928 h 6857536"/>
              <a:gd name="connsiteX126" fmla="*/ 11038744 w 12189674"/>
              <a:gd name="connsiteY126" fmla="*/ 961968 h 6857536"/>
              <a:gd name="connsiteX127" fmla="*/ 11075402 w 12189674"/>
              <a:gd name="connsiteY127" fmla="*/ 943145 h 6857536"/>
              <a:gd name="connsiteX128" fmla="*/ 11099039 w 12189674"/>
              <a:gd name="connsiteY128" fmla="*/ 932901 h 6857536"/>
              <a:gd name="connsiteX129" fmla="*/ 11519437 w 12189674"/>
              <a:gd name="connsiteY129" fmla="*/ 889269 h 6857536"/>
              <a:gd name="connsiteX130" fmla="*/ 11515981 w 12189674"/>
              <a:gd name="connsiteY130" fmla="*/ 899884 h 6857536"/>
              <a:gd name="connsiteX131" fmla="*/ 11540975 w 12189674"/>
              <a:gd name="connsiteY131" fmla="*/ 906611 h 6857536"/>
              <a:gd name="connsiteX132" fmla="*/ 11580534 w 12189674"/>
              <a:gd name="connsiteY132" fmla="*/ 919447 h 6857536"/>
              <a:gd name="connsiteX133" fmla="*/ 11604664 w 12189674"/>
              <a:gd name="connsiteY133" fmla="*/ 928704 h 6857536"/>
              <a:gd name="connsiteX134" fmla="*/ 11608120 w 12189674"/>
              <a:gd name="connsiteY134" fmla="*/ 918028 h 6857536"/>
              <a:gd name="connsiteX135" fmla="*/ 11583434 w 12189674"/>
              <a:gd name="connsiteY135" fmla="*/ 911301 h 6857536"/>
              <a:gd name="connsiteX136" fmla="*/ 11543629 w 12189674"/>
              <a:gd name="connsiteY136" fmla="*/ 898464 h 6857536"/>
              <a:gd name="connsiteX137" fmla="*/ 11519437 w 12189674"/>
              <a:gd name="connsiteY137" fmla="*/ 889269 h 6857536"/>
              <a:gd name="connsiteX138" fmla="*/ 11081080 w 12189674"/>
              <a:gd name="connsiteY138" fmla="*/ 889145 h 6857536"/>
              <a:gd name="connsiteX139" fmla="*/ 11056888 w 12189674"/>
              <a:gd name="connsiteY139" fmla="*/ 898341 h 6857536"/>
              <a:gd name="connsiteX140" fmla="*/ 11017391 w 12189674"/>
              <a:gd name="connsiteY140" fmla="*/ 911177 h 6857536"/>
              <a:gd name="connsiteX141" fmla="*/ 10992397 w 12189674"/>
              <a:gd name="connsiteY141" fmla="*/ 917904 h 6857536"/>
              <a:gd name="connsiteX142" fmla="*/ 10995853 w 12189674"/>
              <a:gd name="connsiteY142" fmla="*/ 928581 h 6857536"/>
              <a:gd name="connsiteX143" fmla="*/ 11020230 w 12189674"/>
              <a:gd name="connsiteY143" fmla="*/ 919324 h 6857536"/>
              <a:gd name="connsiteX144" fmla="*/ 11059542 w 12189674"/>
              <a:gd name="connsiteY144" fmla="*/ 906487 h 6857536"/>
              <a:gd name="connsiteX145" fmla="*/ 11084536 w 12189674"/>
              <a:gd name="connsiteY145" fmla="*/ 899760 h 6857536"/>
              <a:gd name="connsiteX146" fmla="*/ 11527460 w 12189674"/>
              <a:gd name="connsiteY146" fmla="*/ 851500 h 6857536"/>
              <a:gd name="connsiteX147" fmla="*/ 11524065 w 12189674"/>
              <a:gd name="connsiteY147" fmla="*/ 871742 h 6857536"/>
              <a:gd name="connsiteX148" fmla="*/ 11549800 w 12189674"/>
              <a:gd name="connsiteY148" fmla="*/ 874704 h 6857536"/>
              <a:gd name="connsiteX149" fmla="*/ 11590778 w 12189674"/>
              <a:gd name="connsiteY149" fmla="*/ 881555 h 6857536"/>
              <a:gd name="connsiteX150" fmla="*/ 11616081 w 12189674"/>
              <a:gd name="connsiteY150" fmla="*/ 887109 h 6857536"/>
              <a:gd name="connsiteX151" fmla="*/ 11619414 w 12189674"/>
              <a:gd name="connsiteY151" fmla="*/ 866928 h 6857536"/>
              <a:gd name="connsiteX152" fmla="*/ 11593741 w 12189674"/>
              <a:gd name="connsiteY152" fmla="*/ 863966 h 6857536"/>
              <a:gd name="connsiteX153" fmla="*/ 11552762 w 12189674"/>
              <a:gd name="connsiteY153" fmla="*/ 857054 h 6857536"/>
              <a:gd name="connsiteX154" fmla="*/ 11527460 w 12189674"/>
              <a:gd name="connsiteY154" fmla="*/ 851500 h 6857536"/>
              <a:gd name="connsiteX155" fmla="*/ 11073057 w 12189674"/>
              <a:gd name="connsiteY155" fmla="*/ 851376 h 6857536"/>
              <a:gd name="connsiteX156" fmla="*/ 11047754 w 12189674"/>
              <a:gd name="connsiteY156" fmla="*/ 856931 h 6857536"/>
              <a:gd name="connsiteX157" fmla="*/ 11006776 w 12189674"/>
              <a:gd name="connsiteY157" fmla="*/ 863843 h 6857536"/>
              <a:gd name="connsiteX158" fmla="*/ 10981041 w 12189674"/>
              <a:gd name="connsiteY158" fmla="*/ 866805 h 6857536"/>
              <a:gd name="connsiteX159" fmla="*/ 10984436 w 12189674"/>
              <a:gd name="connsiteY159" fmla="*/ 886985 h 6857536"/>
              <a:gd name="connsiteX160" fmla="*/ 11009738 w 12189674"/>
              <a:gd name="connsiteY160" fmla="*/ 881431 h 6857536"/>
              <a:gd name="connsiteX161" fmla="*/ 11050717 w 12189674"/>
              <a:gd name="connsiteY161" fmla="*/ 874581 h 6857536"/>
              <a:gd name="connsiteX162" fmla="*/ 11076390 w 12189674"/>
              <a:gd name="connsiteY162" fmla="*/ 871619 h 6857536"/>
              <a:gd name="connsiteX163" fmla="*/ 11622191 w 12189674"/>
              <a:gd name="connsiteY163" fmla="*/ 808855 h 6857536"/>
              <a:gd name="connsiteX164" fmla="*/ 11596333 w 12189674"/>
              <a:gd name="connsiteY164" fmla="*/ 810151 h 6857536"/>
              <a:gd name="connsiteX165" fmla="*/ 11554799 w 12189674"/>
              <a:gd name="connsiteY165" fmla="*/ 810275 h 6857536"/>
              <a:gd name="connsiteX166" fmla="*/ 11528941 w 12189674"/>
              <a:gd name="connsiteY166" fmla="*/ 808979 h 6857536"/>
              <a:gd name="connsiteX167" fmla="*/ 11528941 w 12189674"/>
              <a:gd name="connsiteY167" fmla="*/ 838787 h 6857536"/>
              <a:gd name="connsiteX168" fmla="*/ 11554799 w 12189674"/>
              <a:gd name="connsiteY168" fmla="*/ 837491 h 6857536"/>
              <a:gd name="connsiteX169" fmla="*/ 11596333 w 12189674"/>
              <a:gd name="connsiteY169" fmla="*/ 837491 h 6857536"/>
              <a:gd name="connsiteX170" fmla="*/ 11622191 w 12189674"/>
              <a:gd name="connsiteY170" fmla="*/ 838787 h 6857536"/>
              <a:gd name="connsiteX171" fmla="*/ 10978326 w 12189674"/>
              <a:gd name="connsiteY171" fmla="*/ 808855 h 6857536"/>
              <a:gd name="connsiteX172" fmla="*/ 10978326 w 12189674"/>
              <a:gd name="connsiteY172" fmla="*/ 838663 h 6857536"/>
              <a:gd name="connsiteX173" fmla="*/ 11004184 w 12189674"/>
              <a:gd name="connsiteY173" fmla="*/ 837367 h 6857536"/>
              <a:gd name="connsiteX174" fmla="*/ 11045718 w 12189674"/>
              <a:gd name="connsiteY174" fmla="*/ 837367 h 6857536"/>
              <a:gd name="connsiteX175" fmla="*/ 11071576 w 12189674"/>
              <a:gd name="connsiteY175" fmla="*/ 838663 h 6857536"/>
              <a:gd name="connsiteX176" fmla="*/ 11071576 w 12189674"/>
              <a:gd name="connsiteY176" fmla="*/ 808855 h 6857536"/>
              <a:gd name="connsiteX177" fmla="*/ 11045718 w 12189674"/>
              <a:gd name="connsiteY177" fmla="*/ 810151 h 6857536"/>
              <a:gd name="connsiteX178" fmla="*/ 11004184 w 12189674"/>
              <a:gd name="connsiteY178" fmla="*/ 810151 h 6857536"/>
              <a:gd name="connsiteX179" fmla="*/ 10978326 w 12189674"/>
              <a:gd name="connsiteY179" fmla="*/ 808855 h 6857536"/>
              <a:gd name="connsiteX180" fmla="*/ 10984436 w 12189674"/>
              <a:gd name="connsiteY180" fmla="*/ 760718 h 6857536"/>
              <a:gd name="connsiteX181" fmla="*/ 10981041 w 12189674"/>
              <a:gd name="connsiteY181" fmla="*/ 780899 h 6857536"/>
              <a:gd name="connsiteX182" fmla="*/ 11006776 w 12189674"/>
              <a:gd name="connsiteY182" fmla="*/ 783861 h 6857536"/>
              <a:gd name="connsiteX183" fmla="*/ 11047754 w 12189674"/>
              <a:gd name="connsiteY183" fmla="*/ 790526 h 6857536"/>
              <a:gd name="connsiteX184" fmla="*/ 11073057 w 12189674"/>
              <a:gd name="connsiteY184" fmla="*/ 796080 h 6857536"/>
              <a:gd name="connsiteX185" fmla="*/ 11076390 w 12189674"/>
              <a:gd name="connsiteY185" fmla="*/ 775900 h 6857536"/>
              <a:gd name="connsiteX186" fmla="*/ 11050717 w 12189674"/>
              <a:gd name="connsiteY186" fmla="*/ 772937 h 6857536"/>
              <a:gd name="connsiteX187" fmla="*/ 11009738 w 12189674"/>
              <a:gd name="connsiteY187" fmla="*/ 766272 h 6857536"/>
              <a:gd name="connsiteX188" fmla="*/ 10984436 w 12189674"/>
              <a:gd name="connsiteY188" fmla="*/ 760718 h 6857536"/>
              <a:gd name="connsiteX189" fmla="*/ 11616513 w 12189674"/>
              <a:gd name="connsiteY189" fmla="*/ 760533 h 6857536"/>
              <a:gd name="connsiteX190" fmla="*/ 11591210 w 12189674"/>
              <a:gd name="connsiteY190" fmla="*/ 766087 h 6857536"/>
              <a:gd name="connsiteX191" fmla="*/ 11550232 w 12189674"/>
              <a:gd name="connsiteY191" fmla="*/ 772937 h 6857536"/>
              <a:gd name="connsiteX192" fmla="*/ 11524497 w 12189674"/>
              <a:gd name="connsiteY192" fmla="*/ 775900 h 6857536"/>
              <a:gd name="connsiteX193" fmla="*/ 11527892 w 12189674"/>
              <a:gd name="connsiteY193" fmla="*/ 796080 h 6857536"/>
              <a:gd name="connsiteX194" fmla="*/ 11553194 w 12189674"/>
              <a:gd name="connsiteY194" fmla="*/ 790526 h 6857536"/>
              <a:gd name="connsiteX195" fmla="*/ 11594173 w 12189674"/>
              <a:gd name="connsiteY195" fmla="*/ 783676 h 6857536"/>
              <a:gd name="connsiteX196" fmla="*/ 11619846 w 12189674"/>
              <a:gd name="connsiteY196" fmla="*/ 780713 h 6857536"/>
              <a:gd name="connsiteX197" fmla="*/ 11604479 w 12189674"/>
              <a:gd name="connsiteY197" fmla="*/ 718937 h 6857536"/>
              <a:gd name="connsiteX198" fmla="*/ 11580349 w 12189674"/>
              <a:gd name="connsiteY198" fmla="*/ 728195 h 6857536"/>
              <a:gd name="connsiteX199" fmla="*/ 11541407 w 12189674"/>
              <a:gd name="connsiteY199" fmla="*/ 741031 h 6857536"/>
              <a:gd name="connsiteX200" fmla="*/ 11516104 w 12189674"/>
              <a:gd name="connsiteY200" fmla="*/ 747758 h 6857536"/>
              <a:gd name="connsiteX201" fmla="*/ 11519560 w 12189674"/>
              <a:gd name="connsiteY201" fmla="*/ 758373 h 6857536"/>
              <a:gd name="connsiteX202" fmla="*/ 11543752 w 12189674"/>
              <a:gd name="connsiteY202" fmla="*/ 749116 h 6857536"/>
              <a:gd name="connsiteX203" fmla="*/ 11583249 w 12189674"/>
              <a:gd name="connsiteY203" fmla="*/ 736279 h 6857536"/>
              <a:gd name="connsiteX204" fmla="*/ 11607935 w 12189674"/>
              <a:gd name="connsiteY204" fmla="*/ 729552 h 6857536"/>
              <a:gd name="connsiteX205" fmla="*/ 10996100 w 12189674"/>
              <a:gd name="connsiteY205" fmla="*/ 718937 h 6857536"/>
              <a:gd name="connsiteX206" fmla="*/ 10992644 w 12189674"/>
              <a:gd name="connsiteY206" fmla="*/ 729552 h 6857536"/>
              <a:gd name="connsiteX207" fmla="*/ 11017638 w 12189674"/>
              <a:gd name="connsiteY207" fmla="*/ 736279 h 6857536"/>
              <a:gd name="connsiteX208" fmla="*/ 11056888 w 12189674"/>
              <a:gd name="connsiteY208" fmla="*/ 749116 h 6857536"/>
              <a:gd name="connsiteX209" fmla="*/ 11081080 w 12189674"/>
              <a:gd name="connsiteY209" fmla="*/ 758373 h 6857536"/>
              <a:gd name="connsiteX210" fmla="*/ 11084536 w 12189674"/>
              <a:gd name="connsiteY210" fmla="*/ 747758 h 6857536"/>
              <a:gd name="connsiteX211" fmla="*/ 11059542 w 12189674"/>
              <a:gd name="connsiteY211" fmla="*/ 741031 h 6857536"/>
              <a:gd name="connsiteX212" fmla="*/ 11020230 w 12189674"/>
              <a:gd name="connsiteY212" fmla="*/ 728195 h 6857536"/>
              <a:gd name="connsiteX213" fmla="*/ 10996100 w 12189674"/>
              <a:gd name="connsiteY213" fmla="*/ 718937 h 6857536"/>
              <a:gd name="connsiteX214" fmla="*/ 11326888 w 12189674"/>
              <a:gd name="connsiteY214" fmla="*/ 699868 h 6857536"/>
              <a:gd name="connsiteX215" fmla="*/ 11330591 w 12189674"/>
              <a:gd name="connsiteY215" fmla="*/ 772444 h 6857536"/>
              <a:gd name="connsiteX216" fmla="*/ 11330591 w 12189674"/>
              <a:gd name="connsiteY216" fmla="*/ 875321 h 6857536"/>
              <a:gd name="connsiteX217" fmla="*/ 11326888 w 12189674"/>
              <a:gd name="connsiteY217" fmla="*/ 947651 h 6857536"/>
              <a:gd name="connsiteX218" fmla="*/ 11384344 w 12189674"/>
              <a:gd name="connsiteY218" fmla="*/ 947651 h 6857536"/>
              <a:gd name="connsiteX219" fmla="*/ 11380641 w 12189674"/>
              <a:gd name="connsiteY219" fmla="*/ 875321 h 6857536"/>
              <a:gd name="connsiteX220" fmla="*/ 11380641 w 12189674"/>
              <a:gd name="connsiteY220" fmla="*/ 772444 h 6857536"/>
              <a:gd name="connsiteX221" fmla="*/ 11384344 w 12189674"/>
              <a:gd name="connsiteY221" fmla="*/ 699868 h 6857536"/>
              <a:gd name="connsiteX222" fmla="*/ 11216420 w 12189674"/>
              <a:gd name="connsiteY222" fmla="*/ 699868 h 6857536"/>
              <a:gd name="connsiteX223" fmla="*/ 11220122 w 12189674"/>
              <a:gd name="connsiteY223" fmla="*/ 772444 h 6857536"/>
              <a:gd name="connsiteX224" fmla="*/ 11220122 w 12189674"/>
              <a:gd name="connsiteY224" fmla="*/ 875321 h 6857536"/>
              <a:gd name="connsiteX225" fmla="*/ 11216420 w 12189674"/>
              <a:gd name="connsiteY225" fmla="*/ 947651 h 6857536"/>
              <a:gd name="connsiteX226" fmla="*/ 11273752 w 12189674"/>
              <a:gd name="connsiteY226" fmla="*/ 947651 h 6857536"/>
              <a:gd name="connsiteX227" fmla="*/ 11270049 w 12189674"/>
              <a:gd name="connsiteY227" fmla="*/ 875321 h 6857536"/>
              <a:gd name="connsiteX228" fmla="*/ 11270049 w 12189674"/>
              <a:gd name="connsiteY228" fmla="*/ 772444 h 6857536"/>
              <a:gd name="connsiteX229" fmla="*/ 11273752 w 12189674"/>
              <a:gd name="connsiteY229" fmla="*/ 699868 h 6857536"/>
              <a:gd name="connsiteX230" fmla="*/ 11584669 w 12189674"/>
              <a:gd name="connsiteY230" fmla="*/ 672590 h 6857536"/>
              <a:gd name="connsiteX231" fmla="*/ 11562205 w 12189674"/>
              <a:gd name="connsiteY231" fmla="*/ 685488 h 6857536"/>
              <a:gd name="connsiteX232" fmla="*/ 11525114 w 12189674"/>
              <a:gd name="connsiteY232" fmla="*/ 704373 h 6857536"/>
              <a:gd name="connsiteX233" fmla="*/ 11501601 w 12189674"/>
              <a:gd name="connsiteY233" fmla="*/ 714926 h 6857536"/>
              <a:gd name="connsiteX234" fmla="*/ 11506662 w 12189674"/>
              <a:gd name="connsiteY234" fmla="*/ 724862 h 6857536"/>
              <a:gd name="connsiteX235" fmla="*/ 11529064 w 12189674"/>
              <a:gd name="connsiteY235" fmla="*/ 711964 h 6857536"/>
              <a:gd name="connsiteX236" fmla="*/ 11566093 w 12189674"/>
              <a:gd name="connsiteY236" fmla="*/ 693141 h 6857536"/>
              <a:gd name="connsiteX237" fmla="*/ 11589729 w 12189674"/>
              <a:gd name="connsiteY237" fmla="*/ 682526 h 6857536"/>
              <a:gd name="connsiteX238" fmla="*/ 11015972 w 12189674"/>
              <a:gd name="connsiteY238" fmla="*/ 672590 h 6857536"/>
              <a:gd name="connsiteX239" fmla="*/ 11010911 w 12189674"/>
              <a:gd name="connsiteY239" fmla="*/ 682526 h 6857536"/>
              <a:gd name="connsiteX240" fmla="*/ 11034548 w 12189674"/>
              <a:gd name="connsiteY240" fmla="*/ 693141 h 6857536"/>
              <a:gd name="connsiteX241" fmla="*/ 11071885 w 12189674"/>
              <a:gd name="connsiteY241" fmla="*/ 711964 h 6857536"/>
              <a:gd name="connsiteX242" fmla="*/ 11094287 w 12189674"/>
              <a:gd name="connsiteY242" fmla="*/ 724862 h 6857536"/>
              <a:gd name="connsiteX243" fmla="*/ 11099409 w 12189674"/>
              <a:gd name="connsiteY243" fmla="*/ 714926 h 6857536"/>
              <a:gd name="connsiteX244" fmla="*/ 11075773 w 12189674"/>
              <a:gd name="connsiteY244" fmla="*/ 704373 h 6857536"/>
              <a:gd name="connsiteX245" fmla="*/ 11038744 w 12189674"/>
              <a:gd name="connsiteY245" fmla="*/ 685488 h 6857536"/>
              <a:gd name="connsiteX246" fmla="*/ 11015972 w 12189674"/>
              <a:gd name="connsiteY246" fmla="*/ 672590 h 6857536"/>
              <a:gd name="connsiteX247" fmla="*/ 11556465 w 12189674"/>
              <a:gd name="connsiteY247" fmla="*/ 628464 h 6857536"/>
              <a:gd name="connsiteX248" fmla="*/ 11536223 w 12189674"/>
              <a:gd name="connsiteY248" fmla="*/ 644510 h 6857536"/>
              <a:gd name="connsiteX249" fmla="*/ 11502404 w 12189674"/>
              <a:gd name="connsiteY249" fmla="*/ 668640 h 6857536"/>
              <a:gd name="connsiteX250" fmla="*/ 11480557 w 12189674"/>
              <a:gd name="connsiteY250" fmla="*/ 682588 h 6857536"/>
              <a:gd name="connsiteX251" fmla="*/ 11492468 w 12189674"/>
              <a:gd name="connsiteY251" fmla="*/ 699251 h 6857536"/>
              <a:gd name="connsiteX252" fmla="*/ 11512772 w 12189674"/>
              <a:gd name="connsiteY252" fmla="*/ 683205 h 6857536"/>
              <a:gd name="connsiteX253" fmla="*/ 11546591 w 12189674"/>
              <a:gd name="connsiteY253" fmla="*/ 659075 h 6857536"/>
              <a:gd name="connsiteX254" fmla="*/ 11568376 w 12189674"/>
              <a:gd name="connsiteY254" fmla="*/ 645127 h 6857536"/>
              <a:gd name="connsiteX255" fmla="*/ 11044052 w 12189674"/>
              <a:gd name="connsiteY255" fmla="*/ 628464 h 6857536"/>
              <a:gd name="connsiteX256" fmla="*/ 11032573 w 12189674"/>
              <a:gd name="connsiteY256" fmla="*/ 645127 h 6857536"/>
              <a:gd name="connsiteX257" fmla="*/ 11054358 w 12189674"/>
              <a:gd name="connsiteY257" fmla="*/ 659075 h 6857536"/>
              <a:gd name="connsiteX258" fmla="*/ 11087745 w 12189674"/>
              <a:gd name="connsiteY258" fmla="*/ 683205 h 6857536"/>
              <a:gd name="connsiteX259" fmla="*/ 11108049 w 12189674"/>
              <a:gd name="connsiteY259" fmla="*/ 699251 h 6857536"/>
              <a:gd name="connsiteX260" fmla="*/ 11119960 w 12189674"/>
              <a:gd name="connsiteY260" fmla="*/ 682588 h 6857536"/>
              <a:gd name="connsiteX261" fmla="*/ 11098113 w 12189674"/>
              <a:gd name="connsiteY261" fmla="*/ 668640 h 6857536"/>
              <a:gd name="connsiteX262" fmla="*/ 11064294 w 12189674"/>
              <a:gd name="connsiteY262" fmla="*/ 644510 h 6857536"/>
              <a:gd name="connsiteX263" fmla="*/ 11044052 w 12189674"/>
              <a:gd name="connsiteY263" fmla="*/ 628464 h 6857536"/>
              <a:gd name="connsiteX264" fmla="*/ 11517585 w 12189674"/>
              <a:gd name="connsiteY264" fmla="*/ 585511 h 6857536"/>
              <a:gd name="connsiteX265" fmla="*/ 11500244 w 12189674"/>
              <a:gd name="connsiteY265" fmla="*/ 604766 h 6857536"/>
              <a:gd name="connsiteX266" fmla="*/ 11470744 w 12189674"/>
              <a:gd name="connsiteY266" fmla="*/ 634142 h 6857536"/>
              <a:gd name="connsiteX267" fmla="*/ 11451489 w 12189674"/>
              <a:gd name="connsiteY267" fmla="*/ 651484 h 6857536"/>
              <a:gd name="connsiteX268" fmla="*/ 11472596 w 12189674"/>
              <a:gd name="connsiteY268" fmla="*/ 672528 h 6857536"/>
              <a:gd name="connsiteX269" fmla="*/ 11489937 w 12189674"/>
              <a:gd name="connsiteY269" fmla="*/ 653335 h 6857536"/>
              <a:gd name="connsiteX270" fmla="*/ 11519313 w 12189674"/>
              <a:gd name="connsiteY270" fmla="*/ 623959 h 6857536"/>
              <a:gd name="connsiteX271" fmla="*/ 11538630 w 12189674"/>
              <a:gd name="connsiteY271" fmla="*/ 606617 h 6857536"/>
              <a:gd name="connsiteX272" fmla="*/ 11083117 w 12189674"/>
              <a:gd name="connsiteY272" fmla="*/ 585511 h 6857536"/>
              <a:gd name="connsiteX273" fmla="*/ 11062072 w 12189674"/>
              <a:gd name="connsiteY273" fmla="*/ 606617 h 6857536"/>
              <a:gd name="connsiteX274" fmla="*/ 11081265 w 12189674"/>
              <a:gd name="connsiteY274" fmla="*/ 623959 h 6857536"/>
              <a:gd name="connsiteX275" fmla="*/ 11110703 w 12189674"/>
              <a:gd name="connsiteY275" fmla="*/ 653335 h 6857536"/>
              <a:gd name="connsiteX276" fmla="*/ 11128045 w 12189674"/>
              <a:gd name="connsiteY276" fmla="*/ 672528 h 6857536"/>
              <a:gd name="connsiteX277" fmla="*/ 11149151 w 12189674"/>
              <a:gd name="connsiteY277" fmla="*/ 651484 h 6857536"/>
              <a:gd name="connsiteX278" fmla="*/ 11129896 w 12189674"/>
              <a:gd name="connsiteY278" fmla="*/ 634142 h 6857536"/>
              <a:gd name="connsiteX279" fmla="*/ 11100458 w 12189674"/>
              <a:gd name="connsiteY279" fmla="*/ 604766 h 6857536"/>
              <a:gd name="connsiteX280" fmla="*/ 11083117 w 12189674"/>
              <a:gd name="connsiteY280" fmla="*/ 585511 h 6857536"/>
              <a:gd name="connsiteX281" fmla="*/ 11478767 w 12189674"/>
              <a:gd name="connsiteY281" fmla="*/ 555703 h 6857536"/>
              <a:gd name="connsiteX282" fmla="*/ 11464820 w 12189674"/>
              <a:gd name="connsiteY282" fmla="*/ 577488 h 6857536"/>
              <a:gd name="connsiteX283" fmla="*/ 11440689 w 12189674"/>
              <a:gd name="connsiteY283" fmla="*/ 611308 h 6857536"/>
              <a:gd name="connsiteX284" fmla="*/ 11424829 w 12189674"/>
              <a:gd name="connsiteY284" fmla="*/ 631612 h 6857536"/>
              <a:gd name="connsiteX285" fmla="*/ 11441492 w 12189674"/>
              <a:gd name="connsiteY285" fmla="*/ 643461 h 6857536"/>
              <a:gd name="connsiteX286" fmla="*/ 11455439 w 12189674"/>
              <a:gd name="connsiteY286" fmla="*/ 621676 h 6857536"/>
              <a:gd name="connsiteX287" fmla="*/ 11479569 w 12189674"/>
              <a:gd name="connsiteY287" fmla="*/ 587856 h 6857536"/>
              <a:gd name="connsiteX288" fmla="*/ 11495430 w 12189674"/>
              <a:gd name="connsiteY288" fmla="*/ 567552 h 6857536"/>
              <a:gd name="connsiteX289" fmla="*/ 11121688 w 12189674"/>
              <a:gd name="connsiteY289" fmla="*/ 555703 h 6857536"/>
              <a:gd name="connsiteX290" fmla="*/ 11105025 w 12189674"/>
              <a:gd name="connsiteY290" fmla="*/ 567552 h 6857536"/>
              <a:gd name="connsiteX291" fmla="*/ 11121071 w 12189674"/>
              <a:gd name="connsiteY291" fmla="*/ 587856 h 6857536"/>
              <a:gd name="connsiteX292" fmla="*/ 11145201 w 12189674"/>
              <a:gd name="connsiteY292" fmla="*/ 621676 h 6857536"/>
              <a:gd name="connsiteX293" fmla="*/ 11159149 w 12189674"/>
              <a:gd name="connsiteY293" fmla="*/ 643461 h 6857536"/>
              <a:gd name="connsiteX294" fmla="*/ 11175812 w 12189674"/>
              <a:gd name="connsiteY294" fmla="*/ 631612 h 6857536"/>
              <a:gd name="connsiteX295" fmla="*/ 11159766 w 12189674"/>
              <a:gd name="connsiteY295" fmla="*/ 611308 h 6857536"/>
              <a:gd name="connsiteX296" fmla="*/ 11135636 w 12189674"/>
              <a:gd name="connsiteY296" fmla="*/ 577488 h 6857536"/>
              <a:gd name="connsiteX297" fmla="*/ 11121688 w 12189674"/>
              <a:gd name="connsiteY297" fmla="*/ 555703 h 6857536"/>
              <a:gd name="connsiteX298" fmla="*/ 11441060 w 12189674"/>
              <a:gd name="connsiteY298" fmla="*/ 534350 h 6857536"/>
              <a:gd name="connsiteX299" fmla="*/ 11430506 w 12189674"/>
              <a:gd name="connsiteY299" fmla="*/ 557987 h 6857536"/>
              <a:gd name="connsiteX300" fmla="*/ 11411992 w 12189674"/>
              <a:gd name="connsiteY300" fmla="*/ 595015 h 6857536"/>
              <a:gd name="connsiteX301" fmla="*/ 11399032 w 12189674"/>
              <a:gd name="connsiteY301" fmla="*/ 617417 h 6857536"/>
              <a:gd name="connsiteX302" fmla="*/ 11409030 w 12189674"/>
              <a:gd name="connsiteY302" fmla="*/ 622478 h 6857536"/>
              <a:gd name="connsiteX303" fmla="*/ 11419583 w 12189674"/>
              <a:gd name="connsiteY303" fmla="*/ 598841 h 6857536"/>
              <a:gd name="connsiteX304" fmla="*/ 11438097 w 12189674"/>
              <a:gd name="connsiteY304" fmla="*/ 561813 h 6857536"/>
              <a:gd name="connsiteX305" fmla="*/ 11451057 w 12189674"/>
              <a:gd name="connsiteY305" fmla="*/ 539411 h 6857536"/>
              <a:gd name="connsiteX306" fmla="*/ 11158902 w 12189674"/>
              <a:gd name="connsiteY306" fmla="*/ 534350 h 6857536"/>
              <a:gd name="connsiteX307" fmla="*/ 11148904 w 12189674"/>
              <a:gd name="connsiteY307" fmla="*/ 539411 h 6857536"/>
              <a:gd name="connsiteX308" fmla="*/ 11162173 w 12189674"/>
              <a:gd name="connsiteY308" fmla="*/ 561813 h 6857536"/>
              <a:gd name="connsiteX309" fmla="*/ 11180687 w 12189674"/>
              <a:gd name="connsiteY309" fmla="*/ 598841 h 6857536"/>
              <a:gd name="connsiteX310" fmla="*/ 11191240 w 12189674"/>
              <a:gd name="connsiteY310" fmla="*/ 622478 h 6857536"/>
              <a:gd name="connsiteX311" fmla="*/ 11201238 w 12189674"/>
              <a:gd name="connsiteY311" fmla="*/ 617417 h 6857536"/>
              <a:gd name="connsiteX312" fmla="*/ 11188278 w 12189674"/>
              <a:gd name="connsiteY312" fmla="*/ 595015 h 6857536"/>
              <a:gd name="connsiteX313" fmla="*/ 11169455 w 12189674"/>
              <a:gd name="connsiteY313" fmla="*/ 557987 h 6857536"/>
              <a:gd name="connsiteX314" fmla="*/ 11158902 w 12189674"/>
              <a:gd name="connsiteY314" fmla="*/ 534350 h 6857536"/>
              <a:gd name="connsiteX315" fmla="*/ 11394527 w 12189674"/>
              <a:gd name="connsiteY315" fmla="*/ 516021 h 6857536"/>
              <a:gd name="connsiteX316" fmla="*/ 11387800 w 12189674"/>
              <a:gd name="connsiteY316" fmla="*/ 540707 h 6857536"/>
              <a:gd name="connsiteX317" fmla="*/ 11374902 w 12189674"/>
              <a:gd name="connsiteY317" fmla="*/ 580265 h 6857536"/>
              <a:gd name="connsiteX318" fmla="*/ 11365830 w 12189674"/>
              <a:gd name="connsiteY318" fmla="*/ 604519 h 6857536"/>
              <a:gd name="connsiteX319" fmla="*/ 11376445 w 12189674"/>
              <a:gd name="connsiteY319" fmla="*/ 607913 h 6857536"/>
              <a:gd name="connsiteX320" fmla="*/ 11383048 w 12189674"/>
              <a:gd name="connsiteY320" fmla="*/ 582981 h 6857536"/>
              <a:gd name="connsiteX321" fmla="*/ 11383172 w 12189674"/>
              <a:gd name="connsiteY321" fmla="*/ 582981 h 6857536"/>
              <a:gd name="connsiteX322" fmla="*/ 11396008 w 12189674"/>
              <a:gd name="connsiteY322" fmla="*/ 543422 h 6857536"/>
              <a:gd name="connsiteX323" fmla="*/ 11405142 w 12189674"/>
              <a:gd name="connsiteY323" fmla="*/ 519415 h 6857536"/>
              <a:gd name="connsiteX324" fmla="*/ 11206237 w 12189674"/>
              <a:gd name="connsiteY324" fmla="*/ 515836 h 6857536"/>
              <a:gd name="connsiteX325" fmla="*/ 11195498 w 12189674"/>
              <a:gd name="connsiteY325" fmla="*/ 519415 h 6857536"/>
              <a:gd name="connsiteX326" fmla="*/ 11204756 w 12189674"/>
              <a:gd name="connsiteY326" fmla="*/ 543607 h 6857536"/>
              <a:gd name="connsiteX327" fmla="*/ 11217716 w 12189674"/>
              <a:gd name="connsiteY327" fmla="*/ 582981 h 6857536"/>
              <a:gd name="connsiteX328" fmla="*/ 11224442 w 12189674"/>
              <a:gd name="connsiteY328" fmla="*/ 607667 h 6857536"/>
              <a:gd name="connsiteX329" fmla="*/ 11235057 w 12189674"/>
              <a:gd name="connsiteY329" fmla="*/ 604272 h 6857536"/>
              <a:gd name="connsiteX330" fmla="*/ 11225862 w 12189674"/>
              <a:gd name="connsiteY330" fmla="*/ 580080 h 6857536"/>
              <a:gd name="connsiteX331" fmla="*/ 11212964 w 12189674"/>
              <a:gd name="connsiteY331" fmla="*/ 540521 h 6857536"/>
              <a:gd name="connsiteX332" fmla="*/ 11206237 w 12189674"/>
              <a:gd name="connsiteY332" fmla="*/ 515836 h 6857536"/>
              <a:gd name="connsiteX333" fmla="*/ 11343489 w 12189674"/>
              <a:gd name="connsiteY333" fmla="*/ 504480 h 6857536"/>
              <a:gd name="connsiteX334" fmla="*/ 11340527 w 12189674"/>
              <a:gd name="connsiteY334" fmla="*/ 530215 h 6857536"/>
              <a:gd name="connsiteX335" fmla="*/ 11333677 w 12189674"/>
              <a:gd name="connsiteY335" fmla="*/ 571193 h 6857536"/>
              <a:gd name="connsiteX336" fmla="*/ 11328061 w 12189674"/>
              <a:gd name="connsiteY336" fmla="*/ 596496 h 6857536"/>
              <a:gd name="connsiteX337" fmla="*/ 11348303 w 12189674"/>
              <a:gd name="connsiteY337" fmla="*/ 599829 h 6857536"/>
              <a:gd name="connsiteX338" fmla="*/ 11351142 w 12189674"/>
              <a:gd name="connsiteY338" fmla="*/ 574156 h 6857536"/>
              <a:gd name="connsiteX339" fmla="*/ 11351265 w 12189674"/>
              <a:gd name="connsiteY339" fmla="*/ 574156 h 6857536"/>
              <a:gd name="connsiteX340" fmla="*/ 11358116 w 12189674"/>
              <a:gd name="connsiteY340" fmla="*/ 533177 h 6857536"/>
              <a:gd name="connsiteX341" fmla="*/ 11363670 w 12189674"/>
              <a:gd name="connsiteY341" fmla="*/ 507875 h 6857536"/>
              <a:gd name="connsiteX342" fmla="*/ 11257274 w 12189674"/>
              <a:gd name="connsiteY342" fmla="*/ 504295 h 6857536"/>
              <a:gd name="connsiteX343" fmla="*/ 11237094 w 12189674"/>
              <a:gd name="connsiteY343" fmla="*/ 507689 h 6857536"/>
              <a:gd name="connsiteX344" fmla="*/ 11242648 w 12189674"/>
              <a:gd name="connsiteY344" fmla="*/ 532992 h 6857536"/>
              <a:gd name="connsiteX345" fmla="*/ 11249622 w 12189674"/>
              <a:gd name="connsiteY345" fmla="*/ 574156 h 6857536"/>
              <a:gd name="connsiteX346" fmla="*/ 11252461 w 12189674"/>
              <a:gd name="connsiteY346" fmla="*/ 599644 h 6857536"/>
              <a:gd name="connsiteX347" fmla="*/ 11272703 w 12189674"/>
              <a:gd name="connsiteY347" fmla="*/ 596311 h 6857536"/>
              <a:gd name="connsiteX348" fmla="*/ 11267087 w 12189674"/>
              <a:gd name="connsiteY348" fmla="*/ 571008 h 6857536"/>
              <a:gd name="connsiteX349" fmla="*/ 11260237 w 12189674"/>
              <a:gd name="connsiteY349" fmla="*/ 530030 h 6857536"/>
              <a:gd name="connsiteX350" fmla="*/ 11257274 w 12189674"/>
              <a:gd name="connsiteY350" fmla="*/ 504295 h 6857536"/>
              <a:gd name="connsiteX351" fmla="*/ 11285601 w 12189674"/>
              <a:gd name="connsiteY351" fmla="*/ 501765 h 6857536"/>
              <a:gd name="connsiteX352" fmla="*/ 11286897 w 12189674"/>
              <a:gd name="connsiteY352" fmla="*/ 527623 h 6857536"/>
              <a:gd name="connsiteX353" fmla="*/ 11286897 w 12189674"/>
              <a:gd name="connsiteY353" fmla="*/ 569157 h 6857536"/>
              <a:gd name="connsiteX354" fmla="*/ 11285601 w 12189674"/>
              <a:gd name="connsiteY354" fmla="*/ 595015 h 6857536"/>
              <a:gd name="connsiteX355" fmla="*/ 11315224 w 12189674"/>
              <a:gd name="connsiteY355" fmla="*/ 595015 h 6857536"/>
              <a:gd name="connsiteX356" fmla="*/ 11313928 w 12189674"/>
              <a:gd name="connsiteY356" fmla="*/ 569157 h 6857536"/>
              <a:gd name="connsiteX357" fmla="*/ 11313928 w 12189674"/>
              <a:gd name="connsiteY357" fmla="*/ 527623 h 6857536"/>
              <a:gd name="connsiteX358" fmla="*/ 11315224 w 12189674"/>
              <a:gd name="connsiteY358" fmla="*/ 501765 h 6857536"/>
              <a:gd name="connsiteX359" fmla="*/ 0 w 12189674"/>
              <a:gd name="connsiteY359" fmla="*/ 0 h 6857536"/>
              <a:gd name="connsiteX360" fmla="*/ 12189674 w 12189674"/>
              <a:gd name="connsiteY360" fmla="*/ 0 h 6857536"/>
              <a:gd name="connsiteX361" fmla="*/ 12189674 w 12189674"/>
              <a:gd name="connsiteY361" fmla="*/ 6857536 h 6857536"/>
              <a:gd name="connsiteX362" fmla="*/ 0 w 12189674"/>
              <a:gd name="connsiteY362" fmla="*/ 6857536 h 6857536"/>
              <a:gd name="connsiteX363" fmla="*/ 0 w 12189674"/>
              <a:gd name="connsiteY363" fmla="*/ 6284701 h 6857536"/>
              <a:gd name="connsiteX364" fmla="*/ 3742933 w 12189674"/>
              <a:gd name="connsiteY364" fmla="*/ 6284701 h 6857536"/>
              <a:gd name="connsiteX365" fmla="*/ 3742749 w 12189674"/>
              <a:gd name="connsiteY365" fmla="*/ 6286502 h 6857536"/>
              <a:gd name="connsiteX366" fmla="*/ 4838124 w 12189674"/>
              <a:gd name="connsiteY366" fmla="*/ 6286502 h 6857536"/>
              <a:gd name="connsiteX367" fmla="*/ 4795934 w 12189674"/>
              <a:gd name="connsiteY367" fmla="*/ 5454511 h 6857536"/>
              <a:gd name="connsiteX368" fmla="*/ 4795934 w 12189674"/>
              <a:gd name="connsiteY368" fmla="*/ 1401692 h 6857536"/>
              <a:gd name="connsiteX369" fmla="*/ 4838124 w 12189674"/>
              <a:gd name="connsiteY369" fmla="*/ 569701 h 6857536"/>
              <a:gd name="connsiteX370" fmla="*/ 4371974 w 12189674"/>
              <a:gd name="connsiteY370" fmla="*/ 569701 h 6857536"/>
              <a:gd name="connsiteX371" fmla="*/ 4371974 w 12189674"/>
              <a:gd name="connsiteY371" fmla="*/ 569700 h 6857536"/>
              <a:gd name="connsiteX372" fmla="*/ 0 w 12189674"/>
              <a:gd name="connsiteY372" fmla="*/ 569700 h 68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2189674" h="6857536">
                <a:moveTo>
                  <a:pt x="11285601" y="1052503"/>
                </a:moveTo>
                <a:cubicBezTo>
                  <a:pt x="11286564" y="1061069"/>
                  <a:pt x="11286996" y="1069684"/>
                  <a:pt x="11286897" y="1078300"/>
                </a:cubicBezTo>
                <a:lnTo>
                  <a:pt x="11286897" y="1119895"/>
                </a:lnTo>
                <a:cubicBezTo>
                  <a:pt x="11286990" y="1128535"/>
                  <a:pt x="11286558" y="1137169"/>
                  <a:pt x="11285601" y="1145754"/>
                </a:cubicBezTo>
                <a:lnTo>
                  <a:pt x="11315224" y="1145754"/>
                </a:lnTo>
                <a:cubicBezTo>
                  <a:pt x="11314268" y="1137169"/>
                  <a:pt x="11313836" y="1128535"/>
                  <a:pt x="11313928" y="1119895"/>
                </a:cubicBezTo>
                <a:lnTo>
                  <a:pt x="11313928" y="1078300"/>
                </a:lnTo>
                <a:cubicBezTo>
                  <a:pt x="11313829" y="1069684"/>
                  <a:pt x="11314261" y="1061069"/>
                  <a:pt x="11315224" y="1052503"/>
                </a:cubicBezTo>
                <a:close/>
                <a:moveTo>
                  <a:pt x="11348303" y="1047628"/>
                </a:moveTo>
                <a:lnTo>
                  <a:pt x="11328061" y="1051022"/>
                </a:lnTo>
                <a:cubicBezTo>
                  <a:pt x="11330455" y="1059335"/>
                  <a:pt x="11332331" y="1067784"/>
                  <a:pt x="11333677" y="1076325"/>
                </a:cubicBezTo>
                <a:lnTo>
                  <a:pt x="11340527" y="1117303"/>
                </a:lnTo>
                <a:cubicBezTo>
                  <a:pt x="11342020" y="1125795"/>
                  <a:pt x="11343014" y="1134367"/>
                  <a:pt x="11343489" y="1142976"/>
                </a:cubicBezTo>
                <a:lnTo>
                  <a:pt x="11363670" y="1139644"/>
                </a:lnTo>
                <a:cubicBezTo>
                  <a:pt x="11361331" y="1131325"/>
                  <a:pt x="11359479" y="1122876"/>
                  <a:pt x="11358116" y="1114341"/>
                </a:cubicBezTo>
                <a:lnTo>
                  <a:pt x="11351265" y="1073363"/>
                </a:lnTo>
                <a:cubicBezTo>
                  <a:pt x="11349741" y="1064852"/>
                  <a:pt x="11348747" y="1056262"/>
                  <a:pt x="11348303" y="1047628"/>
                </a:cubicBezTo>
                <a:close/>
                <a:moveTo>
                  <a:pt x="11252461" y="1047628"/>
                </a:moveTo>
                <a:cubicBezTo>
                  <a:pt x="11252016" y="1056262"/>
                  <a:pt x="11251023" y="1064852"/>
                  <a:pt x="11249498" y="1073363"/>
                </a:cubicBezTo>
                <a:lnTo>
                  <a:pt x="11242401" y="1114341"/>
                </a:lnTo>
                <a:cubicBezTo>
                  <a:pt x="11241037" y="1122876"/>
                  <a:pt x="11239186" y="1131325"/>
                  <a:pt x="11236847" y="1139644"/>
                </a:cubicBezTo>
                <a:lnTo>
                  <a:pt x="11257028" y="1142976"/>
                </a:lnTo>
                <a:cubicBezTo>
                  <a:pt x="11257503" y="1134367"/>
                  <a:pt x="11258496" y="1125795"/>
                  <a:pt x="11259990" y="1117303"/>
                </a:cubicBezTo>
                <a:lnTo>
                  <a:pt x="11267087" y="1076325"/>
                </a:lnTo>
                <a:cubicBezTo>
                  <a:pt x="11268432" y="1067784"/>
                  <a:pt x="11270308" y="1059335"/>
                  <a:pt x="11272703" y="1051022"/>
                </a:cubicBezTo>
                <a:close/>
                <a:moveTo>
                  <a:pt x="11376445" y="1039852"/>
                </a:moveTo>
                <a:lnTo>
                  <a:pt x="11365830" y="1043308"/>
                </a:lnTo>
                <a:cubicBezTo>
                  <a:pt x="11369385" y="1051176"/>
                  <a:pt x="11372458" y="1059255"/>
                  <a:pt x="11375025" y="1067500"/>
                </a:cubicBezTo>
                <a:lnTo>
                  <a:pt x="11387924" y="1106997"/>
                </a:lnTo>
                <a:cubicBezTo>
                  <a:pt x="11390639" y="1115193"/>
                  <a:pt x="11392885" y="1123536"/>
                  <a:pt x="11394650" y="1131991"/>
                </a:cubicBezTo>
                <a:lnTo>
                  <a:pt x="11405265" y="1128535"/>
                </a:lnTo>
                <a:cubicBezTo>
                  <a:pt x="11401686" y="1120691"/>
                  <a:pt x="11398594" y="1112631"/>
                  <a:pt x="11396008" y="1104405"/>
                </a:cubicBezTo>
                <a:lnTo>
                  <a:pt x="11383172" y="1064537"/>
                </a:lnTo>
                <a:cubicBezTo>
                  <a:pt x="11380413" y="1056459"/>
                  <a:pt x="11378167" y="1048214"/>
                  <a:pt x="11376445" y="1039852"/>
                </a:cubicBezTo>
                <a:close/>
                <a:moveTo>
                  <a:pt x="11224442" y="1039543"/>
                </a:moveTo>
                <a:cubicBezTo>
                  <a:pt x="11222733" y="1048010"/>
                  <a:pt x="11220486" y="1056360"/>
                  <a:pt x="11217716" y="1064537"/>
                </a:cubicBezTo>
                <a:lnTo>
                  <a:pt x="11204879" y="1104096"/>
                </a:lnTo>
                <a:cubicBezTo>
                  <a:pt x="11202293" y="1112323"/>
                  <a:pt x="11199201" y="1120383"/>
                  <a:pt x="11195622" y="1128227"/>
                </a:cubicBezTo>
                <a:lnTo>
                  <a:pt x="11206237" y="1131683"/>
                </a:lnTo>
                <a:cubicBezTo>
                  <a:pt x="11207977" y="1123222"/>
                  <a:pt x="11210223" y="1114878"/>
                  <a:pt x="11212964" y="1106688"/>
                </a:cubicBezTo>
                <a:lnTo>
                  <a:pt x="11225862" y="1067191"/>
                </a:lnTo>
                <a:cubicBezTo>
                  <a:pt x="11228404" y="1058940"/>
                  <a:pt x="11231478" y="1050855"/>
                  <a:pt x="11235057" y="1042999"/>
                </a:cubicBezTo>
                <a:close/>
                <a:moveTo>
                  <a:pt x="11409030" y="1025040"/>
                </a:moveTo>
                <a:lnTo>
                  <a:pt x="11399032" y="1030101"/>
                </a:lnTo>
                <a:cubicBezTo>
                  <a:pt x="11403827" y="1037284"/>
                  <a:pt x="11408160" y="1044764"/>
                  <a:pt x="11411992" y="1052503"/>
                </a:cubicBezTo>
                <a:lnTo>
                  <a:pt x="11430506" y="1089532"/>
                </a:lnTo>
                <a:cubicBezTo>
                  <a:pt x="11434530" y="1097178"/>
                  <a:pt x="11438054" y="1105071"/>
                  <a:pt x="11441060" y="1113168"/>
                </a:cubicBezTo>
                <a:lnTo>
                  <a:pt x="11451057" y="1108108"/>
                </a:lnTo>
                <a:cubicBezTo>
                  <a:pt x="11446274" y="1100900"/>
                  <a:pt x="11441948" y="1093395"/>
                  <a:pt x="11438097" y="1085644"/>
                </a:cubicBezTo>
                <a:lnTo>
                  <a:pt x="11419583" y="1048615"/>
                </a:lnTo>
                <a:cubicBezTo>
                  <a:pt x="11415578" y="1040987"/>
                  <a:pt x="11412048" y="1033113"/>
                  <a:pt x="11409030" y="1025040"/>
                </a:cubicBezTo>
                <a:close/>
                <a:moveTo>
                  <a:pt x="11191487" y="1025040"/>
                </a:moveTo>
                <a:cubicBezTo>
                  <a:pt x="11188389" y="1033119"/>
                  <a:pt x="11184779" y="1040993"/>
                  <a:pt x="11180687" y="1048615"/>
                </a:cubicBezTo>
                <a:lnTo>
                  <a:pt x="11161802" y="1085644"/>
                </a:lnTo>
                <a:cubicBezTo>
                  <a:pt x="11157995" y="1093407"/>
                  <a:pt x="11153687" y="1100912"/>
                  <a:pt x="11148904" y="1108108"/>
                </a:cubicBezTo>
                <a:lnTo>
                  <a:pt x="11158902" y="1113168"/>
                </a:lnTo>
                <a:cubicBezTo>
                  <a:pt x="11161907" y="1105071"/>
                  <a:pt x="11165431" y="1097178"/>
                  <a:pt x="11169455" y="1089532"/>
                </a:cubicBezTo>
                <a:lnTo>
                  <a:pt x="11188278" y="1052503"/>
                </a:lnTo>
                <a:cubicBezTo>
                  <a:pt x="11192110" y="1044764"/>
                  <a:pt x="11196443" y="1037284"/>
                  <a:pt x="11201238" y="1030101"/>
                </a:cubicBezTo>
                <a:close/>
                <a:moveTo>
                  <a:pt x="11441368" y="1003996"/>
                </a:moveTo>
                <a:lnTo>
                  <a:pt x="11424705" y="1015907"/>
                </a:lnTo>
                <a:cubicBezTo>
                  <a:pt x="11430463" y="1022337"/>
                  <a:pt x="11435826" y="1029120"/>
                  <a:pt x="11440751" y="1036211"/>
                </a:cubicBezTo>
                <a:lnTo>
                  <a:pt x="11464881" y="1070030"/>
                </a:lnTo>
                <a:cubicBezTo>
                  <a:pt x="11469991" y="1076985"/>
                  <a:pt x="11474651" y="1084261"/>
                  <a:pt x="11478829" y="1091815"/>
                </a:cubicBezTo>
                <a:lnTo>
                  <a:pt x="11495492" y="1079904"/>
                </a:lnTo>
                <a:cubicBezTo>
                  <a:pt x="11489746" y="1073480"/>
                  <a:pt x="11484389" y="1066722"/>
                  <a:pt x="11479446" y="1059662"/>
                </a:cubicBezTo>
                <a:lnTo>
                  <a:pt x="11455316" y="1025843"/>
                </a:lnTo>
                <a:cubicBezTo>
                  <a:pt x="11450218" y="1018857"/>
                  <a:pt x="11445558" y="1011562"/>
                  <a:pt x="11441368" y="1003996"/>
                </a:cubicBezTo>
                <a:close/>
                <a:moveTo>
                  <a:pt x="11159025" y="1003811"/>
                </a:moveTo>
                <a:cubicBezTo>
                  <a:pt x="11154835" y="1011377"/>
                  <a:pt x="11150175" y="1018671"/>
                  <a:pt x="11145078" y="1025657"/>
                </a:cubicBezTo>
                <a:lnTo>
                  <a:pt x="11120948" y="1059477"/>
                </a:lnTo>
                <a:cubicBezTo>
                  <a:pt x="11116004" y="1066537"/>
                  <a:pt x="11110647" y="1073295"/>
                  <a:pt x="11104902" y="1079719"/>
                </a:cubicBezTo>
                <a:lnTo>
                  <a:pt x="11121565" y="1091630"/>
                </a:lnTo>
                <a:cubicBezTo>
                  <a:pt x="11125743" y="1084076"/>
                  <a:pt x="11130402" y="1076800"/>
                  <a:pt x="11135512" y="1069845"/>
                </a:cubicBezTo>
                <a:lnTo>
                  <a:pt x="11159642" y="1036025"/>
                </a:lnTo>
                <a:cubicBezTo>
                  <a:pt x="11164617" y="1028996"/>
                  <a:pt x="11170017" y="1022276"/>
                  <a:pt x="11175812" y="1015907"/>
                </a:cubicBezTo>
                <a:lnTo>
                  <a:pt x="11175688" y="1015721"/>
                </a:lnTo>
                <a:close/>
                <a:moveTo>
                  <a:pt x="11472472" y="974928"/>
                </a:moveTo>
                <a:lnTo>
                  <a:pt x="11451366" y="996035"/>
                </a:lnTo>
                <a:cubicBezTo>
                  <a:pt x="11458173" y="1001323"/>
                  <a:pt x="11464647" y="1007032"/>
                  <a:pt x="11470744" y="1013129"/>
                </a:cubicBezTo>
                <a:lnTo>
                  <a:pt x="11500120" y="1042505"/>
                </a:lnTo>
                <a:cubicBezTo>
                  <a:pt x="11506279" y="1048547"/>
                  <a:pt x="11512068" y="1054959"/>
                  <a:pt x="11517462" y="1061699"/>
                </a:cubicBezTo>
                <a:lnTo>
                  <a:pt x="11538630" y="1040901"/>
                </a:lnTo>
                <a:cubicBezTo>
                  <a:pt x="11531903" y="1035495"/>
                  <a:pt x="11525497" y="1029700"/>
                  <a:pt x="11519437" y="1023559"/>
                </a:cubicBezTo>
                <a:lnTo>
                  <a:pt x="11489814" y="994121"/>
                </a:lnTo>
                <a:cubicBezTo>
                  <a:pt x="11483624" y="988104"/>
                  <a:pt x="11477829" y="981692"/>
                  <a:pt x="11472472" y="974928"/>
                </a:cubicBezTo>
                <a:close/>
                <a:moveTo>
                  <a:pt x="11127921" y="974928"/>
                </a:moveTo>
                <a:cubicBezTo>
                  <a:pt x="11122564" y="981692"/>
                  <a:pt x="11116769" y="988104"/>
                  <a:pt x="11110580" y="994121"/>
                </a:cubicBezTo>
                <a:lnTo>
                  <a:pt x="11081204" y="1023559"/>
                </a:lnTo>
                <a:cubicBezTo>
                  <a:pt x="11075143" y="1029700"/>
                  <a:pt x="11068737" y="1035495"/>
                  <a:pt x="11062010" y="1040901"/>
                </a:cubicBezTo>
                <a:lnTo>
                  <a:pt x="11083055" y="1061945"/>
                </a:lnTo>
                <a:cubicBezTo>
                  <a:pt x="11088467" y="1055206"/>
                  <a:pt x="11094275" y="1048794"/>
                  <a:pt x="11100458" y="1042752"/>
                </a:cubicBezTo>
                <a:lnTo>
                  <a:pt x="11129896" y="1013129"/>
                </a:lnTo>
                <a:cubicBezTo>
                  <a:pt x="11135956" y="1007038"/>
                  <a:pt x="11142387" y="1001330"/>
                  <a:pt x="11149151" y="996035"/>
                </a:cubicBezTo>
                <a:lnTo>
                  <a:pt x="11149028" y="996035"/>
                </a:lnTo>
                <a:close/>
                <a:moveTo>
                  <a:pt x="11108049" y="948206"/>
                </a:moveTo>
                <a:cubicBezTo>
                  <a:pt x="11101754" y="953995"/>
                  <a:pt x="11095095" y="959376"/>
                  <a:pt x="11088116" y="964313"/>
                </a:cubicBezTo>
                <a:lnTo>
                  <a:pt x="11054049" y="988444"/>
                </a:lnTo>
                <a:cubicBezTo>
                  <a:pt x="11047180" y="993529"/>
                  <a:pt x="11040009" y="998188"/>
                  <a:pt x="11032573" y="1002391"/>
                </a:cubicBezTo>
                <a:lnTo>
                  <a:pt x="11044484" y="1019054"/>
                </a:lnTo>
                <a:cubicBezTo>
                  <a:pt x="11050889" y="1013290"/>
                  <a:pt x="11057653" y="1007933"/>
                  <a:pt x="11064726" y="1003008"/>
                </a:cubicBezTo>
                <a:lnTo>
                  <a:pt x="11098113" y="978878"/>
                </a:lnTo>
                <a:cubicBezTo>
                  <a:pt x="11105099" y="973780"/>
                  <a:pt x="11112394" y="969121"/>
                  <a:pt x="11119960" y="964931"/>
                </a:cubicBezTo>
                <a:close/>
                <a:moveTo>
                  <a:pt x="11492344" y="948021"/>
                </a:moveTo>
                <a:lnTo>
                  <a:pt x="11480433" y="964745"/>
                </a:lnTo>
                <a:cubicBezTo>
                  <a:pt x="11487999" y="968936"/>
                  <a:pt x="11495294" y="973595"/>
                  <a:pt x="11502280" y="978693"/>
                </a:cubicBezTo>
                <a:lnTo>
                  <a:pt x="11536100" y="1002823"/>
                </a:lnTo>
                <a:cubicBezTo>
                  <a:pt x="11543172" y="1007748"/>
                  <a:pt x="11549936" y="1013105"/>
                  <a:pt x="11556342" y="1018869"/>
                </a:cubicBezTo>
                <a:lnTo>
                  <a:pt x="11568253" y="1002206"/>
                </a:lnTo>
                <a:cubicBezTo>
                  <a:pt x="11560711" y="998016"/>
                  <a:pt x="11553435" y="993356"/>
                  <a:pt x="11546468" y="988259"/>
                </a:cubicBezTo>
                <a:lnTo>
                  <a:pt x="11512648" y="964128"/>
                </a:lnTo>
                <a:cubicBezTo>
                  <a:pt x="11505539" y="959204"/>
                  <a:pt x="11498756" y="953822"/>
                  <a:pt x="11492344" y="948021"/>
                </a:cubicBezTo>
                <a:close/>
                <a:moveTo>
                  <a:pt x="11506538" y="922595"/>
                </a:moveTo>
                <a:lnTo>
                  <a:pt x="11501601" y="932901"/>
                </a:lnTo>
                <a:cubicBezTo>
                  <a:pt x="11509698" y="935906"/>
                  <a:pt x="11517591" y="939430"/>
                  <a:pt x="11525238" y="943454"/>
                </a:cubicBezTo>
                <a:lnTo>
                  <a:pt x="11562266" y="961968"/>
                </a:lnTo>
                <a:cubicBezTo>
                  <a:pt x="11570018" y="965819"/>
                  <a:pt x="11577522" y="970145"/>
                  <a:pt x="11584730" y="974928"/>
                </a:cubicBezTo>
                <a:lnTo>
                  <a:pt x="11589791" y="964931"/>
                </a:lnTo>
                <a:cubicBezTo>
                  <a:pt x="11581706" y="961900"/>
                  <a:pt x="11573813" y="958377"/>
                  <a:pt x="11566154" y="954377"/>
                </a:cubicBezTo>
                <a:lnTo>
                  <a:pt x="11528941" y="935493"/>
                </a:lnTo>
                <a:cubicBezTo>
                  <a:pt x="11521189" y="931704"/>
                  <a:pt x="11513710" y="927390"/>
                  <a:pt x="11506538" y="922595"/>
                </a:cubicBezTo>
                <a:close/>
                <a:moveTo>
                  <a:pt x="11094287" y="922595"/>
                </a:moveTo>
                <a:cubicBezTo>
                  <a:pt x="11087110" y="927377"/>
                  <a:pt x="11079624" y="931691"/>
                  <a:pt x="11071885" y="935493"/>
                </a:cubicBezTo>
                <a:lnTo>
                  <a:pt x="11034856" y="954377"/>
                </a:lnTo>
                <a:cubicBezTo>
                  <a:pt x="11027197" y="958377"/>
                  <a:pt x="11019304" y="961900"/>
                  <a:pt x="11011220" y="964931"/>
                </a:cubicBezTo>
                <a:lnTo>
                  <a:pt x="11016280" y="974928"/>
                </a:lnTo>
                <a:cubicBezTo>
                  <a:pt x="11023488" y="970145"/>
                  <a:pt x="11030993" y="965819"/>
                  <a:pt x="11038744" y="961968"/>
                </a:cubicBezTo>
                <a:lnTo>
                  <a:pt x="11075402" y="943145"/>
                </a:lnTo>
                <a:cubicBezTo>
                  <a:pt x="11083055" y="939227"/>
                  <a:pt x="11090948" y="935808"/>
                  <a:pt x="11099039" y="932901"/>
                </a:cubicBezTo>
                <a:close/>
                <a:moveTo>
                  <a:pt x="11519437" y="889269"/>
                </a:moveTo>
                <a:lnTo>
                  <a:pt x="11515981" y="899884"/>
                </a:lnTo>
                <a:cubicBezTo>
                  <a:pt x="11524448" y="901593"/>
                  <a:pt x="11532798" y="903840"/>
                  <a:pt x="11540975" y="906611"/>
                </a:cubicBezTo>
                <a:lnTo>
                  <a:pt x="11580534" y="919447"/>
                </a:lnTo>
                <a:cubicBezTo>
                  <a:pt x="11588760" y="922033"/>
                  <a:pt x="11596820" y="925125"/>
                  <a:pt x="11604664" y="928704"/>
                </a:cubicBezTo>
                <a:lnTo>
                  <a:pt x="11608120" y="918028"/>
                </a:lnTo>
                <a:cubicBezTo>
                  <a:pt x="11599758" y="916300"/>
                  <a:pt x="11591513" y="914053"/>
                  <a:pt x="11583434" y="911301"/>
                </a:cubicBezTo>
                <a:lnTo>
                  <a:pt x="11543629" y="898464"/>
                </a:lnTo>
                <a:cubicBezTo>
                  <a:pt x="11535384" y="895897"/>
                  <a:pt x="11527305" y="892824"/>
                  <a:pt x="11519437" y="889269"/>
                </a:cubicBezTo>
                <a:close/>
                <a:moveTo>
                  <a:pt x="11081080" y="889145"/>
                </a:moveTo>
                <a:cubicBezTo>
                  <a:pt x="11073212" y="892700"/>
                  <a:pt x="11065133" y="895774"/>
                  <a:pt x="11056888" y="898341"/>
                </a:cubicBezTo>
                <a:lnTo>
                  <a:pt x="11017391" y="911177"/>
                </a:lnTo>
                <a:cubicBezTo>
                  <a:pt x="11009208" y="913942"/>
                  <a:pt x="11000858" y="916189"/>
                  <a:pt x="10992397" y="917904"/>
                </a:cubicBezTo>
                <a:lnTo>
                  <a:pt x="10995853" y="928581"/>
                </a:lnTo>
                <a:cubicBezTo>
                  <a:pt x="11003777" y="924995"/>
                  <a:pt x="11011923" y="921903"/>
                  <a:pt x="11020230" y="919324"/>
                </a:cubicBezTo>
                <a:lnTo>
                  <a:pt x="11059542" y="906487"/>
                </a:lnTo>
                <a:cubicBezTo>
                  <a:pt x="11067719" y="903716"/>
                  <a:pt x="11076069" y="901470"/>
                  <a:pt x="11084536" y="899760"/>
                </a:cubicBezTo>
                <a:close/>
                <a:moveTo>
                  <a:pt x="11527460" y="851500"/>
                </a:moveTo>
                <a:lnTo>
                  <a:pt x="11524065" y="871742"/>
                </a:lnTo>
                <a:cubicBezTo>
                  <a:pt x="11532699" y="872186"/>
                  <a:pt x="11541290" y="873180"/>
                  <a:pt x="11549800" y="874704"/>
                </a:cubicBezTo>
                <a:lnTo>
                  <a:pt x="11590778" y="881555"/>
                </a:lnTo>
                <a:cubicBezTo>
                  <a:pt x="11599320" y="882881"/>
                  <a:pt x="11607768" y="884739"/>
                  <a:pt x="11616081" y="887109"/>
                </a:cubicBezTo>
                <a:lnTo>
                  <a:pt x="11619414" y="866928"/>
                </a:lnTo>
                <a:cubicBezTo>
                  <a:pt x="11610805" y="866447"/>
                  <a:pt x="11602233" y="865459"/>
                  <a:pt x="11593741" y="863966"/>
                </a:cubicBezTo>
                <a:lnTo>
                  <a:pt x="11552762" y="857054"/>
                </a:lnTo>
                <a:cubicBezTo>
                  <a:pt x="11544215" y="855758"/>
                  <a:pt x="11535766" y="853900"/>
                  <a:pt x="11527460" y="851500"/>
                </a:cubicBezTo>
                <a:close/>
                <a:moveTo>
                  <a:pt x="11073057" y="851376"/>
                </a:moveTo>
                <a:cubicBezTo>
                  <a:pt x="11064750" y="853777"/>
                  <a:pt x="11056302" y="855635"/>
                  <a:pt x="11047754" y="856931"/>
                </a:cubicBezTo>
                <a:lnTo>
                  <a:pt x="11006776" y="863843"/>
                </a:lnTo>
                <a:cubicBezTo>
                  <a:pt x="10998266" y="865336"/>
                  <a:pt x="10989669" y="866330"/>
                  <a:pt x="10981041" y="866805"/>
                </a:cubicBezTo>
                <a:lnTo>
                  <a:pt x="10984436" y="886985"/>
                </a:lnTo>
                <a:cubicBezTo>
                  <a:pt x="10992748" y="884616"/>
                  <a:pt x="11001197" y="882758"/>
                  <a:pt x="11009738" y="881431"/>
                </a:cubicBezTo>
                <a:lnTo>
                  <a:pt x="11050717" y="874581"/>
                </a:lnTo>
                <a:cubicBezTo>
                  <a:pt x="11059202" y="873057"/>
                  <a:pt x="11067781" y="872069"/>
                  <a:pt x="11076390" y="871619"/>
                </a:cubicBezTo>
                <a:close/>
                <a:moveTo>
                  <a:pt x="11622191" y="808855"/>
                </a:moveTo>
                <a:cubicBezTo>
                  <a:pt x="11613607" y="809818"/>
                  <a:pt x="11604973" y="810250"/>
                  <a:pt x="11596333" y="810151"/>
                </a:cubicBezTo>
                <a:lnTo>
                  <a:pt x="11554799" y="810275"/>
                </a:lnTo>
                <a:cubicBezTo>
                  <a:pt x="11546159" y="810373"/>
                  <a:pt x="11537525" y="809941"/>
                  <a:pt x="11528941" y="808979"/>
                </a:cubicBezTo>
                <a:lnTo>
                  <a:pt x="11528941" y="838787"/>
                </a:lnTo>
                <a:cubicBezTo>
                  <a:pt x="11537525" y="837824"/>
                  <a:pt x="11546159" y="837392"/>
                  <a:pt x="11554799" y="837491"/>
                </a:cubicBezTo>
                <a:lnTo>
                  <a:pt x="11596333" y="837491"/>
                </a:lnTo>
                <a:cubicBezTo>
                  <a:pt x="11604973" y="837392"/>
                  <a:pt x="11613607" y="837824"/>
                  <a:pt x="11622191" y="838787"/>
                </a:cubicBezTo>
                <a:close/>
                <a:moveTo>
                  <a:pt x="10978326" y="808855"/>
                </a:moveTo>
                <a:lnTo>
                  <a:pt x="10978326" y="838663"/>
                </a:lnTo>
                <a:cubicBezTo>
                  <a:pt x="10986910" y="837700"/>
                  <a:pt x="10995544" y="837268"/>
                  <a:pt x="11004184" y="837367"/>
                </a:cubicBezTo>
                <a:lnTo>
                  <a:pt x="11045718" y="837367"/>
                </a:lnTo>
                <a:cubicBezTo>
                  <a:pt x="11054358" y="837268"/>
                  <a:pt x="11062992" y="837700"/>
                  <a:pt x="11071576" y="838663"/>
                </a:cubicBezTo>
                <a:lnTo>
                  <a:pt x="11071576" y="808855"/>
                </a:lnTo>
                <a:cubicBezTo>
                  <a:pt x="11062992" y="809818"/>
                  <a:pt x="11054358" y="810250"/>
                  <a:pt x="11045718" y="810151"/>
                </a:cubicBezTo>
                <a:lnTo>
                  <a:pt x="11004184" y="810151"/>
                </a:lnTo>
                <a:cubicBezTo>
                  <a:pt x="10995544" y="810250"/>
                  <a:pt x="10986910" y="809818"/>
                  <a:pt x="10978326" y="808855"/>
                </a:cubicBezTo>
                <a:close/>
                <a:moveTo>
                  <a:pt x="10984436" y="760718"/>
                </a:moveTo>
                <a:lnTo>
                  <a:pt x="10981041" y="780899"/>
                </a:lnTo>
                <a:cubicBezTo>
                  <a:pt x="10989675" y="781343"/>
                  <a:pt x="10998266" y="782337"/>
                  <a:pt x="11006776" y="783861"/>
                </a:cubicBezTo>
                <a:lnTo>
                  <a:pt x="11047754" y="790526"/>
                </a:lnTo>
                <a:cubicBezTo>
                  <a:pt x="11056289" y="791884"/>
                  <a:pt x="11064738" y="793741"/>
                  <a:pt x="11073057" y="796080"/>
                </a:cubicBezTo>
                <a:lnTo>
                  <a:pt x="11076390" y="775900"/>
                </a:lnTo>
                <a:cubicBezTo>
                  <a:pt x="11067781" y="775449"/>
                  <a:pt x="11059202" y="774462"/>
                  <a:pt x="11050717" y="772937"/>
                </a:cubicBezTo>
                <a:lnTo>
                  <a:pt x="11009738" y="766272"/>
                </a:lnTo>
                <a:cubicBezTo>
                  <a:pt x="11001203" y="764915"/>
                  <a:pt x="10992755" y="763057"/>
                  <a:pt x="10984436" y="760718"/>
                </a:cubicBezTo>
                <a:close/>
                <a:moveTo>
                  <a:pt x="11616513" y="760533"/>
                </a:moveTo>
                <a:cubicBezTo>
                  <a:pt x="11608194" y="762872"/>
                  <a:pt x="11599745" y="764729"/>
                  <a:pt x="11591210" y="766087"/>
                </a:cubicBezTo>
                <a:lnTo>
                  <a:pt x="11550232" y="772937"/>
                </a:lnTo>
                <a:cubicBezTo>
                  <a:pt x="11541722" y="774462"/>
                  <a:pt x="11533131" y="775455"/>
                  <a:pt x="11524497" y="775900"/>
                </a:cubicBezTo>
                <a:lnTo>
                  <a:pt x="11527892" y="796080"/>
                </a:lnTo>
                <a:cubicBezTo>
                  <a:pt x="11536211" y="793741"/>
                  <a:pt x="11544659" y="791884"/>
                  <a:pt x="11553194" y="790526"/>
                </a:cubicBezTo>
                <a:lnTo>
                  <a:pt x="11594173" y="783676"/>
                </a:lnTo>
                <a:cubicBezTo>
                  <a:pt x="11602658" y="782151"/>
                  <a:pt x="11611237" y="781164"/>
                  <a:pt x="11619846" y="780713"/>
                </a:cubicBezTo>
                <a:close/>
                <a:moveTo>
                  <a:pt x="11604479" y="718937"/>
                </a:moveTo>
                <a:cubicBezTo>
                  <a:pt x="11596635" y="722517"/>
                  <a:pt x="11588575" y="725609"/>
                  <a:pt x="11580349" y="728195"/>
                </a:cubicBezTo>
                <a:lnTo>
                  <a:pt x="11541407" y="741031"/>
                </a:lnTo>
                <a:cubicBezTo>
                  <a:pt x="11533125" y="743814"/>
                  <a:pt x="11524676" y="746061"/>
                  <a:pt x="11516104" y="747758"/>
                </a:cubicBezTo>
                <a:lnTo>
                  <a:pt x="11519560" y="758373"/>
                </a:lnTo>
                <a:cubicBezTo>
                  <a:pt x="11527429" y="754793"/>
                  <a:pt x="11535507" y="751702"/>
                  <a:pt x="11543752" y="749116"/>
                </a:cubicBezTo>
                <a:lnTo>
                  <a:pt x="11583249" y="736279"/>
                </a:lnTo>
                <a:cubicBezTo>
                  <a:pt x="11591340" y="733558"/>
                  <a:pt x="11599585" y="731311"/>
                  <a:pt x="11607935" y="729552"/>
                </a:cubicBezTo>
                <a:close/>
                <a:moveTo>
                  <a:pt x="10996100" y="718937"/>
                </a:moveTo>
                <a:lnTo>
                  <a:pt x="10992644" y="729552"/>
                </a:lnTo>
                <a:cubicBezTo>
                  <a:pt x="11001098" y="731299"/>
                  <a:pt x="11009448" y="733545"/>
                  <a:pt x="11017638" y="736279"/>
                </a:cubicBezTo>
                <a:lnTo>
                  <a:pt x="11056888" y="749116"/>
                </a:lnTo>
                <a:cubicBezTo>
                  <a:pt x="11065133" y="751702"/>
                  <a:pt x="11073212" y="754793"/>
                  <a:pt x="11081080" y="758373"/>
                </a:cubicBezTo>
                <a:lnTo>
                  <a:pt x="11084536" y="747758"/>
                </a:lnTo>
                <a:cubicBezTo>
                  <a:pt x="11076069" y="746049"/>
                  <a:pt x="11067719" y="743802"/>
                  <a:pt x="11059542" y="741031"/>
                </a:cubicBezTo>
                <a:lnTo>
                  <a:pt x="11020230" y="728195"/>
                </a:lnTo>
                <a:cubicBezTo>
                  <a:pt x="11012003" y="725609"/>
                  <a:pt x="11003943" y="722517"/>
                  <a:pt x="10996100" y="718937"/>
                </a:cubicBezTo>
                <a:close/>
                <a:moveTo>
                  <a:pt x="11326888" y="699868"/>
                </a:moveTo>
                <a:cubicBezTo>
                  <a:pt x="11329628" y="723961"/>
                  <a:pt x="11330862" y="748196"/>
                  <a:pt x="11330591" y="772444"/>
                </a:cubicBezTo>
                <a:lnTo>
                  <a:pt x="11330591" y="875321"/>
                </a:lnTo>
                <a:cubicBezTo>
                  <a:pt x="11330850" y="899483"/>
                  <a:pt x="11329616" y="923638"/>
                  <a:pt x="11326888" y="947651"/>
                </a:cubicBezTo>
                <a:lnTo>
                  <a:pt x="11384344" y="947651"/>
                </a:lnTo>
                <a:cubicBezTo>
                  <a:pt x="11381616" y="923638"/>
                  <a:pt x="11380382" y="899483"/>
                  <a:pt x="11380641" y="875321"/>
                </a:cubicBezTo>
                <a:lnTo>
                  <a:pt x="11380641" y="772444"/>
                </a:lnTo>
                <a:cubicBezTo>
                  <a:pt x="11380370" y="748196"/>
                  <a:pt x="11381604" y="723961"/>
                  <a:pt x="11384344" y="699868"/>
                </a:cubicBezTo>
                <a:close/>
                <a:moveTo>
                  <a:pt x="11216420" y="699868"/>
                </a:moveTo>
                <a:cubicBezTo>
                  <a:pt x="11219160" y="723961"/>
                  <a:pt x="11220394" y="748196"/>
                  <a:pt x="11220122" y="772444"/>
                </a:cubicBezTo>
                <a:lnTo>
                  <a:pt x="11220122" y="875321"/>
                </a:lnTo>
                <a:cubicBezTo>
                  <a:pt x="11220382" y="899483"/>
                  <a:pt x="11219147" y="923638"/>
                  <a:pt x="11216420" y="947651"/>
                </a:cubicBezTo>
                <a:lnTo>
                  <a:pt x="11273752" y="947651"/>
                </a:lnTo>
                <a:cubicBezTo>
                  <a:pt x="11271024" y="923638"/>
                  <a:pt x="11269790" y="899483"/>
                  <a:pt x="11270049" y="875321"/>
                </a:cubicBezTo>
                <a:lnTo>
                  <a:pt x="11270049" y="772444"/>
                </a:lnTo>
                <a:cubicBezTo>
                  <a:pt x="11269778" y="748196"/>
                  <a:pt x="11271012" y="723961"/>
                  <a:pt x="11273752" y="699868"/>
                </a:cubicBezTo>
                <a:close/>
                <a:moveTo>
                  <a:pt x="11584669" y="672590"/>
                </a:moveTo>
                <a:cubicBezTo>
                  <a:pt x="11577454" y="677354"/>
                  <a:pt x="11569956" y="681662"/>
                  <a:pt x="11562205" y="685488"/>
                </a:cubicBezTo>
                <a:lnTo>
                  <a:pt x="11525114" y="704373"/>
                </a:lnTo>
                <a:cubicBezTo>
                  <a:pt x="11517499" y="708366"/>
                  <a:pt x="11509649" y="711890"/>
                  <a:pt x="11501601" y="714926"/>
                </a:cubicBezTo>
                <a:lnTo>
                  <a:pt x="11506662" y="724862"/>
                </a:lnTo>
                <a:cubicBezTo>
                  <a:pt x="11513858" y="720110"/>
                  <a:pt x="11521337" y="715802"/>
                  <a:pt x="11529064" y="711964"/>
                </a:cubicBezTo>
                <a:lnTo>
                  <a:pt x="11566093" y="693141"/>
                </a:lnTo>
                <a:cubicBezTo>
                  <a:pt x="11573745" y="689123"/>
                  <a:pt x="11581639" y="685581"/>
                  <a:pt x="11589729" y="682526"/>
                </a:cubicBezTo>
                <a:close/>
                <a:moveTo>
                  <a:pt x="11015972" y="672590"/>
                </a:moveTo>
                <a:lnTo>
                  <a:pt x="11010911" y="682526"/>
                </a:lnTo>
                <a:cubicBezTo>
                  <a:pt x="11019002" y="685581"/>
                  <a:pt x="11026895" y="689123"/>
                  <a:pt x="11034548" y="693141"/>
                </a:cubicBezTo>
                <a:lnTo>
                  <a:pt x="11071885" y="711964"/>
                </a:lnTo>
                <a:cubicBezTo>
                  <a:pt x="11079599" y="715815"/>
                  <a:pt x="11087079" y="720122"/>
                  <a:pt x="11094287" y="724862"/>
                </a:cubicBezTo>
                <a:lnTo>
                  <a:pt x="11099409" y="714926"/>
                </a:lnTo>
                <a:cubicBezTo>
                  <a:pt x="11091325" y="711896"/>
                  <a:pt x="11083431" y="708372"/>
                  <a:pt x="11075773" y="704373"/>
                </a:cubicBezTo>
                <a:lnTo>
                  <a:pt x="11038744" y="685488"/>
                </a:lnTo>
                <a:cubicBezTo>
                  <a:pt x="11030888" y="681668"/>
                  <a:pt x="11023285" y="677361"/>
                  <a:pt x="11015972" y="672590"/>
                </a:cubicBezTo>
                <a:close/>
                <a:moveTo>
                  <a:pt x="11556465" y="628464"/>
                </a:moveTo>
                <a:cubicBezTo>
                  <a:pt x="11550041" y="634210"/>
                  <a:pt x="11543283" y="639567"/>
                  <a:pt x="11536223" y="644510"/>
                </a:cubicBezTo>
                <a:lnTo>
                  <a:pt x="11502404" y="668640"/>
                </a:lnTo>
                <a:cubicBezTo>
                  <a:pt x="11495417" y="673738"/>
                  <a:pt x="11488123" y="678397"/>
                  <a:pt x="11480557" y="682588"/>
                </a:cubicBezTo>
                <a:lnTo>
                  <a:pt x="11492468" y="699251"/>
                </a:lnTo>
                <a:cubicBezTo>
                  <a:pt x="11498898" y="693493"/>
                  <a:pt x="11505681" y="688130"/>
                  <a:pt x="11512772" y="683205"/>
                </a:cubicBezTo>
                <a:lnTo>
                  <a:pt x="11546591" y="659075"/>
                </a:lnTo>
                <a:cubicBezTo>
                  <a:pt x="11553559" y="653977"/>
                  <a:pt x="11560835" y="649318"/>
                  <a:pt x="11568376" y="645127"/>
                </a:cubicBezTo>
                <a:close/>
                <a:moveTo>
                  <a:pt x="11044052" y="628464"/>
                </a:moveTo>
                <a:lnTo>
                  <a:pt x="11032573" y="645127"/>
                </a:lnTo>
                <a:cubicBezTo>
                  <a:pt x="11040114" y="649318"/>
                  <a:pt x="11047390" y="653977"/>
                  <a:pt x="11054358" y="659075"/>
                </a:cubicBezTo>
                <a:lnTo>
                  <a:pt x="11087745" y="683205"/>
                </a:lnTo>
                <a:cubicBezTo>
                  <a:pt x="11094836" y="688130"/>
                  <a:pt x="11101619" y="693493"/>
                  <a:pt x="11108049" y="699251"/>
                </a:cubicBezTo>
                <a:lnTo>
                  <a:pt x="11119960" y="682588"/>
                </a:lnTo>
                <a:cubicBezTo>
                  <a:pt x="11112394" y="678397"/>
                  <a:pt x="11105099" y="673738"/>
                  <a:pt x="11098113" y="668640"/>
                </a:cubicBezTo>
                <a:lnTo>
                  <a:pt x="11064294" y="644510"/>
                </a:lnTo>
                <a:cubicBezTo>
                  <a:pt x="11057234" y="639567"/>
                  <a:pt x="11050476" y="634210"/>
                  <a:pt x="11044052" y="628464"/>
                </a:cubicBezTo>
                <a:close/>
                <a:moveTo>
                  <a:pt x="11517585" y="585511"/>
                </a:moveTo>
                <a:cubicBezTo>
                  <a:pt x="11512210" y="592281"/>
                  <a:pt x="11506421" y="598718"/>
                  <a:pt x="11500244" y="604766"/>
                </a:cubicBezTo>
                <a:lnTo>
                  <a:pt x="11470744" y="634142"/>
                </a:lnTo>
                <a:cubicBezTo>
                  <a:pt x="11464696" y="640320"/>
                  <a:pt x="11458259" y="646108"/>
                  <a:pt x="11451489" y="651484"/>
                </a:cubicBezTo>
                <a:lnTo>
                  <a:pt x="11472596" y="672528"/>
                </a:lnTo>
                <a:cubicBezTo>
                  <a:pt x="11477989" y="665789"/>
                  <a:pt x="11483778" y="659377"/>
                  <a:pt x="11489937" y="653335"/>
                </a:cubicBezTo>
                <a:lnTo>
                  <a:pt x="11519313" y="623959"/>
                </a:lnTo>
                <a:cubicBezTo>
                  <a:pt x="11525398" y="617794"/>
                  <a:pt x="11531847" y="612005"/>
                  <a:pt x="11538630" y="606617"/>
                </a:cubicBezTo>
                <a:close/>
                <a:moveTo>
                  <a:pt x="11083117" y="585511"/>
                </a:moveTo>
                <a:lnTo>
                  <a:pt x="11062072" y="606617"/>
                </a:lnTo>
                <a:cubicBezTo>
                  <a:pt x="11068811" y="612011"/>
                  <a:pt x="11075223" y="617800"/>
                  <a:pt x="11081265" y="623959"/>
                </a:cubicBezTo>
                <a:lnTo>
                  <a:pt x="11110703" y="653335"/>
                </a:lnTo>
                <a:cubicBezTo>
                  <a:pt x="11116862" y="659377"/>
                  <a:pt x="11122651" y="665789"/>
                  <a:pt x="11128045" y="672528"/>
                </a:cubicBezTo>
                <a:lnTo>
                  <a:pt x="11149151" y="651484"/>
                </a:lnTo>
                <a:cubicBezTo>
                  <a:pt x="11142381" y="646108"/>
                  <a:pt x="11135944" y="640320"/>
                  <a:pt x="11129896" y="634142"/>
                </a:cubicBezTo>
                <a:lnTo>
                  <a:pt x="11100458" y="604766"/>
                </a:lnTo>
                <a:cubicBezTo>
                  <a:pt x="11094281" y="598718"/>
                  <a:pt x="11088492" y="592281"/>
                  <a:pt x="11083117" y="585511"/>
                </a:cubicBezTo>
                <a:close/>
                <a:moveTo>
                  <a:pt x="11478767" y="555703"/>
                </a:moveTo>
                <a:cubicBezTo>
                  <a:pt x="11474558" y="563238"/>
                  <a:pt x="11469905" y="570515"/>
                  <a:pt x="11464820" y="577488"/>
                </a:cubicBezTo>
                <a:lnTo>
                  <a:pt x="11440689" y="611308"/>
                </a:lnTo>
                <a:cubicBezTo>
                  <a:pt x="11435820" y="618393"/>
                  <a:pt x="11430525" y="625175"/>
                  <a:pt x="11424829" y="631612"/>
                </a:cubicBezTo>
                <a:lnTo>
                  <a:pt x="11441492" y="643461"/>
                </a:lnTo>
                <a:cubicBezTo>
                  <a:pt x="11445700" y="635926"/>
                  <a:pt x="11450354" y="628649"/>
                  <a:pt x="11455439" y="621676"/>
                </a:cubicBezTo>
                <a:lnTo>
                  <a:pt x="11479569" y="587856"/>
                </a:lnTo>
                <a:cubicBezTo>
                  <a:pt x="11484439" y="580772"/>
                  <a:pt x="11489734" y="573989"/>
                  <a:pt x="11495430" y="567552"/>
                </a:cubicBezTo>
                <a:close/>
                <a:moveTo>
                  <a:pt x="11121688" y="555703"/>
                </a:moveTo>
                <a:lnTo>
                  <a:pt x="11105025" y="567552"/>
                </a:lnTo>
                <a:cubicBezTo>
                  <a:pt x="11110783" y="573983"/>
                  <a:pt x="11116146" y="580765"/>
                  <a:pt x="11121071" y="587856"/>
                </a:cubicBezTo>
                <a:lnTo>
                  <a:pt x="11145201" y="621676"/>
                </a:lnTo>
                <a:cubicBezTo>
                  <a:pt x="11150286" y="628649"/>
                  <a:pt x="11154940" y="635926"/>
                  <a:pt x="11159149" y="643461"/>
                </a:cubicBezTo>
                <a:lnTo>
                  <a:pt x="11175812" y="631612"/>
                </a:lnTo>
                <a:cubicBezTo>
                  <a:pt x="11170054" y="625181"/>
                  <a:pt x="11164691" y="618399"/>
                  <a:pt x="11159766" y="611308"/>
                </a:cubicBezTo>
                <a:lnTo>
                  <a:pt x="11135636" y="577488"/>
                </a:lnTo>
                <a:cubicBezTo>
                  <a:pt x="11130550" y="570515"/>
                  <a:pt x="11125897" y="563238"/>
                  <a:pt x="11121688" y="555703"/>
                </a:cubicBezTo>
                <a:close/>
                <a:moveTo>
                  <a:pt x="11441060" y="534350"/>
                </a:moveTo>
                <a:cubicBezTo>
                  <a:pt x="11438054" y="542447"/>
                  <a:pt x="11434530" y="550340"/>
                  <a:pt x="11430506" y="557987"/>
                </a:cubicBezTo>
                <a:lnTo>
                  <a:pt x="11411992" y="595015"/>
                </a:lnTo>
                <a:cubicBezTo>
                  <a:pt x="11408129" y="602736"/>
                  <a:pt x="11403803" y="610222"/>
                  <a:pt x="11399032" y="617417"/>
                </a:cubicBezTo>
                <a:lnTo>
                  <a:pt x="11409030" y="622478"/>
                </a:lnTo>
                <a:cubicBezTo>
                  <a:pt x="11412060" y="614393"/>
                  <a:pt x="11415584" y="606500"/>
                  <a:pt x="11419583" y="598841"/>
                </a:cubicBezTo>
                <a:lnTo>
                  <a:pt x="11438097" y="561813"/>
                </a:lnTo>
                <a:cubicBezTo>
                  <a:pt x="11441961" y="554092"/>
                  <a:pt x="11446287" y="546606"/>
                  <a:pt x="11451057" y="539411"/>
                </a:cubicBezTo>
                <a:close/>
                <a:moveTo>
                  <a:pt x="11158902" y="534350"/>
                </a:moveTo>
                <a:lnTo>
                  <a:pt x="11148904" y="539411"/>
                </a:lnTo>
                <a:cubicBezTo>
                  <a:pt x="11153804" y="546588"/>
                  <a:pt x="11158235" y="554068"/>
                  <a:pt x="11162173" y="561813"/>
                </a:cubicBezTo>
                <a:lnTo>
                  <a:pt x="11180687" y="598841"/>
                </a:lnTo>
                <a:cubicBezTo>
                  <a:pt x="11184686" y="606500"/>
                  <a:pt x="11188210" y="614393"/>
                  <a:pt x="11191240" y="622478"/>
                </a:cubicBezTo>
                <a:lnTo>
                  <a:pt x="11201238" y="617417"/>
                </a:lnTo>
                <a:cubicBezTo>
                  <a:pt x="11196467" y="610222"/>
                  <a:pt x="11192141" y="602736"/>
                  <a:pt x="11188278" y="595015"/>
                </a:cubicBezTo>
                <a:lnTo>
                  <a:pt x="11169455" y="557987"/>
                </a:lnTo>
                <a:cubicBezTo>
                  <a:pt x="11165431" y="550340"/>
                  <a:pt x="11161907" y="542447"/>
                  <a:pt x="11158902" y="534350"/>
                </a:cubicBezTo>
                <a:close/>
                <a:moveTo>
                  <a:pt x="11394527" y="516021"/>
                </a:moveTo>
                <a:cubicBezTo>
                  <a:pt x="11392750" y="524371"/>
                  <a:pt x="11390503" y="532610"/>
                  <a:pt x="11387800" y="540707"/>
                </a:cubicBezTo>
                <a:lnTo>
                  <a:pt x="11374902" y="580265"/>
                </a:lnTo>
                <a:cubicBezTo>
                  <a:pt x="11372378" y="588529"/>
                  <a:pt x="11369348" y="596626"/>
                  <a:pt x="11365830" y="604519"/>
                </a:cubicBezTo>
                <a:lnTo>
                  <a:pt x="11376445" y="607913"/>
                </a:lnTo>
                <a:cubicBezTo>
                  <a:pt x="11378123" y="599471"/>
                  <a:pt x="11380326" y="591146"/>
                  <a:pt x="11383048" y="582981"/>
                </a:cubicBezTo>
                <a:lnTo>
                  <a:pt x="11383172" y="582981"/>
                </a:lnTo>
                <a:lnTo>
                  <a:pt x="11396008" y="543422"/>
                </a:lnTo>
                <a:cubicBezTo>
                  <a:pt x="11398563" y="535245"/>
                  <a:pt x="11401612" y="527222"/>
                  <a:pt x="11405142" y="519415"/>
                </a:cubicBezTo>
                <a:close/>
                <a:moveTo>
                  <a:pt x="11206237" y="515836"/>
                </a:moveTo>
                <a:lnTo>
                  <a:pt x="11195498" y="519415"/>
                </a:lnTo>
                <a:cubicBezTo>
                  <a:pt x="11199078" y="527284"/>
                  <a:pt x="11202170" y="535362"/>
                  <a:pt x="11204756" y="543607"/>
                </a:cubicBezTo>
                <a:lnTo>
                  <a:pt x="11217716" y="582981"/>
                </a:lnTo>
                <a:cubicBezTo>
                  <a:pt x="11220468" y="591059"/>
                  <a:pt x="11222714" y="599304"/>
                  <a:pt x="11224442" y="607667"/>
                </a:cubicBezTo>
                <a:lnTo>
                  <a:pt x="11235057" y="604272"/>
                </a:lnTo>
                <a:cubicBezTo>
                  <a:pt x="11231478" y="596416"/>
                  <a:pt x="11228404" y="588331"/>
                  <a:pt x="11225862" y="580080"/>
                </a:cubicBezTo>
                <a:lnTo>
                  <a:pt x="11212964" y="540521"/>
                </a:lnTo>
                <a:cubicBezTo>
                  <a:pt x="11210230" y="532437"/>
                  <a:pt x="11207983" y="524192"/>
                  <a:pt x="11206237" y="515836"/>
                </a:cubicBezTo>
                <a:close/>
                <a:moveTo>
                  <a:pt x="11343489" y="504480"/>
                </a:moveTo>
                <a:cubicBezTo>
                  <a:pt x="11343014" y="513108"/>
                  <a:pt x="11342020" y="521705"/>
                  <a:pt x="11340527" y="530215"/>
                </a:cubicBezTo>
                <a:lnTo>
                  <a:pt x="11333677" y="571193"/>
                </a:lnTo>
                <a:cubicBezTo>
                  <a:pt x="11332325" y="579735"/>
                  <a:pt x="11330449" y="588183"/>
                  <a:pt x="11328061" y="596496"/>
                </a:cubicBezTo>
                <a:lnTo>
                  <a:pt x="11348303" y="599829"/>
                </a:lnTo>
                <a:cubicBezTo>
                  <a:pt x="11348710" y="591220"/>
                  <a:pt x="11349654" y="582648"/>
                  <a:pt x="11351142" y="574156"/>
                </a:cubicBezTo>
                <a:lnTo>
                  <a:pt x="11351265" y="574156"/>
                </a:lnTo>
                <a:lnTo>
                  <a:pt x="11358116" y="533177"/>
                </a:lnTo>
                <a:cubicBezTo>
                  <a:pt x="11359473" y="524642"/>
                  <a:pt x="11361331" y="516194"/>
                  <a:pt x="11363670" y="507875"/>
                </a:cubicBezTo>
                <a:close/>
                <a:moveTo>
                  <a:pt x="11257274" y="504295"/>
                </a:moveTo>
                <a:lnTo>
                  <a:pt x="11237094" y="507689"/>
                </a:lnTo>
                <a:cubicBezTo>
                  <a:pt x="11239433" y="516009"/>
                  <a:pt x="11241290" y="524457"/>
                  <a:pt x="11242648" y="532992"/>
                </a:cubicBezTo>
                <a:lnTo>
                  <a:pt x="11249622" y="574156"/>
                </a:lnTo>
                <a:cubicBezTo>
                  <a:pt x="11251097" y="582586"/>
                  <a:pt x="11252047" y="591096"/>
                  <a:pt x="11252461" y="599644"/>
                </a:cubicBezTo>
                <a:lnTo>
                  <a:pt x="11272703" y="596311"/>
                </a:lnTo>
                <a:cubicBezTo>
                  <a:pt x="11270315" y="587998"/>
                  <a:pt x="11268439" y="579550"/>
                  <a:pt x="11267087" y="571008"/>
                </a:cubicBezTo>
                <a:lnTo>
                  <a:pt x="11260237" y="530030"/>
                </a:lnTo>
                <a:cubicBezTo>
                  <a:pt x="11258743" y="521520"/>
                  <a:pt x="11257750" y="512923"/>
                  <a:pt x="11257274" y="504295"/>
                </a:cubicBezTo>
                <a:close/>
                <a:moveTo>
                  <a:pt x="11285601" y="501765"/>
                </a:moveTo>
                <a:cubicBezTo>
                  <a:pt x="11286564" y="510349"/>
                  <a:pt x="11286996" y="518983"/>
                  <a:pt x="11286897" y="527623"/>
                </a:cubicBezTo>
                <a:lnTo>
                  <a:pt x="11286897" y="569157"/>
                </a:lnTo>
                <a:cubicBezTo>
                  <a:pt x="11286996" y="577797"/>
                  <a:pt x="11286564" y="586431"/>
                  <a:pt x="11285601" y="595015"/>
                </a:cubicBezTo>
                <a:lnTo>
                  <a:pt x="11315224" y="595015"/>
                </a:lnTo>
                <a:cubicBezTo>
                  <a:pt x="11314261" y="586431"/>
                  <a:pt x="11313829" y="577797"/>
                  <a:pt x="11313928" y="569157"/>
                </a:cubicBezTo>
                <a:lnTo>
                  <a:pt x="11313928" y="527623"/>
                </a:lnTo>
                <a:cubicBezTo>
                  <a:pt x="11313829" y="518983"/>
                  <a:pt x="11314261" y="510349"/>
                  <a:pt x="11315224" y="501765"/>
                </a:cubicBezTo>
                <a:close/>
                <a:moveTo>
                  <a:pt x="0" y="0"/>
                </a:moveTo>
                <a:lnTo>
                  <a:pt x="12189674" y="0"/>
                </a:lnTo>
                <a:lnTo>
                  <a:pt x="12189674" y="6857536"/>
                </a:lnTo>
                <a:lnTo>
                  <a:pt x="0" y="6857536"/>
                </a:lnTo>
                <a:lnTo>
                  <a:pt x="0" y="6284701"/>
                </a:lnTo>
                <a:lnTo>
                  <a:pt x="3742933" y="6284701"/>
                </a:lnTo>
                <a:lnTo>
                  <a:pt x="3742749" y="6286502"/>
                </a:lnTo>
                <a:lnTo>
                  <a:pt x="4838124" y="6286502"/>
                </a:lnTo>
                <a:cubicBezTo>
                  <a:pt x="4806271" y="5987857"/>
                  <a:pt x="4795934" y="5799630"/>
                  <a:pt x="4795934" y="5454511"/>
                </a:cubicBezTo>
                <a:lnTo>
                  <a:pt x="4795934" y="1401692"/>
                </a:lnTo>
                <a:cubicBezTo>
                  <a:pt x="4795934" y="1056468"/>
                  <a:pt x="4806271" y="868240"/>
                  <a:pt x="4838124" y="569701"/>
                </a:cubicBezTo>
                <a:lnTo>
                  <a:pt x="4371974" y="569701"/>
                </a:lnTo>
                <a:lnTo>
                  <a:pt x="4371974" y="569700"/>
                </a:lnTo>
                <a:lnTo>
                  <a:pt x="0" y="569700"/>
                </a:lnTo>
                <a:close/>
              </a:path>
            </a:pathLst>
          </a:custGeom>
          <a:solidFill>
            <a:schemeClr val="bg1">
              <a:lumMod val="95000"/>
            </a:schemeClr>
          </a:solidFill>
        </p:spPr>
        <p:txBody>
          <a:bodyPr wrap="square" tIns="2880000">
            <a:noAutofit/>
          </a:bodyPr>
          <a:lstStyle>
            <a:lvl1pPr marL="3836700">
              <a:defRPr b="0"/>
            </a:lvl1pPr>
          </a:lstStyle>
          <a:p>
            <a:r>
              <a:rPr lang="en-GB"/>
              <a:t>Click icon to insert a photo</a:t>
            </a:r>
          </a:p>
        </p:txBody>
      </p:sp>
      <p:sp>
        <p:nvSpPr>
          <p:cNvPr id="23" name="Color Left">
            <a:extLst>
              <a:ext uri="{FF2B5EF4-FFF2-40B4-BE49-F238E27FC236}">
                <a16:creationId xmlns:a16="http://schemas.microsoft.com/office/drawing/2014/main" id="{E61E378C-4BBE-C2DA-DE81-B9352E63A8B5}"/>
              </a:ext>
            </a:extLst>
          </p:cNvPr>
          <p:cNvSpPr/>
          <p:nvPr/>
        </p:nvSpPr>
        <p:spPr>
          <a:xfrm>
            <a:off x="-4762" y="428623"/>
            <a:ext cx="3633356" cy="4287602"/>
          </a:xfrm>
          <a:custGeom>
            <a:avLst/>
            <a:gdLst>
              <a:gd name="connsiteX0" fmla="*/ 0 w 4844475"/>
              <a:gd name="connsiteY0" fmla="*/ 0 h 5716802"/>
              <a:gd name="connsiteX1" fmla="*/ 4378325 w 4844475"/>
              <a:gd name="connsiteY1" fmla="*/ 0 h 5716802"/>
              <a:gd name="connsiteX2" fmla="*/ 4378325 w 4844475"/>
              <a:gd name="connsiteY2" fmla="*/ 1 h 5716802"/>
              <a:gd name="connsiteX3" fmla="*/ 4844475 w 4844475"/>
              <a:gd name="connsiteY3" fmla="*/ 1 h 5716802"/>
              <a:gd name="connsiteX4" fmla="*/ 4802285 w 4844475"/>
              <a:gd name="connsiteY4" fmla="*/ 831992 h 5716802"/>
              <a:gd name="connsiteX5" fmla="*/ 4802285 w 4844475"/>
              <a:gd name="connsiteY5" fmla="*/ 4884811 h 5716802"/>
              <a:gd name="connsiteX6" fmla="*/ 4844475 w 4844475"/>
              <a:gd name="connsiteY6" fmla="*/ 5716802 h 5716802"/>
              <a:gd name="connsiteX7" fmla="*/ 3749100 w 4844475"/>
              <a:gd name="connsiteY7" fmla="*/ 5716802 h 5716802"/>
              <a:gd name="connsiteX8" fmla="*/ 3749284 w 4844475"/>
              <a:gd name="connsiteY8" fmla="*/ 5715001 h 5716802"/>
              <a:gd name="connsiteX9" fmla="*/ 0 w 4844475"/>
              <a:gd name="connsiteY9" fmla="*/ 5715001 h 571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4475" h="5716802">
                <a:moveTo>
                  <a:pt x="0" y="0"/>
                </a:moveTo>
                <a:lnTo>
                  <a:pt x="4378325" y="0"/>
                </a:lnTo>
                <a:lnTo>
                  <a:pt x="4378325" y="1"/>
                </a:lnTo>
                <a:lnTo>
                  <a:pt x="4844475" y="1"/>
                </a:lnTo>
                <a:cubicBezTo>
                  <a:pt x="4812622" y="298540"/>
                  <a:pt x="4802285" y="486768"/>
                  <a:pt x="4802285" y="831992"/>
                </a:cubicBezTo>
                <a:lnTo>
                  <a:pt x="4802285" y="4884811"/>
                </a:lnTo>
                <a:cubicBezTo>
                  <a:pt x="4802285" y="5229930"/>
                  <a:pt x="4812622" y="5418157"/>
                  <a:pt x="4844475" y="5716802"/>
                </a:cubicBezTo>
                <a:lnTo>
                  <a:pt x="3749100" y="5716802"/>
                </a:lnTo>
                <a:lnTo>
                  <a:pt x="3749284" y="5715001"/>
                </a:lnTo>
                <a:lnTo>
                  <a:pt x="0" y="5715001"/>
                </a:lnTo>
                <a:close/>
              </a:path>
            </a:pathLst>
          </a:cu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50"/>
          </a:p>
        </p:txBody>
      </p:sp>
      <p:sp>
        <p:nvSpPr>
          <p:cNvPr id="20" name="Placeholder for Name and Job Titl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438150" y="4143533"/>
            <a:ext cx="2894076" cy="243000"/>
          </a:xfrm>
        </p:spPr>
        <p:txBody>
          <a:bodyPr/>
          <a:lstStyle>
            <a:lvl1pPr algn="ctr">
              <a:defRPr sz="1050" b="0">
                <a:solidFill>
                  <a:srgbClr val="FFFAE9"/>
                </a:solidFill>
              </a:defRPr>
            </a:lvl1pPr>
          </a:lstStyle>
          <a:p>
            <a:pPr lvl="0"/>
            <a:r>
              <a:rPr lang="en-GB"/>
              <a:t>- </a:t>
            </a:r>
            <a:r>
              <a:rPr lang="en-GB" err="1"/>
              <a:t>Givenname</a:t>
            </a:r>
            <a:r>
              <a:rPr lang="en-GB"/>
              <a:t> </a:t>
            </a:r>
            <a:r>
              <a:rPr lang="en-GB" err="1"/>
              <a:t>Familyname</a:t>
            </a:r>
            <a:r>
              <a:rPr lang="en-GB"/>
              <a:t>, Job title</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550926" y="1187992"/>
            <a:ext cx="2894076" cy="2098133"/>
          </a:xfrm>
        </p:spPr>
        <p:txBody>
          <a:bodyPr/>
          <a:lstStyle>
            <a:lvl1pPr algn="ctr">
              <a:defRPr>
                <a:solidFill>
                  <a:srgbClr val="FFFAE9"/>
                </a:solidFill>
              </a:defRPr>
            </a:lvl1pPr>
          </a:lstStyle>
          <a:p>
            <a:r>
              <a:rPr lang="en-GB"/>
              <a:t>Quote</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400675"/>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400675"/>
            <a:ext cx="965358" cy="213300"/>
          </a:xfrm>
          <a:prstGeom prst="rect">
            <a:avLst/>
          </a:prstGeom>
        </p:spPr>
        <p:txBody>
          <a:bodyPr/>
          <a:lstStyle>
            <a:lvl1pPr>
              <a:defRPr>
                <a:solidFill>
                  <a:schemeClr val="bg1">
                    <a:lumMod val="95000"/>
                  </a:schemeClr>
                </a:solidFill>
              </a:defRPr>
            </a:lvl1pPr>
          </a:lstStyle>
          <a:p>
            <a:fld id="{2E435F0E-38D3-4679-A647-F9B2D6990D93}" type="datetime1">
              <a:rPr lang="en-GB" smtClean="0"/>
              <a:pPr/>
              <a:t>10/11/2025</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400675"/>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400675"/>
            <a:ext cx="3917156"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Tree>
    <p:extLst>
      <p:ext uri="{BB962C8B-B14F-4D97-AF65-F5344CB8AC3E}">
        <p14:creationId xmlns:p14="http://schemas.microsoft.com/office/powerpoint/2010/main" val="339133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on Photo Amber">
    <p:spTree>
      <p:nvGrpSpPr>
        <p:cNvPr id="1" name=""/>
        <p:cNvGrpSpPr/>
        <p:nvPr/>
      </p:nvGrpSpPr>
      <p:grpSpPr>
        <a:xfrm>
          <a:off x="0" y="0"/>
          <a:ext cx="0" cy="0"/>
          <a:chOff x="0" y="0"/>
          <a:chExt cx="0" cy="0"/>
        </a:xfrm>
      </p:grpSpPr>
      <p:sp>
        <p:nvSpPr>
          <p:cNvPr id="7" name="Sand logo cover">
            <a:extLst>
              <a:ext uri="{FF2B5EF4-FFF2-40B4-BE49-F238E27FC236}">
                <a16:creationId xmlns:a16="http://schemas.microsoft.com/office/drawing/2014/main" id="{8E6AE0FB-8E0B-E39E-3512-E337BC8265F4}"/>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2" name="Placeholder for Photo">
            <a:extLst>
              <a:ext uri="{FF2B5EF4-FFF2-40B4-BE49-F238E27FC236}">
                <a16:creationId xmlns:a16="http://schemas.microsoft.com/office/drawing/2014/main" id="{D1F1ED06-6A17-B857-B456-F964C8B9622B}"/>
              </a:ext>
            </a:extLst>
          </p:cNvPr>
          <p:cNvSpPr>
            <a:spLocks noGrp="1"/>
          </p:cNvSpPr>
          <p:nvPr>
            <p:ph type="pic" sz="quarter" idx="18" hasCustomPrompt="1"/>
          </p:nvPr>
        </p:nvSpPr>
        <p:spPr>
          <a:xfrm>
            <a:off x="-4763" y="0"/>
            <a:ext cx="9142256" cy="5143152"/>
          </a:xfrm>
          <a:custGeom>
            <a:avLst/>
            <a:gdLst>
              <a:gd name="connsiteX0" fmla="*/ 11285601 w 12189674"/>
              <a:gd name="connsiteY0" fmla="*/ 1052503 h 6857536"/>
              <a:gd name="connsiteX1" fmla="*/ 11286897 w 12189674"/>
              <a:gd name="connsiteY1" fmla="*/ 1078300 h 6857536"/>
              <a:gd name="connsiteX2" fmla="*/ 11286897 w 12189674"/>
              <a:gd name="connsiteY2" fmla="*/ 1119895 h 6857536"/>
              <a:gd name="connsiteX3" fmla="*/ 11285601 w 12189674"/>
              <a:gd name="connsiteY3" fmla="*/ 1145754 h 6857536"/>
              <a:gd name="connsiteX4" fmla="*/ 11315224 w 12189674"/>
              <a:gd name="connsiteY4" fmla="*/ 1145754 h 6857536"/>
              <a:gd name="connsiteX5" fmla="*/ 11313928 w 12189674"/>
              <a:gd name="connsiteY5" fmla="*/ 1119895 h 6857536"/>
              <a:gd name="connsiteX6" fmla="*/ 11313928 w 12189674"/>
              <a:gd name="connsiteY6" fmla="*/ 1078300 h 6857536"/>
              <a:gd name="connsiteX7" fmla="*/ 11315224 w 12189674"/>
              <a:gd name="connsiteY7" fmla="*/ 1052503 h 6857536"/>
              <a:gd name="connsiteX8" fmla="*/ 11348303 w 12189674"/>
              <a:gd name="connsiteY8" fmla="*/ 1047628 h 6857536"/>
              <a:gd name="connsiteX9" fmla="*/ 11328061 w 12189674"/>
              <a:gd name="connsiteY9" fmla="*/ 1051022 h 6857536"/>
              <a:gd name="connsiteX10" fmla="*/ 11333677 w 12189674"/>
              <a:gd name="connsiteY10" fmla="*/ 1076325 h 6857536"/>
              <a:gd name="connsiteX11" fmla="*/ 11340527 w 12189674"/>
              <a:gd name="connsiteY11" fmla="*/ 1117303 h 6857536"/>
              <a:gd name="connsiteX12" fmla="*/ 11343489 w 12189674"/>
              <a:gd name="connsiteY12" fmla="*/ 1142976 h 6857536"/>
              <a:gd name="connsiteX13" fmla="*/ 11363670 w 12189674"/>
              <a:gd name="connsiteY13" fmla="*/ 1139644 h 6857536"/>
              <a:gd name="connsiteX14" fmla="*/ 11358116 w 12189674"/>
              <a:gd name="connsiteY14" fmla="*/ 1114341 h 6857536"/>
              <a:gd name="connsiteX15" fmla="*/ 11351265 w 12189674"/>
              <a:gd name="connsiteY15" fmla="*/ 1073363 h 6857536"/>
              <a:gd name="connsiteX16" fmla="*/ 11348303 w 12189674"/>
              <a:gd name="connsiteY16" fmla="*/ 1047628 h 6857536"/>
              <a:gd name="connsiteX17" fmla="*/ 11252461 w 12189674"/>
              <a:gd name="connsiteY17" fmla="*/ 1047628 h 6857536"/>
              <a:gd name="connsiteX18" fmla="*/ 11249498 w 12189674"/>
              <a:gd name="connsiteY18" fmla="*/ 1073363 h 6857536"/>
              <a:gd name="connsiteX19" fmla="*/ 11242401 w 12189674"/>
              <a:gd name="connsiteY19" fmla="*/ 1114341 h 6857536"/>
              <a:gd name="connsiteX20" fmla="*/ 11236847 w 12189674"/>
              <a:gd name="connsiteY20" fmla="*/ 1139644 h 6857536"/>
              <a:gd name="connsiteX21" fmla="*/ 11257028 w 12189674"/>
              <a:gd name="connsiteY21" fmla="*/ 1142976 h 6857536"/>
              <a:gd name="connsiteX22" fmla="*/ 11259990 w 12189674"/>
              <a:gd name="connsiteY22" fmla="*/ 1117303 h 6857536"/>
              <a:gd name="connsiteX23" fmla="*/ 11267087 w 12189674"/>
              <a:gd name="connsiteY23" fmla="*/ 1076325 h 6857536"/>
              <a:gd name="connsiteX24" fmla="*/ 11272703 w 12189674"/>
              <a:gd name="connsiteY24" fmla="*/ 1051022 h 6857536"/>
              <a:gd name="connsiteX25" fmla="*/ 11376445 w 12189674"/>
              <a:gd name="connsiteY25" fmla="*/ 1039852 h 6857536"/>
              <a:gd name="connsiteX26" fmla="*/ 11365830 w 12189674"/>
              <a:gd name="connsiteY26" fmla="*/ 1043308 h 6857536"/>
              <a:gd name="connsiteX27" fmla="*/ 11375025 w 12189674"/>
              <a:gd name="connsiteY27" fmla="*/ 1067500 h 6857536"/>
              <a:gd name="connsiteX28" fmla="*/ 11387924 w 12189674"/>
              <a:gd name="connsiteY28" fmla="*/ 1106997 h 6857536"/>
              <a:gd name="connsiteX29" fmla="*/ 11394650 w 12189674"/>
              <a:gd name="connsiteY29" fmla="*/ 1131991 h 6857536"/>
              <a:gd name="connsiteX30" fmla="*/ 11405265 w 12189674"/>
              <a:gd name="connsiteY30" fmla="*/ 1128535 h 6857536"/>
              <a:gd name="connsiteX31" fmla="*/ 11396008 w 12189674"/>
              <a:gd name="connsiteY31" fmla="*/ 1104405 h 6857536"/>
              <a:gd name="connsiteX32" fmla="*/ 11383172 w 12189674"/>
              <a:gd name="connsiteY32" fmla="*/ 1064537 h 6857536"/>
              <a:gd name="connsiteX33" fmla="*/ 11376445 w 12189674"/>
              <a:gd name="connsiteY33" fmla="*/ 1039852 h 6857536"/>
              <a:gd name="connsiteX34" fmla="*/ 11224442 w 12189674"/>
              <a:gd name="connsiteY34" fmla="*/ 1039543 h 6857536"/>
              <a:gd name="connsiteX35" fmla="*/ 11217716 w 12189674"/>
              <a:gd name="connsiteY35" fmla="*/ 1064537 h 6857536"/>
              <a:gd name="connsiteX36" fmla="*/ 11204879 w 12189674"/>
              <a:gd name="connsiteY36" fmla="*/ 1104096 h 6857536"/>
              <a:gd name="connsiteX37" fmla="*/ 11195622 w 12189674"/>
              <a:gd name="connsiteY37" fmla="*/ 1128227 h 6857536"/>
              <a:gd name="connsiteX38" fmla="*/ 11206237 w 12189674"/>
              <a:gd name="connsiteY38" fmla="*/ 1131683 h 6857536"/>
              <a:gd name="connsiteX39" fmla="*/ 11212964 w 12189674"/>
              <a:gd name="connsiteY39" fmla="*/ 1106688 h 6857536"/>
              <a:gd name="connsiteX40" fmla="*/ 11225862 w 12189674"/>
              <a:gd name="connsiteY40" fmla="*/ 1067191 h 6857536"/>
              <a:gd name="connsiteX41" fmla="*/ 11235057 w 12189674"/>
              <a:gd name="connsiteY41" fmla="*/ 1042999 h 6857536"/>
              <a:gd name="connsiteX42" fmla="*/ 11409030 w 12189674"/>
              <a:gd name="connsiteY42" fmla="*/ 1025040 h 6857536"/>
              <a:gd name="connsiteX43" fmla="*/ 11399032 w 12189674"/>
              <a:gd name="connsiteY43" fmla="*/ 1030101 h 6857536"/>
              <a:gd name="connsiteX44" fmla="*/ 11411992 w 12189674"/>
              <a:gd name="connsiteY44" fmla="*/ 1052503 h 6857536"/>
              <a:gd name="connsiteX45" fmla="*/ 11430506 w 12189674"/>
              <a:gd name="connsiteY45" fmla="*/ 1089532 h 6857536"/>
              <a:gd name="connsiteX46" fmla="*/ 11441060 w 12189674"/>
              <a:gd name="connsiteY46" fmla="*/ 1113168 h 6857536"/>
              <a:gd name="connsiteX47" fmla="*/ 11451057 w 12189674"/>
              <a:gd name="connsiteY47" fmla="*/ 1108108 h 6857536"/>
              <a:gd name="connsiteX48" fmla="*/ 11438097 w 12189674"/>
              <a:gd name="connsiteY48" fmla="*/ 1085644 h 6857536"/>
              <a:gd name="connsiteX49" fmla="*/ 11419583 w 12189674"/>
              <a:gd name="connsiteY49" fmla="*/ 1048615 h 6857536"/>
              <a:gd name="connsiteX50" fmla="*/ 11409030 w 12189674"/>
              <a:gd name="connsiteY50" fmla="*/ 1025040 h 6857536"/>
              <a:gd name="connsiteX51" fmla="*/ 11191487 w 12189674"/>
              <a:gd name="connsiteY51" fmla="*/ 1025040 h 6857536"/>
              <a:gd name="connsiteX52" fmla="*/ 11180687 w 12189674"/>
              <a:gd name="connsiteY52" fmla="*/ 1048615 h 6857536"/>
              <a:gd name="connsiteX53" fmla="*/ 11161802 w 12189674"/>
              <a:gd name="connsiteY53" fmla="*/ 1085644 h 6857536"/>
              <a:gd name="connsiteX54" fmla="*/ 11148904 w 12189674"/>
              <a:gd name="connsiteY54" fmla="*/ 1108108 h 6857536"/>
              <a:gd name="connsiteX55" fmla="*/ 11158902 w 12189674"/>
              <a:gd name="connsiteY55" fmla="*/ 1113168 h 6857536"/>
              <a:gd name="connsiteX56" fmla="*/ 11169455 w 12189674"/>
              <a:gd name="connsiteY56" fmla="*/ 1089532 h 6857536"/>
              <a:gd name="connsiteX57" fmla="*/ 11188278 w 12189674"/>
              <a:gd name="connsiteY57" fmla="*/ 1052503 h 6857536"/>
              <a:gd name="connsiteX58" fmla="*/ 11201238 w 12189674"/>
              <a:gd name="connsiteY58" fmla="*/ 1030101 h 6857536"/>
              <a:gd name="connsiteX59" fmla="*/ 11441368 w 12189674"/>
              <a:gd name="connsiteY59" fmla="*/ 1003996 h 6857536"/>
              <a:gd name="connsiteX60" fmla="*/ 11424705 w 12189674"/>
              <a:gd name="connsiteY60" fmla="*/ 1015907 h 6857536"/>
              <a:gd name="connsiteX61" fmla="*/ 11440751 w 12189674"/>
              <a:gd name="connsiteY61" fmla="*/ 1036211 h 6857536"/>
              <a:gd name="connsiteX62" fmla="*/ 11464881 w 12189674"/>
              <a:gd name="connsiteY62" fmla="*/ 1070030 h 6857536"/>
              <a:gd name="connsiteX63" fmla="*/ 11478829 w 12189674"/>
              <a:gd name="connsiteY63" fmla="*/ 1091815 h 6857536"/>
              <a:gd name="connsiteX64" fmla="*/ 11495492 w 12189674"/>
              <a:gd name="connsiteY64" fmla="*/ 1079904 h 6857536"/>
              <a:gd name="connsiteX65" fmla="*/ 11479446 w 12189674"/>
              <a:gd name="connsiteY65" fmla="*/ 1059662 h 6857536"/>
              <a:gd name="connsiteX66" fmla="*/ 11455316 w 12189674"/>
              <a:gd name="connsiteY66" fmla="*/ 1025843 h 6857536"/>
              <a:gd name="connsiteX67" fmla="*/ 11441368 w 12189674"/>
              <a:gd name="connsiteY67" fmla="*/ 1003996 h 6857536"/>
              <a:gd name="connsiteX68" fmla="*/ 11159025 w 12189674"/>
              <a:gd name="connsiteY68" fmla="*/ 1003811 h 6857536"/>
              <a:gd name="connsiteX69" fmla="*/ 11145078 w 12189674"/>
              <a:gd name="connsiteY69" fmla="*/ 1025657 h 6857536"/>
              <a:gd name="connsiteX70" fmla="*/ 11120948 w 12189674"/>
              <a:gd name="connsiteY70" fmla="*/ 1059477 h 6857536"/>
              <a:gd name="connsiteX71" fmla="*/ 11104902 w 12189674"/>
              <a:gd name="connsiteY71" fmla="*/ 1079719 h 6857536"/>
              <a:gd name="connsiteX72" fmla="*/ 11121565 w 12189674"/>
              <a:gd name="connsiteY72" fmla="*/ 1091630 h 6857536"/>
              <a:gd name="connsiteX73" fmla="*/ 11135512 w 12189674"/>
              <a:gd name="connsiteY73" fmla="*/ 1069845 h 6857536"/>
              <a:gd name="connsiteX74" fmla="*/ 11159642 w 12189674"/>
              <a:gd name="connsiteY74" fmla="*/ 1036025 h 6857536"/>
              <a:gd name="connsiteX75" fmla="*/ 11175812 w 12189674"/>
              <a:gd name="connsiteY75" fmla="*/ 1015907 h 6857536"/>
              <a:gd name="connsiteX76" fmla="*/ 11175688 w 12189674"/>
              <a:gd name="connsiteY76" fmla="*/ 1015721 h 6857536"/>
              <a:gd name="connsiteX77" fmla="*/ 11472472 w 12189674"/>
              <a:gd name="connsiteY77" fmla="*/ 974928 h 6857536"/>
              <a:gd name="connsiteX78" fmla="*/ 11451366 w 12189674"/>
              <a:gd name="connsiteY78" fmla="*/ 996035 h 6857536"/>
              <a:gd name="connsiteX79" fmla="*/ 11470744 w 12189674"/>
              <a:gd name="connsiteY79" fmla="*/ 1013129 h 6857536"/>
              <a:gd name="connsiteX80" fmla="*/ 11500120 w 12189674"/>
              <a:gd name="connsiteY80" fmla="*/ 1042505 h 6857536"/>
              <a:gd name="connsiteX81" fmla="*/ 11517462 w 12189674"/>
              <a:gd name="connsiteY81" fmla="*/ 1061699 h 6857536"/>
              <a:gd name="connsiteX82" fmla="*/ 11538630 w 12189674"/>
              <a:gd name="connsiteY82" fmla="*/ 1040901 h 6857536"/>
              <a:gd name="connsiteX83" fmla="*/ 11519437 w 12189674"/>
              <a:gd name="connsiteY83" fmla="*/ 1023559 h 6857536"/>
              <a:gd name="connsiteX84" fmla="*/ 11489814 w 12189674"/>
              <a:gd name="connsiteY84" fmla="*/ 994121 h 6857536"/>
              <a:gd name="connsiteX85" fmla="*/ 11472472 w 12189674"/>
              <a:gd name="connsiteY85" fmla="*/ 974928 h 6857536"/>
              <a:gd name="connsiteX86" fmla="*/ 11127921 w 12189674"/>
              <a:gd name="connsiteY86" fmla="*/ 974928 h 6857536"/>
              <a:gd name="connsiteX87" fmla="*/ 11110580 w 12189674"/>
              <a:gd name="connsiteY87" fmla="*/ 994121 h 6857536"/>
              <a:gd name="connsiteX88" fmla="*/ 11081204 w 12189674"/>
              <a:gd name="connsiteY88" fmla="*/ 1023559 h 6857536"/>
              <a:gd name="connsiteX89" fmla="*/ 11062010 w 12189674"/>
              <a:gd name="connsiteY89" fmla="*/ 1040901 h 6857536"/>
              <a:gd name="connsiteX90" fmla="*/ 11083055 w 12189674"/>
              <a:gd name="connsiteY90" fmla="*/ 1061945 h 6857536"/>
              <a:gd name="connsiteX91" fmla="*/ 11100458 w 12189674"/>
              <a:gd name="connsiteY91" fmla="*/ 1042752 h 6857536"/>
              <a:gd name="connsiteX92" fmla="*/ 11129896 w 12189674"/>
              <a:gd name="connsiteY92" fmla="*/ 1013129 h 6857536"/>
              <a:gd name="connsiteX93" fmla="*/ 11149151 w 12189674"/>
              <a:gd name="connsiteY93" fmla="*/ 996035 h 6857536"/>
              <a:gd name="connsiteX94" fmla="*/ 11149028 w 12189674"/>
              <a:gd name="connsiteY94" fmla="*/ 996035 h 6857536"/>
              <a:gd name="connsiteX95" fmla="*/ 11108049 w 12189674"/>
              <a:gd name="connsiteY95" fmla="*/ 948206 h 6857536"/>
              <a:gd name="connsiteX96" fmla="*/ 11088116 w 12189674"/>
              <a:gd name="connsiteY96" fmla="*/ 964313 h 6857536"/>
              <a:gd name="connsiteX97" fmla="*/ 11054049 w 12189674"/>
              <a:gd name="connsiteY97" fmla="*/ 988444 h 6857536"/>
              <a:gd name="connsiteX98" fmla="*/ 11032573 w 12189674"/>
              <a:gd name="connsiteY98" fmla="*/ 1002391 h 6857536"/>
              <a:gd name="connsiteX99" fmla="*/ 11044484 w 12189674"/>
              <a:gd name="connsiteY99" fmla="*/ 1019054 h 6857536"/>
              <a:gd name="connsiteX100" fmla="*/ 11064726 w 12189674"/>
              <a:gd name="connsiteY100" fmla="*/ 1003008 h 6857536"/>
              <a:gd name="connsiteX101" fmla="*/ 11098113 w 12189674"/>
              <a:gd name="connsiteY101" fmla="*/ 978878 h 6857536"/>
              <a:gd name="connsiteX102" fmla="*/ 11119960 w 12189674"/>
              <a:gd name="connsiteY102" fmla="*/ 964931 h 6857536"/>
              <a:gd name="connsiteX103" fmla="*/ 11492344 w 12189674"/>
              <a:gd name="connsiteY103" fmla="*/ 948021 h 6857536"/>
              <a:gd name="connsiteX104" fmla="*/ 11480433 w 12189674"/>
              <a:gd name="connsiteY104" fmla="*/ 964745 h 6857536"/>
              <a:gd name="connsiteX105" fmla="*/ 11502280 w 12189674"/>
              <a:gd name="connsiteY105" fmla="*/ 978693 h 6857536"/>
              <a:gd name="connsiteX106" fmla="*/ 11536100 w 12189674"/>
              <a:gd name="connsiteY106" fmla="*/ 1002823 h 6857536"/>
              <a:gd name="connsiteX107" fmla="*/ 11556342 w 12189674"/>
              <a:gd name="connsiteY107" fmla="*/ 1018869 h 6857536"/>
              <a:gd name="connsiteX108" fmla="*/ 11568253 w 12189674"/>
              <a:gd name="connsiteY108" fmla="*/ 1002206 h 6857536"/>
              <a:gd name="connsiteX109" fmla="*/ 11546468 w 12189674"/>
              <a:gd name="connsiteY109" fmla="*/ 988259 h 6857536"/>
              <a:gd name="connsiteX110" fmla="*/ 11512648 w 12189674"/>
              <a:gd name="connsiteY110" fmla="*/ 964128 h 6857536"/>
              <a:gd name="connsiteX111" fmla="*/ 11492344 w 12189674"/>
              <a:gd name="connsiteY111" fmla="*/ 948021 h 6857536"/>
              <a:gd name="connsiteX112" fmla="*/ 11506538 w 12189674"/>
              <a:gd name="connsiteY112" fmla="*/ 922595 h 6857536"/>
              <a:gd name="connsiteX113" fmla="*/ 11501601 w 12189674"/>
              <a:gd name="connsiteY113" fmla="*/ 932901 h 6857536"/>
              <a:gd name="connsiteX114" fmla="*/ 11525238 w 12189674"/>
              <a:gd name="connsiteY114" fmla="*/ 943454 h 6857536"/>
              <a:gd name="connsiteX115" fmla="*/ 11562266 w 12189674"/>
              <a:gd name="connsiteY115" fmla="*/ 961968 h 6857536"/>
              <a:gd name="connsiteX116" fmla="*/ 11584730 w 12189674"/>
              <a:gd name="connsiteY116" fmla="*/ 974928 h 6857536"/>
              <a:gd name="connsiteX117" fmla="*/ 11589791 w 12189674"/>
              <a:gd name="connsiteY117" fmla="*/ 964931 h 6857536"/>
              <a:gd name="connsiteX118" fmla="*/ 11566154 w 12189674"/>
              <a:gd name="connsiteY118" fmla="*/ 954377 h 6857536"/>
              <a:gd name="connsiteX119" fmla="*/ 11528941 w 12189674"/>
              <a:gd name="connsiteY119" fmla="*/ 935493 h 6857536"/>
              <a:gd name="connsiteX120" fmla="*/ 11506538 w 12189674"/>
              <a:gd name="connsiteY120" fmla="*/ 922595 h 6857536"/>
              <a:gd name="connsiteX121" fmla="*/ 11094287 w 12189674"/>
              <a:gd name="connsiteY121" fmla="*/ 922595 h 6857536"/>
              <a:gd name="connsiteX122" fmla="*/ 11071885 w 12189674"/>
              <a:gd name="connsiteY122" fmla="*/ 935493 h 6857536"/>
              <a:gd name="connsiteX123" fmla="*/ 11034856 w 12189674"/>
              <a:gd name="connsiteY123" fmla="*/ 954377 h 6857536"/>
              <a:gd name="connsiteX124" fmla="*/ 11011220 w 12189674"/>
              <a:gd name="connsiteY124" fmla="*/ 964931 h 6857536"/>
              <a:gd name="connsiteX125" fmla="*/ 11016280 w 12189674"/>
              <a:gd name="connsiteY125" fmla="*/ 974928 h 6857536"/>
              <a:gd name="connsiteX126" fmla="*/ 11038744 w 12189674"/>
              <a:gd name="connsiteY126" fmla="*/ 961968 h 6857536"/>
              <a:gd name="connsiteX127" fmla="*/ 11075402 w 12189674"/>
              <a:gd name="connsiteY127" fmla="*/ 943145 h 6857536"/>
              <a:gd name="connsiteX128" fmla="*/ 11099039 w 12189674"/>
              <a:gd name="connsiteY128" fmla="*/ 932901 h 6857536"/>
              <a:gd name="connsiteX129" fmla="*/ 11519437 w 12189674"/>
              <a:gd name="connsiteY129" fmla="*/ 889269 h 6857536"/>
              <a:gd name="connsiteX130" fmla="*/ 11515981 w 12189674"/>
              <a:gd name="connsiteY130" fmla="*/ 899884 h 6857536"/>
              <a:gd name="connsiteX131" fmla="*/ 11540975 w 12189674"/>
              <a:gd name="connsiteY131" fmla="*/ 906611 h 6857536"/>
              <a:gd name="connsiteX132" fmla="*/ 11580534 w 12189674"/>
              <a:gd name="connsiteY132" fmla="*/ 919447 h 6857536"/>
              <a:gd name="connsiteX133" fmla="*/ 11604664 w 12189674"/>
              <a:gd name="connsiteY133" fmla="*/ 928704 h 6857536"/>
              <a:gd name="connsiteX134" fmla="*/ 11608120 w 12189674"/>
              <a:gd name="connsiteY134" fmla="*/ 918028 h 6857536"/>
              <a:gd name="connsiteX135" fmla="*/ 11583434 w 12189674"/>
              <a:gd name="connsiteY135" fmla="*/ 911301 h 6857536"/>
              <a:gd name="connsiteX136" fmla="*/ 11543629 w 12189674"/>
              <a:gd name="connsiteY136" fmla="*/ 898464 h 6857536"/>
              <a:gd name="connsiteX137" fmla="*/ 11519437 w 12189674"/>
              <a:gd name="connsiteY137" fmla="*/ 889269 h 6857536"/>
              <a:gd name="connsiteX138" fmla="*/ 11081080 w 12189674"/>
              <a:gd name="connsiteY138" fmla="*/ 889145 h 6857536"/>
              <a:gd name="connsiteX139" fmla="*/ 11056888 w 12189674"/>
              <a:gd name="connsiteY139" fmla="*/ 898341 h 6857536"/>
              <a:gd name="connsiteX140" fmla="*/ 11017391 w 12189674"/>
              <a:gd name="connsiteY140" fmla="*/ 911177 h 6857536"/>
              <a:gd name="connsiteX141" fmla="*/ 10992397 w 12189674"/>
              <a:gd name="connsiteY141" fmla="*/ 917904 h 6857536"/>
              <a:gd name="connsiteX142" fmla="*/ 10995853 w 12189674"/>
              <a:gd name="connsiteY142" fmla="*/ 928581 h 6857536"/>
              <a:gd name="connsiteX143" fmla="*/ 11020230 w 12189674"/>
              <a:gd name="connsiteY143" fmla="*/ 919324 h 6857536"/>
              <a:gd name="connsiteX144" fmla="*/ 11059542 w 12189674"/>
              <a:gd name="connsiteY144" fmla="*/ 906487 h 6857536"/>
              <a:gd name="connsiteX145" fmla="*/ 11084536 w 12189674"/>
              <a:gd name="connsiteY145" fmla="*/ 899760 h 6857536"/>
              <a:gd name="connsiteX146" fmla="*/ 11527460 w 12189674"/>
              <a:gd name="connsiteY146" fmla="*/ 851500 h 6857536"/>
              <a:gd name="connsiteX147" fmla="*/ 11524065 w 12189674"/>
              <a:gd name="connsiteY147" fmla="*/ 871742 h 6857536"/>
              <a:gd name="connsiteX148" fmla="*/ 11549800 w 12189674"/>
              <a:gd name="connsiteY148" fmla="*/ 874704 h 6857536"/>
              <a:gd name="connsiteX149" fmla="*/ 11590778 w 12189674"/>
              <a:gd name="connsiteY149" fmla="*/ 881555 h 6857536"/>
              <a:gd name="connsiteX150" fmla="*/ 11616081 w 12189674"/>
              <a:gd name="connsiteY150" fmla="*/ 887109 h 6857536"/>
              <a:gd name="connsiteX151" fmla="*/ 11619414 w 12189674"/>
              <a:gd name="connsiteY151" fmla="*/ 866928 h 6857536"/>
              <a:gd name="connsiteX152" fmla="*/ 11593741 w 12189674"/>
              <a:gd name="connsiteY152" fmla="*/ 863966 h 6857536"/>
              <a:gd name="connsiteX153" fmla="*/ 11552762 w 12189674"/>
              <a:gd name="connsiteY153" fmla="*/ 857054 h 6857536"/>
              <a:gd name="connsiteX154" fmla="*/ 11527460 w 12189674"/>
              <a:gd name="connsiteY154" fmla="*/ 851500 h 6857536"/>
              <a:gd name="connsiteX155" fmla="*/ 11073057 w 12189674"/>
              <a:gd name="connsiteY155" fmla="*/ 851376 h 6857536"/>
              <a:gd name="connsiteX156" fmla="*/ 11047754 w 12189674"/>
              <a:gd name="connsiteY156" fmla="*/ 856931 h 6857536"/>
              <a:gd name="connsiteX157" fmla="*/ 11006776 w 12189674"/>
              <a:gd name="connsiteY157" fmla="*/ 863843 h 6857536"/>
              <a:gd name="connsiteX158" fmla="*/ 10981041 w 12189674"/>
              <a:gd name="connsiteY158" fmla="*/ 866805 h 6857536"/>
              <a:gd name="connsiteX159" fmla="*/ 10984436 w 12189674"/>
              <a:gd name="connsiteY159" fmla="*/ 886985 h 6857536"/>
              <a:gd name="connsiteX160" fmla="*/ 11009738 w 12189674"/>
              <a:gd name="connsiteY160" fmla="*/ 881431 h 6857536"/>
              <a:gd name="connsiteX161" fmla="*/ 11050717 w 12189674"/>
              <a:gd name="connsiteY161" fmla="*/ 874581 h 6857536"/>
              <a:gd name="connsiteX162" fmla="*/ 11076390 w 12189674"/>
              <a:gd name="connsiteY162" fmla="*/ 871619 h 6857536"/>
              <a:gd name="connsiteX163" fmla="*/ 11622191 w 12189674"/>
              <a:gd name="connsiteY163" fmla="*/ 808855 h 6857536"/>
              <a:gd name="connsiteX164" fmla="*/ 11596333 w 12189674"/>
              <a:gd name="connsiteY164" fmla="*/ 810151 h 6857536"/>
              <a:gd name="connsiteX165" fmla="*/ 11554799 w 12189674"/>
              <a:gd name="connsiteY165" fmla="*/ 810275 h 6857536"/>
              <a:gd name="connsiteX166" fmla="*/ 11528941 w 12189674"/>
              <a:gd name="connsiteY166" fmla="*/ 808979 h 6857536"/>
              <a:gd name="connsiteX167" fmla="*/ 11528941 w 12189674"/>
              <a:gd name="connsiteY167" fmla="*/ 838787 h 6857536"/>
              <a:gd name="connsiteX168" fmla="*/ 11554799 w 12189674"/>
              <a:gd name="connsiteY168" fmla="*/ 837491 h 6857536"/>
              <a:gd name="connsiteX169" fmla="*/ 11596333 w 12189674"/>
              <a:gd name="connsiteY169" fmla="*/ 837491 h 6857536"/>
              <a:gd name="connsiteX170" fmla="*/ 11622191 w 12189674"/>
              <a:gd name="connsiteY170" fmla="*/ 838787 h 6857536"/>
              <a:gd name="connsiteX171" fmla="*/ 10978326 w 12189674"/>
              <a:gd name="connsiteY171" fmla="*/ 808855 h 6857536"/>
              <a:gd name="connsiteX172" fmla="*/ 10978326 w 12189674"/>
              <a:gd name="connsiteY172" fmla="*/ 838663 h 6857536"/>
              <a:gd name="connsiteX173" fmla="*/ 11004184 w 12189674"/>
              <a:gd name="connsiteY173" fmla="*/ 837367 h 6857536"/>
              <a:gd name="connsiteX174" fmla="*/ 11045718 w 12189674"/>
              <a:gd name="connsiteY174" fmla="*/ 837367 h 6857536"/>
              <a:gd name="connsiteX175" fmla="*/ 11071576 w 12189674"/>
              <a:gd name="connsiteY175" fmla="*/ 838663 h 6857536"/>
              <a:gd name="connsiteX176" fmla="*/ 11071576 w 12189674"/>
              <a:gd name="connsiteY176" fmla="*/ 808855 h 6857536"/>
              <a:gd name="connsiteX177" fmla="*/ 11045718 w 12189674"/>
              <a:gd name="connsiteY177" fmla="*/ 810151 h 6857536"/>
              <a:gd name="connsiteX178" fmla="*/ 11004184 w 12189674"/>
              <a:gd name="connsiteY178" fmla="*/ 810151 h 6857536"/>
              <a:gd name="connsiteX179" fmla="*/ 10978326 w 12189674"/>
              <a:gd name="connsiteY179" fmla="*/ 808855 h 6857536"/>
              <a:gd name="connsiteX180" fmla="*/ 10984436 w 12189674"/>
              <a:gd name="connsiteY180" fmla="*/ 760718 h 6857536"/>
              <a:gd name="connsiteX181" fmla="*/ 10981041 w 12189674"/>
              <a:gd name="connsiteY181" fmla="*/ 780899 h 6857536"/>
              <a:gd name="connsiteX182" fmla="*/ 11006776 w 12189674"/>
              <a:gd name="connsiteY182" fmla="*/ 783861 h 6857536"/>
              <a:gd name="connsiteX183" fmla="*/ 11047754 w 12189674"/>
              <a:gd name="connsiteY183" fmla="*/ 790526 h 6857536"/>
              <a:gd name="connsiteX184" fmla="*/ 11073057 w 12189674"/>
              <a:gd name="connsiteY184" fmla="*/ 796080 h 6857536"/>
              <a:gd name="connsiteX185" fmla="*/ 11076390 w 12189674"/>
              <a:gd name="connsiteY185" fmla="*/ 775900 h 6857536"/>
              <a:gd name="connsiteX186" fmla="*/ 11050717 w 12189674"/>
              <a:gd name="connsiteY186" fmla="*/ 772937 h 6857536"/>
              <a:gd name="connsiteX187" fmla="*/ 11009738 w 12189674"/>
              <a:gd name="connsiteY187" fmla="*/ 766272 h 6857536"/>
              <a:gd name="connsiteX188" fmla="*/ 10984436 w 12189674"/>
              <a:gd name="connsiteY188" fmla="*/ 760718 h 6857536"/>
              <a:gd name="connsiteX189" fmla="*/ 11616513 w 12189674"/>
              <a:gd name="connsiteY189" fmla="*/ 760533 h 6857536"/>
              <a:gd name="connsiteX190" fmla="*/ 11591210 w 12189674"/>
              <a:gd name="connsiteY190" fmla="*/ 766087 h 6857536"/>
              <a:gd name="connsiteX191" fmla="*/ 11550232 w 12189674"/>
              <a:gd name="connsiteY191" fmla="*/ 772937 h 6857536"/>
              <a:gd name="connsiteX192" fmla="*/ 11524497 w 12189674"/>
              <a:gd name="connsiteY192" fmla="*/ 775900 h 6857536"/>
              <a:gd name="connsiteX193" fmla="*/ 11527892 w 12189674"/>
              <a:gd name="connsiteY193" fmla="*/ 796080 h 6857536"/>
              <a:gd name="connsiteX194" fmla="*/ 11553194 w 12189674"/>
              <a:gd name="connsiteY194" fmla="*/ 790526 h 6857536"/>
              <a:gd name="connsiteX195" fmla="*/ 11594173 w 12189674"/>
              <a:gd name="connsiteY195" fmla="*/ 783676 h 6857536"/>
              <a:gd name="connsiteX196" fmla="*/ 11619846 w 12189674"/>
              <a:gd name="connsiteY196" fmla="*/ 780713 h 6857536"/>
              <a:gd name="connsiteX197" fmla="*/ 11604479 w 12189674"/>
              <a:gd name="connsiteY197" fmla="*/ 718937 h 6857536"/>
              <a:gd name="connsiteX198" fmla="*/ 11580349 w 12189674"/>
              <a:gd name="connsiteY198" fmla="*/ 728195 h 6857536"/>
              <a:gd name="connsiteX199" fmla="*/ 11541407 w 12189674"/>
              <a:gd name="connsiteY199" fmla="*/ 741031 h 6857536"/>
              <a:gd name="connsiteX200" fmla="*/ 11516104 w 12189674"/>
              <a:gd name="connsiteY200" fmla="*/ 747758 h 6857536"/>
              <a:gd name="connsiteX201" fmla="*/ 11519560 w 12189674"/>
              <a:gd name="connsiteY201" fmla="*/ 758373 h 6857536"/>
              <a:gd name="connsiteX202" fmla="*/ 11543752 w 12189674"/>
              <a:gd name="connsiteY202" fmla="*/ 749116 h 6857536"/>
              <a:gd name="connsiteX203" fmla="*/ 11583249 w 12189674"/>
              <a:gd name="connsiteY203" fmla="*/ 736279 h 6857536"/>
              <a:gd name="connsiteX204" fmla="*/ 11607935 w 12189674"/>
              <a:gd name="connsiteY204" fmla="*/ 729552 h 6857536"/>
              <a:gd name="connsiteX205" fmla="*/ 10996100 w 12189674"/>
              <a:gd name="connsiteY205" fmla="*/ 718937 h 6857536"/>
              <a:gd name="connsiteX206" fmla="*/ 10992644 w 12189674"/>
              <a:gd name="connsiteY206" fmla="*/ 729552 h 6857536"/>
              <a:gd name="connsiteX207" fmla="*/ 11017638 w 12189674"/>
              <a:gd name="connsiteY207" fmla="*/ 736279 h 6857536"/>
              <a:gd name="connsiteX208" fmla="*/ 11056888 w 12189674"/>
              <a:gd name="connsiteY208" fmla="*/ 749116 h 6857536"/>
              <a:gd name="connsiteX209" fmla="*/ 11081080 w 12189674"/>
              <a:gd name="connsiteY209" fmla="*/ 758373 h 6857536"/>
              <a:gd name="connsiteX210" fmla="*/ 11084536 w 12189674"/>
              <a:gd name="connsiteY210" fmla="*/ 747758 h 6857536"/>
              <a:gd name="connsiteX211" fmla="*/ 11059542 w 12189674"/>
              <a:gd name="connsiteY211" fmla="*/ 741031 h 6857536"/>
              <a:gd name="connsiteX212" fmla="*/ 11020230 w 12189674"/>
              <a:gd name="connsiteY212" fmla="*/ 728195 h 6857536"/>
              <a:gd name="connsiteX213" fmla="*/ 10996100 w 12189674"/>
              <a:gd name="connsiteY213" fmla="*/ 718937 h 6857536"/>
              <a:gd name="connsiteX214" fmla="*/ 11326888 w 12189674"/>
              <a:gd name="connsiteY214" fmla="*/ 699868 h 6857536"/>
              <a:gd name="connsiteX215" fmla="*/ 11330591 w 12189674"/>
              <a:gd name="connsiteY215" fmla="*/ 772444 h 6857536"/>
              <a:gd name="connsiteX216" fmla="*/ 11330591 w 12189674"/>
              <a:gd name="connsiteY216" fmla="*/ 875321 h 6857536"/>
              <a:gd name="connsiteX217" fmla="*/ 11326888 w 12189674"/>
              <a:gd name="connsiteY217" fmla="*/ 947651 h 6857536"/>
              <a:gd name="connsiteX218" fmla="*/ 11384344 w 12189674"/>
              <a:gd name="connsiteY218" fmla="*/ 947651 h 6857536"/>
              <a:gd name="connsiteX219" fmla="*/ 11380641 w 12189674"/>
              <a:gd name="connsiteY219" fmla="*/ 875321 h 6857536"/>
              <a:gd name="connsiteX220" fmla="*/ 11380641 w 12189674"/>
              <a:gd name="connsiteY220" fmla="*/ 772444 h 6857536"/>
              <a:gd name="connsiteX221" fmla="*/ 11384344 w 12189674"/>
              <a:gd name="connsiteY221" fmla="*/ 699868 h 6857536"/>
              <a:gd name="connsiteX222" fmla="*/ 11216420 w 12189674"/>
              <a:gd name="connsiteY222" fmla="*/ 699868 h 6857536"/>
              <a:gd name="connsiteX223" fmla="*/ 11220122 w 12189674"/>
              <a:gd name="connsiteY223" fmla="*/ 772444 h 6857536"/>
              <a:gd name="connsiteX224" fmla="*/ 11220122 w 12189674"/>
              <a:gd name="connsiteY224" fmla="*/ 875321 h 6857536"/>
              <a:gd name="connsiteX225" fmla="*/ 11216420 w 12189674"/>
              <a:gd name="connsiteY225" fmla="*/ 947651 h 6857536"/>
              <a:gd name="connsiteX226" fmla="*/ 11273752 w 12189674"/>
              <a:gd name="connsiteY226" fmla="*/ 947651 h 6857536"/>
              <a:gd name="connsiteX227" fmla="*/ 11270049 w 12189674"/>
              <a:gd name="connsiteY227" fmla="*/ 875321 h 6857536"/>
              <a:gd name="connsiteX228" fmla="*/ 11270049 w 12189674"/>
              <a:gd name="connsiteY228" fmla="*/ 772444 h 6857536"/>
              <a:gd name="connsiteX229" fmla="*/ 11273752 w 12189674"/>
              <a:gd name="connsiteY229" fmla="*/ 699868 h 6857536"/>
              <a:gd name="connsiteX230" fmla="*/ 11584669 w 12189674"/>
              <a:gd name="connsiteY230" fmla="*/ 672590 h 6857536"/>
              <a:gd name="connsiteX231" fmla="*/ 11562205 w 12189674"/>
              <a:gd name="connsiteY231" fmla="*/ 685488 h 6857536"/>
              <a:gd name="connsiteX232" fmla="*/ 11525114 w 12189674"/>
              <a:gd name="connsiteY232" fmla="*/ 704373 h 6857536"/>
              <a:gd name="connsiteX233" fmla="*/ 11501601 w 12189674"/>
              <a:gd name="connsiteY233" fmla="*/ 714926 h 6857536"/>
              <a:gd name="connsiteX234" fmla="*/ 11506662 w 12189674"/>
              <a:gd name="connsiteY234" fmla="*/ 724862 h 6857536"/>
              <a:gd name="connsiteX235" fmla="*/ 11529064 w 12189674"/>
              <a:gd name="connsiteY235" fmla="*/ 711964 h 6857536"/>
              <a:gd name="connsiteX236" fmla="*/ 11566093 w 12189674"/>
              <a:gd name="connsiteY236" fmla="*/ 693141 h 6857536"/>
              <a:gd name="connsiteX237" fmla="*/ 11589729 w 12189674"/>
              <a:gd name="connsiteY237" fmla="*/ 682526 h 6857536"/>
              <a:gd name="connsiteX238" fmla="*/ 11015972 w 12189674"/>
              <a:gd name="connsiteY238" fmla="*/ 672590 h 6857536"/>
              <a:gd name="connsiteX239" fmla="*/ 11010911 w 12189674"/>
              <a:gd name="connsiteY239" fmla="*/ 682526 h 6857536"/>
              <a:gd name="connsiteX240" fmla="*/ 11034548 w 12189674"/>
              <a:gd name="connsiteY240" fmla="*/ 693141 h 6857536"/>
              <a:gd name="connsiteX241" fmla="*/ 11071885 w 12189674"/>
              <a:gd name="connsiteY241" fmla="*/ 711964 h 6857536"/>
              <a:gd name="connsiteX242" fmla="*/ 11094287 w 12189674"/>
              <a:gd name="connsiteY242" fmla="*/ 724862 h 6857536"/>
              <a:gd name="connsiteX243" fmla="*/ 11099409 w 12189674"/>
              <a:gd name="connsiteY243" fmla="*/ 714926 h 6857536"/>
              <a:gd name="connsiteX244" fmla="*/ 11075773 w 12189674"/>
              <a:gd name="connsiteY244" fmla="*/ 704373 h 6857536"/>
              <a:gd name="connsiteX245" fmla="*/ 11038744 w 12189674"/>
              <a:gd name="connsiteY245" fmla="*/ 685488 h 6857536"/>
              <a:gd name="connsiteX246" fmla="*/ 11015972 w 12189674"/>
              <a:gd name="connsiteY246" fmla="*/ 672590 h 6857536"/>
              <a:gd name="connsiteX247" fmla="*/ 11556465 w 12189674"/>
              <a:gd name="connsiteY247" fmla="*/ 628464 h 6857536"/>
              <a:gd name="connsiteX248" fmla="*/ 11536223 w 12189674"/>
              <a:gd name="connsiteY248" fmla="*/ 644510 h 6857536"/>
              <a:gd name="connsiteX249" fmla="*/ 11502404 w 12189674"/>
              <a:gd name="connsiteY249" fmla="*/ 668640 h 6857536"/>
              <a:gd name="connsiteX250" fmla="*/ 11480557 w 12189674"/>
              <a:gd name="connsiteY250" fmla="*/ 682588 h 6857536"/>
              <a:gd name="connsiteX251" fmla="*/ 11492468 w 12189674"/>
              <a:gd name="connsiteY251" fmla="*/ 699251 h 6857536"/>
              <a:gd name="connsiteX252" fmla="*/ 11512772 w 12189674"/>
              <a:gd name="connsiteY252" fmla="*/ 683205 h 6857536"/>
              <a:gd name="connsiteX253" fmla="*/ 11546591 w 12189674"/>
              <a:gd name="connsiteY253" fmla="*/ 659075 h 6857536"/>
              <a:gd name="connsiteX254" fmla="*/ 11568376 w 12189674"/>
              <a:gd name="connsiteY254" fmla="*/ 645127 h 6857536"/>
              <a:gd name="connsiteX255" fmla="*/ 11044052 w 12189674"/>
              <a:gd name="connsiteY255" fmla="*/ 628464 h 6857536"/>
              <a:gd name="connsiteX256" fmla="*/ 11032573 w 12189674"/>
              <a:gd name="connsiteY256" fmla="*/ 645127 h 6857536"/>
              <a:gd name="connsiteX257" fmla="*/ 11054358 w 12189674"/>
              <a:gd name="connsiteY257" fmla="*/ 659075 h 6857536"/>
              <a:gd name="connsiteX258" fmla="*/ 11087745 w 12189674"/>
              <a:gd name="connsiteY258" fmla="*/ 683205 h 6857536"/>
              <a:gd name="connsiteX259" fmla="*/ 11108049 w 12189674"/>
              <a:gd name="connsiteY259" fmla="*/ 699251 h 6857536"/>
              <a:gd name="connsiteX260" fmla="*/ 11119960 w 12189674"/>
              <a:gd name="connsiteY260" fmla="*/ 682588 h 6857536"/>
              <a:gd name="connsiteX261" fmla="*/ 11098113 w 12189674"/>
              <a:gd name="connsiteY261" fmla="*/ 668640 h 6857536"/>
              <a:gd name="connsiteX262" fmla="*/ 11064294 w 12189674"/>
              <a:gd name="connsiteY262" fmla="*/ 644510 h 6857536"/>
              <a:gd name="connsiteX263" fmla="*/ 11044052 w 12189674"/>
              <a:gd name="connsiteY263" fmla="*/ 628464 h 6857536"/>
              <a:gd name="connsiteX264" fmla="*/ 11517585 w 12189674"/>
              <a:gd name="connsiteY264" fmla="*/ 585511 h 6857536"/>
              <a:gd name="connsiteX265" fmla="*/ 11500244 w 12189674"/>
              <a:gd name="connsiteY265" fmla="*/ 604766 h 6857536"/>
              <a:gd name="connsiteX266" fmla="*/ 11470744 w 12189674"/>
              <a:gd name="connsiteY266" fmla="*/ 634142 h 6857536"/>
              <a:gd name="connsiteX267" fmla="*/ 11451489 w 12189674"/>
              <a:gd name="connsiteY267" fmla="*/ 651484 h 6857536"/>
              <a:gd name="connsiteX268" fmla="*/ 11472596 w 12189674"/>
              <a:gd name="connsiteY268" fmla="*/ 672528 h 6857536"/>
              <a:gd name="connsiteX269" fmla="*/ 11489937 w 12189674"/>
              <a:gd name="connsiteY269" fmla="*/ 653335 h 6857536"/>
              <a:gd name="connsiteX270" fmla="*/ 11519313 w 12189674"/>
              <a:gd name="connsiteY270" fmla="*/ 623959 h 6857536"/>
              <a:gd name="connsiteX271" fmla="*/ 11538630 w 12189674"/>
              <a:gd name="connsiteY271" fmla="*/ 606617 h 6857536"/>
              <a:gd name="connsiteX272" fmla="*/ 11083117 w 12189674"/>
              <a:gd name="connsiteY272" fmla="*/ 585511 h 6857536"/>
              <a:gd name="connsiteX273" fmla="*/ 11062072 w 12189674"/>
              <a:gd name="connsiteY273" fmla="*/ 606617 h 6857536"/>
              <a:gd name="connsiteX274" fmla="*/ 11081265 w 12189674"/>
              <a:gd name="connsiteY274" fmla="*/ 623959 h 6857536"/>
              <a:gd name="connsiteX275" fmla="*/ 11110703 w 12189674"/>
              <a:gd name="connsiteY275" fmla="*/ 653335 h 6857536"/>
              <a:gd name="connsiteX276" fmla="*/ 11128045 w 12189674"/>
              <a:gd name="connsiteY276" fmla="*/ 672528 h 6857536"/>
              <a:gd name="connsiteX277" fmla="*/ 11149151 w 12189674"/>
              <a:gd name="connsiteY277" fmla="*/ 651484 h 6857536"/>
              <a:gd name="connsiteX278" fmla="*/ 11129896 w 12189674"/>
              <a:gd name="connsiteY278" fmla="*/ 634142 h 6857536"/>
              <a:gd name="connsiteX279" fmla="*/ 11100458 w 12189674"/>
              <a:gd name="connsiteY279" fmla="*/ 604766 h 6857536"/>
              <a:gd name="connsiteX280" fmla="*/ 11083117 w 12189674"/>
              <a:gd name="connsiteY280" fmla="*/ 585511 h 6857536"/>
              <a:gd name="connsiteX281" fmla="*/ 11478767 w 12189674"/>
              <a:gd name="connsiteY281" fmla="*/ 555703 h 6857536"/>
              <a:gd name="connsiteX282" fmla="*/ 11464820 w 12189674"/>
              <a:gd name="connsiteY282" fmla="*/ 577488 h 6857536"/>
              <a:gd name="connsiteX283" fmla="*/ 11440689 w 12189674"/>
              <a:gd name="connsiteY283" fmla="*/ 611308 h 6857536"/>
              <a:gd name="connsiteX284" fmla="*/ 11424829 w 12189674"/>
              <a:gd name="connsiteY284" fmla="*/ 631612 h 6857536"/>
              <a:gd name="connsiteX285" fmla="*/ 11441492 w 12189674"/>
              <a:gd name="connsiteY285" fmla="*/ 643461 h 6857536"/>
              <a:gd name="connsiteX286" fmla="*/ 11455439 w 12189674"/>
              <a:gd name="connsiteY286" fmla="*/ 621676 h 6857536"/>
              <a:gd name="connsiteX287" fmla="*/ 11479569 w 12189674"/>
              <a:gd name="connsiteY287" fmla="*/ 587856 h 6857536"/>
              <a:gd name="connsiteX288" fmla="*/ 11495430 w 12189674"/>
              <a:gd name="connsiteY288" fmla="*/ 567552 h 6857536"/>
              <a:gd name="connsiteX289" fmla="*/ 11121688 w 12189674"/>
              <a:gd name="connsiteY289" fmla="*/ 555703 h 6857536"/>
              <a:gd name="connsiteX290" fmla="*/ 11105025 w 12189674"/>
              <a:gd name="connsiteY290" fmla="*/ 567552 h 6857536"/>
              <a:gd name="connsiteX291" fmla="*/ 11121071 w 12189674"/>
              <a:gd name="connsiteY291" fmla="*/ 587856 h 6857536"/>
              <a:gd name="connsiteX292" fmla="*/ 11145201 w 12189674"/>
              <a:gd name="connsiteY292" fmla="*/ 621676 h 6857536"/>
              <a:gd name="connsiteX293" fmla="*/ 11159149 w 12189674"/>
              <a:gd name="connsiteY293" fmla="*/ 643461 h 6857536"/>
              <a:gd name="connsiteX294" fmla="*/ 11175812 w 12189674"/>
              <a:gd name="connsiteY294" fmla="*/ 631612 h 6857536"/>
              <a:gd name="connsiteX295" fmla="*/ 11159766 w 12189674"/>
              <a:gd name="connsiteY295" fmla="*/ 611308 h 6857536"/>
              <a:gd name="connsiteX296" fmla="*/ 11135636 w 12189674"/>
              <a:gd name="connsiteY296" fmla="*/ 577488 h 6857536"/>
              <a:gd name="connsiteX297" fmla="*/ 11121688 w 12189674"/>
              <a:gd name="connsiteY297" fmla="*/ 555703 h 6857536"/>
              <a:gd name="connsiteX298" fmla="*/ 11441060 w 12189674"/>
              <a:gd name="connsiteY298" fmla="*/ 534350 h 6857536"/>
              <a:gd name="connsiteX299" fmla="*/ 11430506 w 12189674"/>
              <a:gd name="connsiteY299" fmla="*/ 557987 h 6857536"/>
              <a:gd name="connsiteX300" fmla="*/ 11411992 w 12189674"/>
              <a:gd name="connsiteY300" fmla="*/ 595015 h 6857536"/>
              <a:gd name="connsiteX301" fmla="*/ 11399032 w 12189674"/>
              <a:gd name="connsiteY301" fmla="*/ 617417 h 6857536"/>
              <a:gd name="connsiteX302" fmla="*/ 11409030 w 12189674"/>
              <a:gd name="connsiteY302" fmla="*/ 622478 h 6857536"/>
              <a:gd name="connsiteX303" fmla="*/ 11419583 w 12189674"/>
              <a:gd name="connsiteY303" fmla="*/ 598841 h 6857536"/>
              <a:gd name="connsiteX304" fmla="*/ 11438097 w 12189674"/>
              <a:gd name="connsiteY304" fmla="*/ 561813 h 6857536"/>
              <a:gd name="connsiteX305" fmla="*/ 11451057 w 12189674"/>
              <a:gd name="connsiteY305" fmla="*/ 539411 h 6857536"/>
              <a:gd name="connsiteX306" fmla="*/ 11158902 w 12189674"/>
              <a:gd name="connsiteY306" fmla="*/ 534350 h 6857536"/>
              <a:gd name="connsiteX307" fmla="*/ 11148904 w 12189674"/>
              <a:gd name="connsiteY307" fmla="*/ 539411 h 6857536"/>
              <a:gd name="connsiteX308" fmla="*/ 11162173 w 12189674"/>
              <a:gd name="connsiteY308" fmla="*/ 561813 h 6857536"/>
              <a:gd name="connsiteX309" fmla="*/ 11180687 w 12189674"/>
              <a:gd name="connsiteY309" fmla="*/ 598841 h 6857536"/>
              <a:gd name="connsiteX310" fmla="*/ 11191240 w 12189674"/>
              <a:gd name="connsiteY310" fmla="*/ 622478 h 6857536"/>
              <a:gd name="connsiteX311" fmla="*/ 11201238 w 12189674"/>
              <a:gd name="connsiteY311" fmla="*/ 617417 h 6857536"/>
              <a:gd name="connsiteX312" fmla="*/ 11188278 w 12189674"/>
              <a:gd name="connsiteY312" fmla="*/ 595015 h 6857536"/>
              <a:gd name="connsiteX313" fmla="*/ 11169455 w 12189674"/>
              <a:gd name="connsiteY313" fmla="*/ 557987 h 6857536"/>
              <a:gd name="connsiteX314" fmla="*/ 11158902 w 12189674"/>
              <a:gd name="connsiteY314" fmla="*/ 534350 h 6857536"/>
              <a:gd name="connsiteX315" fmla="*/ 11394527 w 12189674"/>
              <a:gd name="connsiteY315" fmla="*/ 516021 h 6857536"/>
              <a:gd name="connsiteX316" fmla="*/ 11387800 w 12189674"/>
              <a:gd name="connsiteY316" fmla="*/ 540707 h 6857536"/>
              <a:gd name="connsiteX317" fmla="*/ 11374902 w 12189674"/>
              <a:gd name="connsiteY317" fmla="*/ 580265 h 6857536"/>
              <a:gd name="connsiteX318" fmla="*/ 11365830 w 12189674"/>
              <a:gd name="connsiteY318" fmla="*/ 604519 h 6857536"/>
              <a:gd name="connsiteX319" fmla="*/ 11376445 w 12189674"/>
              <a:gd name="connsiteY319" fmla="*/ 607913 h 6857536"/>
              <a:gd name="connsiteX320" fmla="*/ 11383048 w 12189674"/>
              <a:gd name="connsiteY320" fmla="*/ 582981 h 6857536"/>
              <a:gd name="connsiteX321" fmla="*/ 11383172 w 12189674"/>
              <a:gd name="connsiteY321" fmla="*/ 582981 h 6857536"/>
              <a:gd name="connsiteX322" fmla="*/ 11396008 w 12189674"/>
              <a:gd name="connsiteY322" fmla="*/ 543422 h 6857536"/>
              <a:gd name="connsiteX323" fmla="*/ 11405142 w 12189674"/>
              <a:gd name="connsiteY323" fmla="*/ 519415 h 6857536"/>
              <a:gd name="connsiteX324" fmla="*/ 11206237 w 12189674"/>
              <a:gd name="connsiteY324" fmla="*/ 515836 h 6857536"/>
              <a:gd name="connsiteX325" fmla="*/ 11195498 w 12189674"/>
              <a:gd name="connsiteY325" fmla="*/ 519415 h 6857536"/>
              <a:gd name="connsiteX326" fmla="*/ 11204756 w 12189674"/>
              <a:gd name="connsiteY326" fmla="*/ 543607 h 6857536"/>
              <a:gd name="connsiteX327" fmla="*/ 11217716 w 12189674"/>
              <a:gd name="connsiteY327" fmla="*/ 582981 h 6857536"/>
              <a:gd name="connsiteX328" fmla="*/ 11224442 w 12189674"/>
              <a:gd name="connsiteY328" fmla="*/ 607667 h 6857536"/>
              <a:gd name="connsiteX329" fmla="*/ 11235057 w 12189674"/>
              <a:gd name="connsiteY329" fmla="*/ 604272 h 6857536"/>
              <a:gd name="connsiteX330" fmla="*/ 11225862 w 12189674"/>
              <a:gd name="connsiteY330" fmla="*/ 580080 h 6857536"/>
              <a:gd name="connsiteX331" fmla="*/ 11212964 w 12189674"/>
              <a:gd name="connsiteY331" fmla="*/ 540521 h 6857536"/>
              <a:gd name="connsiteX332" fmla="*/ 11206237 w 12189674"/>
              <a:gd name="connsiteY332" fmla="*/ 515836 h 6857536"/>
              <a:gd name="connsiteX333" fmla="*/ 11343489 w 12189674"/>
              <a:gd name="connsiteY333" fmla="*/ 504480 h 6857536"/>
              <a:gd name="connsiteX334" fmla="*/ 11340527 w 12189674"/>
              <a:gd name="connsiteY334" fmla="*/ 530215 h 6857536"/>
              <a:gd name="connsiteX335" fmla="*/ 11333677 w 12189674"/>
              <a:gd name="connsiteY335" fmla="*/ 571193 h 6857536"/>
              <a:gd name="connsiteX336" fmla="*/ 11328061 w 12189674"/>
              <a:gd name="connsiteY336" fmla="*/ 596496 h 6857536"/>
              <a:gd name="connsiteX337" fmla="*/ 11348303 w 12189674"/>
              <a:gd name="connsiteY337" fmla="*/ 599829 h 6857536"/>
              <a:gd name="connsiteX338" fmla="*/ 11351142 w 12189674"/>
              <a:gd name="connsiteY338" fmla="*/ 574156 h 6857536"/>
              <a:gd name="connsiteX339" fmla="*/ 11351265 w 12189674"/>
              <a:gd name="connsiteY339" fmla="*/ 574156 h 6857536"/>
              <a:gd name="connsiteX340" fmla="*/ 11358116 w 12189674"/>
              <a:gd name="connsiteY340" fmla="*/ 533177 h 6857536"/>
              <a:gd name="connsiteX341" fmla="*/ 11363670 w 12189674"/>
              <a:gd name="connsiteY341" fmla="*/ 507875 h 6857536"/>
              <a:gd name="connsiteX342" fmla="*/ 11257274 w 12189674"/>
              <a:gd name="connsiteY342" fmla="*/ 504295 h 6857536"/>
              <a:gd name="connsiteX343" fmla="*/ 11237094 w 12189674"/>
              <a:gd name="connsiteY343" fmla="*/ 507689 h 6857536"/>
              <a:gd name="connsiteX344" fmla="*/ 11242648 w 12189674"/>
              <a:gd name="connsiteY344" fmla="*/ 532992 h 6857536"/>
              <a:gd name="connsiteX345" fmla="*/ 11249622 w 12189674"/>
              <a:gd name="connsiteY345" fmla="*/ 574156 h 6857536"/>
              <a:gd name="connsiteX346" fmla="*/ 11252461 w 12189674"/>
              <a:gd name="connsiteY346" fmla="*/ 599644 h 6857536"/>
              <a:gd name="connsiteX347" fmla="*/ 11272703 w 12189674"/>
              <a:gd name="connsiteY347" fmla="*/ 596311 h 6857536"/>
              <a:gd name="connsiteX348" fmla="*/ 11267087 w 12189674"/>
              <a:gd name="connsiteY348" fmla="*/ 571008 h 6857536"/>
              <a:gd name="connsiteX349" fmla="*/ 11260237 w 12189674"/>
              <a:gd name="connsiteY349" fmla="*/ 530030 h 6857536"/>
              <a:gd name="connsiteX350" fmla="*/ 11257274 w 12189674"/>
              <a:gd name="connsiteY350" fmla="*/ 504295 h 6857536"/>
              <a:gd name="connsiteX351" fmla="*/ 11285601 w 12189674"/>
              <a:gd name="connsiteY351" fmla="*/ 501765 h 6857536"/>
              <a:gd name="connsiteX352" fmla="*/ 11286897 w 12189674"/>
              <a:gd name="connsiteY352" fmla="*/ 527623 h 6857536"/>
              <a:gd name="connsiteX353" fmla="*/ 11286897 w 12189674"/>
              <a:gd name="connsiteY353" fmla="*/ 569157 h 6857536"/>
              <a:gd name="connsiteX354" fmla="*/ 11285601 w 12189674"/>
              <a:gd name="connsiteY354" fmla="*/ 595015 h 6857536"/>
              <a:gd name="connsiteX355" fmla="*/ 11315224 w 12189674"/>
              <a:gd name="connsiteY355" fmla="*/ 595015 h 6857536"/>
              <a:gd name="connsiteX356" fmla="*/ 11313928 w 12189674"/>
              <a:gd name="connsiteY356" fmla="*/ 569157 h 6857536"/>
              <a:gd name="connsiteX357" fmla="*/ 11313928 w 12189674"/>
              <a:gd name="connsiteY357" fmla="*/ 527623 h 6857536"/>
              <a:gd name="connsiteX358" fmla="*/ 11315224 w 12189674"/>
              <a:gd name="connsiteY358" fmla="*/ 501765 h 6857536"/>
              <a:gd name="connsiteX359" fmla="*/ 0 w 12189674"/>
              <a:gd name="connsiteY359" fmla="*/ 0 h 6857536"/>
              <a:gd name="connsiteX360" fmla="*/ 12189674 w 12189674"/>
              <a:gd name="connsiteY360" fmla="*/ 0 h 6857536"/>
              <a:gd name="connsiteX361" fmla="*/ 12189674 w 12189674"/>
              <a:gd name="connsiteY361" fmla="*/ 6857536 h 6857536"/>
              <a:gd name="connsiteX362" fmla="*/ 0 w 12189674"/>
              <a:gd name="connsiteY362" fmla="*/ 6857536 h 6857536"/>
              <a:gd name="connsiteX363" fmla="*/ 0 w 12189674"/>
              <a:gd name="connsiteY363" fmla="*/ 6284701 h 6857536"/>
              <a:gd name="connsiteX364" fmla="*/ 3742933 w 12189674"/>
              <a:gd name="connsiteY364" fmla="*/ 6284701 h 6857536"/>
              <a:gd name="connsiteX365" fmla="*/ 3742749 w 12189674"/>
              <a:gd name="connsiteY365" fmla="*/ 6286502 h 6857536"/>
              <a:gd name="connsiteX366" fmla="*/ 4838124 w 12189674"/>
              <a:gd name="connsiteY366" fmla="*/ 6286502 h 6857536"/>
              <a:gd name="connsiteX367" fmla="*/ 4795934 w 12189674"/>
              <a:gd name="connsiteY367" fmla="*/ 5454511 h 6857536"/>
              <a:gd name="connsiteX368" fmla="*/ 4795934 w 12189674"/>
              <a:gd name="connsiteY368" fmla="*/ 1401692 h 6857536"/>
              <a:gd name="connsiteX369" fmla="*/ 4838124 w 12189674"/>
              <a:gd name="connsiteY369" fmla="*/ 569701 h 6857536"/>
              <a:gd name="connsiteX370" fmla="*/ 4371974 w 12189674"/>
              <a:gd name="connsiteY370" fmla="*/ 569701 h 6857536"/>
              <a:gd name="connsiteX371" fmla="*/ 4371974 w 12189674"/>
              <a:gd name="connsiteY371" fmla="*/ 569700 h 6857536"/>
              <a:gd name="connsiteX372" fmla="*/ 0 w 12189674"/>
              <a:gd name="connsiteY372" fmla="*/ 569700 h 68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2189674" h="6857536">
                <a:moveTo>
                  <a:pt x="11285601" y="1052503"/>
                </a:moveTo>
                <a:cubicBezTo>
                  <a:pt x="11286564" y="1061069"/>
                  <a:pt x="11286996" y="1069684"/>
                  <a:pt x="11286897" y="1078300"/>
                </a:cubicBezTo>
                <a:lnTo>
                  <a:pt x="11286897" y="1119895"/>
                </a:lnTo>
                <a:cubicBezTo>
                  <a:pt x="11286990" y="1128535"/>
                  <a:pt x="11286558" y="1137169"/>
                  <a:pt x="11285601" y="1145754"/>
                </a:cubicBezTo>
                <a:lnTo>
                  <a:pt x="11315224" y="1145754"/>
                </a:lnTo>
                <a:cubicBezTo>
                  <a:pt x="11314268" y="1137169"/>
                  <a:pt x="11313836" y="1128535"/>
                  <a:pt x="11313928" y="1119895"/>
                </a:cubicBezTo>
                <a:lnTo>
                  <a:pt x="11313928" y="1078300"/>
                </a:lnTo>
                <a:cubicBezTo>
                  <a:pt x="11313829" y="1069684"/>
                  <a:pt x="11314261" y="1061069"/>
                  <a:pt x="11315224" y="1052503"/>
                </a:cubicBezTo>
                <a:close/>
                <a:moveTo>
                  <a:pt x="11348303" y="1047628"/>
                </a:moveTo>
                <a:lnTo>
                  <a:pt x="11328061" y="1051022"/>
                </a:lnTo>
                <a:cubicBezTo>
                  <a:pt x="11330455" y="1059335"/>
                  <a:pt x="11332331" y="1067784"/>
                  <a:pt x="11333677" y="1076325"/>
                </a:cubicBezTo>
                <a:lnTo>
                  <a:pt x="11340527" y="1117303"/>
                </a:lnTo>
                <a:cubicBezTo>
                  <a:pt x="11342020" y="1125795"/>
                  <a:pt x="11343014" y="1134367"/>
                  <a:pt x="11343489" y="1142976"/>
                </a:cubicBezTo>
                <a:lnTo>
                  <a:pt x="11363670" y="1139644"/>
                </a:lnTo>
                <a:cubicBezTo>
                  <a:pt x="11361331" y="1131325"/>
                  <a:pt x="11359479" y="1122876"/>
                  <a:pt x="11358116" y="1114341"/>
                </a:cubicBezTo>
                <a:lnTo>
                  <a:pt x="11351265" y="1073363"/>
                </a:lnTo>
                <a:cubicBezTo>
                  <a:pt x="11349741" y="1064852"/>
                  <a:pt x="11348747" y="1056262"/>
                  <a:pt x="11348303" y="1047628"/>
                </a:cubicBezTo>
                <a:close/>
                <a:moveTo>
                  <a:pt x="11252461" y="1047628"/>
                </a:moveTo>
                <a:cubicBezTo>
                  <a:pt x="11252016" y="1056262"/>
                  <a:pt x="11251023" y="1064852"/>
                  <a:pt x="11249498" y="1073363"/>
                </a:cubicBezTo>
                <a:lnTo>
                  <a:pt x="11242401" y="1114341"/>
                </a:lnTo>
                <a:cubicBezTo>
                  <a:pt x="11241037" y="1122876"/>
                  <a:pt x="11239186" y="1131325"/>
                  <a:pt x="11236847" y="1139644"/>
                </a:cubicBezTo>
                <a:lnTo>
                  <a:pt x="11257028" y="1142976"/>
                </a:lnTo>
                <a:cubicBezTo>
                  <a:pt x="11257503" y="1134367"/>
                  <a:pt x="11258496" y="1125795"/>
                  <a:pt x="11259990" y="1117303"/>
                </a:cubicBezTo>
                <a:lnTo>
                  <a:pt x="11267087" y="1076325"/>
                </a:lnTo>
                <a:cubicBezTo>
                  <a:pt x="11268432" y="1067784"/>
                  <a:pt x="11270308" y="1059335"/>
                  <a:pt x="11272703" y="1051022"/>
                </a:cubicBezTo>
                <a:close/>
                <a:moveTo>
                  <a:pt x="11376445" y="1039852"/>
                </a:moveTo>
                <a:lnTo>
                  <a:pt x="11365830" y="1043308"/>
                </a:lnTo>
                <a:cubicBezTo>
                  <a:pt x="11369385" y="1051176"/>
                  <a:pt x="11372458" y="1059255"/>
                  <a:pt x="11375025" y="1067500"/>
                </a:cubicBezTo>
                <a:lnTo>
                  <a:pt x="11387924" y="1106997"/>
                </a:lnTo>
                <a:cubicBezTo>
                  <a:pt x="11390639" y="1115193"/>
                  <a:pt x="11392885" y="1123536"/>
                  <a:pt x="11394650" y="1131991"/>
                </a:cubicBezTo>
                <a:lnTo>
                  <a:pt x="11405265" y="1128535"/>
                </a:lnTo>
                <a:cubicBezTo>
                  <a:pt x="11401686" y="1120691"/>
                  <a:pt x="11398594" y="1112631"/>
                  <a:pt x="11396008" y="1104405"/>
                </a:cubicBezTo>
                <a:lnTo>
                  <a:pt x="11383172" y="1064537"/>
                </a:lnTo>
                <a:cubicBezTo>
                  <a:pt x="11380413" y="1056459"/>
                  <a:pt x="11378167" y="1048214"/>
                  <a:pt x="11376445" y="1039852"/>
                </a:cubicBezTo>
                <a:close/>
                <a:moveTo>
                  <a:pt x="11224442" y="1039543"/>
                </a:moveTo>
                <a:cubicBezTo>
                  <a:pt x="11222733" y="1048010"/>
                  <a:pt x="11220486" y="1056360"/>
                  <a:pt x="11217716" y="1064537"/>
                </a:cubicBezTo>
                <a:lnTo>
                  <a:pt x="11204879" y="1104096"/>
                </a:lnTo>
                <a:cubicBezTo>
                  <a:pt x="11202293" y="1112323"/>
                  <a:pt x="11199201" y="1120383"/>
                  <a:pt x="11195622" y="1128227"/>
                </a:cubicBezTo>
                <a:lnTo>
                  <a:pt x="11206237" y="1131683"/>
                </a:lnTo>
                <a:cubicBezTo>
                  <a:pt x="11207977" y="1123222"/>
                  <a:pt x="11210223" y="1114878"/>
                  <a:pt x="11212964" y="1106688"/>
                </a:cubicBezTo>
                <a:lnTo>
                  <a:pt x="11225862" y="1067191"/>
                </a:lnTo>
                <a:cubicBezTo>
                  <a:pt x="11228404" y="1058940"/>
                  <a:pt x="11231478" y="1050855"/>
                  <a:pt x="11235057" y="1042999"/>
                </a:cubicBezTo>
                <a:close/>
                <a:moveTo>
                  <a:pt x="11409030" y="1025040"/>
                </a:moveTo>
                <a:lnTo>
                  <a:pt x="11399032" y="1030101"/>
                </a:lnTo>
                <a:cubicBezTo>
                  <a:pt x="11403827" y="1037284"/>
                  <a:pt x="11408160" y="1044764"/>
                  <a:pt x="11411992" y="1052503"/>
                </a:cubicBezTo>
                <a:lnTo>
                  <a:pt x="11430506" y="1089532"/>
                </a:lnTo>
                <a:cubicBezTo>
                  <a:pt x="11434530" y="1097178"/>
                  <a:pt x="11438054" y="1105071"/>
                  <a:pt x="11441060" y="1113168"/>
                </a:cubicBezTo>
                <a:lnTo>
                  <a:pt x="11451057" y="1108108"/>
                </a:lnTo>
                <a:cubicBezTo>
                  <a:pt x="11446274" y="1100900"/>
                  <a:pt x="11441948" y="1093395"/>
                  <a:pt x="11438097" y="1085644"/>
                </a:cubicBezTo>
                <a:lnTo>
                  <a:pt x="11419583" y="1048615"/>
                </a:lnTo>
                <a:cubicBezTo>
                  <a:pt x="11415578" y="1040987"/>
                  <a:pt x="11412048" y="1033113"/>
                  <a:pt x="11409030" y="1025040"/>
                </a:cubicBezTo>
                <a:close/>
                <a:moveTo>
                  <a:pt x="11191487" y="1025040"/>
                </a:moveTo>
                <a:cubicBezTo>
                  <a:pt x="11188389" y="1033119"/>
                  <a:pt x="11184779" y="1040993"/>
                  <a:pt x="11180687" y="1048615"/>
                </a:cubicBezTo>
                <a:lnTo>
                  <a:pt x="11161802" y="1085644"/>
                </a:lnTo>
                <a:cubicBezTo>
                  <a:pt x="11157995" y="1093407"/>
                  <a:pt x="11153687" y="1100912"/>
                  <a:pt x="11148904" y="1108108"/>
                </a:cubicBezTo>
                <a:lnTo>
                  <a:pt x="11158902" y="1113168"/>
                </a:lnTo>
                <a:cubicBezTo>
                  <a:pt x="11161907" y="1105071"/>
                  <a:pt x="11165431" y="1097178"/>
                  <a:pt x="11169455" y="1089532"/>
                </a:cubicBezTo>
                <a:lnTo>
                  <a:pt x="11188278" y="1052503"/>
                </a:lnTo>
                <a:cubicBezTo>
                  <a:pt x="11192110" y="1044764"/>
                  <a:pt x="11196443" y="1037284"/>
                  <a:pt x="11201238" y="1030101"/>
                </a:cubicBezTo>
                <a:close/>
                <a:moveTo>
                  <a:pt x="11441368" y="1003996"/>
                </a:moveTo>
                <a:lnTo>
                  <a:pt x="11424705" y="1015907"/>
                </a:lnTo>
                <a:cubicBezTo>
                  <a:pt x="11430463" y="1022337"/>
                  <a:pt x="11435826" y="1029120"/>
                  <a:pt x="11440751" y="1036211"/>
                </a:cubicBezTo>
                <a:lnTo>
                  <a:pt x="11464881" y="1070030"/>
                </a:lnTo>
                <a:cubicBezTo>
                  <a:pt x="11469991" y="1076985"/>
                  <a:pt x="11474651" y="1084261"/>
                  <a:pt x="11478829" y="1091815"/>
                </a:cubicBezTo>
                <a:lnTo>
                  <a:pt x="11495492" y="1079904"/>
                </a:lnTo>
                <a:cubicBezTo>
                  <a:pt x="11489746" y="1073480"/>
                  <a:pt x="11484389" y="1066722"/>
                  <a:pt x="11479446" y="1059662"/>
                </a:cubicBezTo>
                <a:lnTo>
                  <a:pt x="11455316" y="1025843"/>
                </a:lnTo>
                <a:cubicBezTo>
                  <a:pt x="11450218" y="1018857"/>
                  <a:pt x="11445558" y="1011562"/>
                  <a:pt x="11441368" y="1003996"/>
                </a:cubicBezTo>
                <a:close/>
                <a:moveTo>
                  <a:pt x="11159025" y="1003811"/>
                </a:moveTo>
                <a:cubicBezTo>
                  <a:pt x="11154835" y="1011377"/>
                  <a:pt x="11150175" y="1018671"/>
                  <a:pt x="11145078" y="1025657"/>
                </a:cubicBezTo>
                <a:lnTo>
                  <a:pt x="11120948" y="1059477"/>
                </a:lnTo>
                <a:cubicBezTo>
                  <a:pt x="11116004" y="1066537"/>
                  <a:pt x="11110647" y="1073295"/>
                  <a:pt x="11104902" y="1079719"/>
                </a:cubicBezTo>
                <a:lnTo>
                  <a:pt x="11121565" y="1091630"/>
                </a:lnTo>
                <a:cubicBezTo>
                  <a:pt x="11125743" y="1084076"/>
                  <a:pt x="11130402" y="1076800"/>
                  <a:pt x="11135512" y="1069845"/>
                </a:cubicBezTo>
                <a:lnTo>
                  <a:pt x="11159642" y="1036025"/>
                </a:lnTo>
                <a:cubicBezTo>
                  <a:pt x="11164617" y="1028996"/>
                  <a:pt x="11170017" y="1022276"/>
                  <a:pt x="11175812" y="1015907"/>
                </a:cubicBezTo>
                <a:lnTo>
                  <a:pt x="11175688" y="1015721"/>
                </a:lnTo>
                <a:close/>
                <a:moveTo>
                  <a:pt x="11472472" y="974928"/>
                </a:moveTo>
                <a:lnTo>
                  <a:pt x="11451366" y="996035"/>
                </a:lnTo>
                <a:cubicBezTo>
                  <a:pt x="11458173" y="1001323"/>
                  <a:pt x="11464647" y="1007032"/>
                  <a:pt x="11470744" y="1013129"/>
                </a:cubicBezTo>
                <a:lnTo>
                  <a:pt x="11500120" y="1042505"/>
                </a:lnTo>
                <a:cubicBezTo>
                  <a:pt x="11506279" y="1048547"/>
                  <a:pt x="11512068" y="1054959"/>
                  <a:pt x="11517462" y="1061699"/>
                </a:cubicBezTo>
                <a:lnTo>
                  <a:pt x="11538630" y="1040901"/>
                </a:lnTo>
                <a:cubicBezTo>
                  <a:pt x="11531903" y="1035495"/>
                  <a:pt x="11525497" y="1029700"/>
                  <a:pt x="11519437" y="1023559"/>
                </a:cubicBezTo>
                <a:lnTo>
                  <a:pt x="11489814" y="994121"/>
                </a:lnTo>
                <a:cubicBezTo>
                  <a:pt x="11483624" y="988104"/>
                  <a:pt x="11477829" y="981692"/>
                  <a:pt x="11472472" y="974928"/>
                </a:cubicBezTo>
                <a:close/>
                <a:moveTo>
                  <a:pt x="11127921" y="974928"/>
                </a:moveTo>
                <a:cubicBezTo>
                  <a:pt x="11122564" y="981692"/>
                  <a:pt x="11116769" y="988104"/>
                  <a:pt x="11110580" y="994121"/>
                </a:cubicBezTo>
                <a:lnTo>
                  <a:pt x="11081204" y="1023559"/>
                </a:lnTo>
                <a:cubicBezTo>
                  <a:pt x="11075143" y="1029700"/>
                  <a:pt x="11068737" y="1035495"/>
                  <a:pt x="11062010" y="1040901"/>
                </a:cubicBezTo>
                <a:lnTo>
                  <a:pt x="11083055" y="1061945"/>
                </a:lnTo>
                <a:cubicBezTo>
                  <a:pt x="11088467" y="1055206"/>
                  <a:pt x="11094275" y="1048794"/>
                  <a:pt x="11100458" y="1042752"/>
                </a:cubicBezTo>
                <a:lnTo>
                  <a:pt x="11129896" y="1013129"/>
                </a:lnTo>
                <a:cubicBezTo>
                  <a:pt x="11135956" y="1007038"/>
                  <a:pt x="11142387" y="1001330"/>
                  <a:pt x="11149151" y="996035"/>
                </a:cubicBezTo>
                <a:lnTo>
                  <a:pt x="11149028" y="996035"/>
                </a:lnTo>
                <a:close/>
                <a:moveTo>
                  <a:pt x="11108049" y="948206"/>
                </a:moveTo>
                <a:cubicBezTo>
                  <a:pt x="11101754" y="953995"/>
                  <a:pt x="11095095" y="959376"/>
                  <a:pt x="11088116" y="964313"/>
                </a:cubicBezTo>
                <a:lnTo>
                  <a:pt x="11054049" y="988444"/>
                </a:lnTo>
                <a:cubicBezTo>
                  <a:pt x="11047180" y="993529"/>
                  <a:pt x="11040009" y="998188"/>
                  <a:pt x="11032573" y="1002391"/>
                </a:cubicBezTo>
                <a:lnTo>
                  <a:pt x="11044484" y="1019054"/>
                </a:lnTo>
                <a:cubicBezTo>
                  <a:pt x="11050889" y="1013290"/>
                  <a:pt x="11057653" y="1007933"/>
                  <a:pt x="11064726" y="1003008"/>
                </a:cubicBezTo>
                <a:lnTo>
                  <a:pt x="11098113" y="978878"/>
                </a:lnTo>
                <a:cubicBezTo>
                  <a:pt x="11105099" y="973780"/>
                  <a:pt x="11112394" y="969121"/>
                  <a:pt x="11119960" y="964931"/>
                </a:cubicBezTo>
                <a:close/>
                <a:moveTo>
                  <a:pt x="11492344" y="948021"/>
                </a:moveTo>
                <a:lnTo>
                  <a:pt x="11480433" y="964745"/>
                </a:lnTo>
                <a:cubicBezTo>
                  <a:pt x="11487999" y="968936"/>
                  <a:pt x="11495294" y="973595"/>
                  <a:pt x="11502280" y="978693"/>
                </a:cubicBezTo>
                <a:lnTo>
                  <a:pt x="11536100" y="1002823"/>
                </a:lnTo>
                <a:cubicBezTo>
                  <a:pt x="11543172" y="1007748"/>
                  <a:pt x="11549936" y="1013105"/>
                  <a:pt x="11556342" y="1018869"/>
                </a:cubicBezTo>
                <a:lnTo>
                  <a:pt x="11568253" y="1002206"/>
                </a:lnTo>
                <a:cubicBezTo>
                  <a:pt x="11560711" y="998016"/>
                  <a:pt x="11553435" y="993356"/>
                  <a:pt x="11546468" y="988259"/>
                </a:cubicBezTo>
                <a:lnTo>
                  <a:pt x="11512648" y="964128"/>
                </a:lnTo>
                <a:cubicBezTo>
                  <a:pt x="11505539" y="959204"/>
                  <a:pt x="11498756" y="953822"/>
                  <a:pt x="11492344" y="948021"/>
                </a:cubicBezTo>
                <a:close/>
                <a:moveTo>
                  <a:pt x="11506538" y="922595"/>
                </a:moveTo>
                <a:lnTo>
                  <a:pt x="11501601" y="932901"/>
                </a:lnTo>
                <a:cubicBezTo>
                  <a:pt x="11509698" y="935906"/>
                  <a:pt x="11517591" y="939430"/>
                  <a:pt x="11525238" y="943454"/>
                </a:cubicBezTo>
                <a:lnTo>
                  <a:pt x="11562266" y="961968"/>
                </a:lnTo>
                <a:cubicBezTo>
                  <a:pt x="11570018" y="965819"/>
                  <a:pt x="11577522" y="970145"/>
                  <a:pt x="11584730" y="974928"/>
                </a:cubicBezTo>
                <a:lnTo>
                  <a:pt x="11589791" y="964931"/>
                </a:lnTo>
                <a:cubicBezTo>
                  <a:pt x="11581706" y="961900"/>
                  <a:pt x="11573813" y="958377"/>
                  <a:pt x="11566154" y="954377"/>
                </a:cubicBezTo>
                <a:lnTo>
                  <a:pt x="11528941" y="935493"/>
                </a:lnTo>
                <a:cubicBezTo>
                  <a:pt x="11521189" y="931704"/>
                  <a:pt x="11513710" y="927390"/>
                  <a:pt x="11506538" y="922595"/>
                </a:cubicBezTo>
                <a:close/>
                <a:moveTo>
                  <a:pt x="11094287" y="922595"/>
                </a:moveTo>
                <a:cubicBezTo>
                  <a:pt x="11087110" y="927377"/>
                  <a:pt x="11079624" y="931691"/>
                  <a:pt x="11071885" y="935493"/>
                </a:cubicBezTo>
                <a:lnTo>
                  <a:pt x="11034856" y="954377"/>
                </a:lnTo>
                <a:cubicBezTo>
                  <a:pt x="11027197" y="958377"/>
                  <a:pt x="11019304" y="961900"/>
                  <a:pt x="11011220" y="964931"/>
                </a:cubicBezTo>
                <a:lnTo>
                  <a:pt x="11016280" y="974928"/>
                </a:lnTo>
                <a:cubicBezTo>
                  <a:pt x="11023488" y="970145"/>
                  <a:pt x="11030993" y="965819"/>
                  <a:pt x="11038744" y="961968"/>
                </a:cubicBezTo>
                <a:lnTo>
                  <a:pt x="11075402" y="943145"/>
                </a:lnTo>
                <a:cubicBezTo>
                  <a:pt x="11083055" y="939227"/>
                  <a:pt x="11090948" y="935808"/>
                  <a:pt x="11099039" y="932901"/>
                </a:cubicBezTo>
                <a:close/>
                <a:moveTo>
                  <a:pt x="11519437" y="889269"/>
                </a:moveTo>
                <a:lnTo>
                  <a:pt x="11515981" y="899884"/>
                </a:lnTo>
                <a:cubicBezTo>
                  <a:pt x="11524448" y="901593"/>
                  <a:pt x="11532798" y="903840"/>
                  <a:pt x="11540975" y="906611"/>
                </a:cubicBezTo>
                <a:lnTo>
                  <a:pt x="11580534" y="919447"/>
                </a:lnTo>
                <a:cubicBezTo>
                  <a:pt x="11588760" y="922033"/>
                  <a:pt x="11596820" y="925125"/>
                  <a:pt x="11604664" y="928704"/>
                </a:cubicBezTo>
                <a:lnTo>
                  <a:pt x="11608120" y="918028"/>
                </a:lnTo>
                <a:cubicBezTo>
                  <a:pt x="11599758" y="916300"/>
                  <a:pt x="11591513" y="914053"/>
                  <a:pt x="11583434" y="911301"/>
                </a:cubicBezTo>
                <a:lnTo>
                  <a:pt x="11543629" y="898464"/>
                </a:lnTo>
                <a:cubicBezTo>
                  <a:pt x="11535384" y="895897"/>
                  <a:pt x="11527305" y="892824"/>
                  <a:pt x="11519437" y="889269"/>
                </a:cubicBezTo>
                <a:close/>
                <a:moveTo>
                  <a:pt x="11081080" y="889145"/>
                </a:moveTo>
                <a:cubicBezTo>
                  <a:pt x="11073212" y="892700"/>
                  <a:pt x="11065133" y="895774"/>
                  <a:pt x="11056888" y="898341"/>
                </a:cubicBezTo>
                <a:lnTo>
                  <a:pt x="11017391" y="911177"/>
                </a:lnTo>
                <a:cubicBezTo>
                  <a:pt x="11009208" y="913942"/>
                  <a:pt x="11000858" y="916189"/>
                  <a:pt x="10992397" y="917904"/>
                </a:cubicBezTo>
                <a:lnTo>
                  <a:pt x="10995853" y="928581"/>
                </a:lnTo>
                <a:cubicBezTo>
                  <a:pt x="11003777" y="924995"/>
                  <a:pt x="11011923" y="921903"/>
                  <a:pt x="11020230" y="919324"/>
                </a:cubicBezTo>
                <a:lnTo>
                  <a:pt x="11059542" y="906487"/>
                </a:lnTo>
                <a:cubicBezTo>
                  <a:pt x="11067719" y="903716"/>
                  <a:pt x="11076069" y="901470"/>
                  <a:pt x="11084536" y="899760"/>
                </a:cubicBezTo>
                <a:close/>
                <a:moveTo>
                  <a:pt x="11527460" y="851500"/>
                </a:moveTo>
                <a:lnTo>
                  <a:pt x="11524065" y="871742"/>
                </a:lnTo>
                <a:cubicBezTo>
                  <a:pt x="11532699" y="872186"/>
                  <a:pt x="11541290" y="873180"/>
                  <a:pt x="11549800" y="874704"/>
                </a:cubicBezTo>
                <a:lnTo>
                  <a:pt x="11590778" y="881555"/>
                </a:lnTo>
                <a:cubicBezTo>
                  <a:pt x="11599320" y="882881"/>
                  <a:pt x="11607768" y="884739"/>
                  <a:pt x="11616081" y="887109"/>
                </a:cubicBezTo>
                <a:lnTo>
                  <a:pt x="11619414" y="866928"/>
                </a:lnTo>
                <a:cubicBezTo>
                  <a:pt x="11610805" y="866447"/>
                  <a:pt x="11602233" y="865459"/>
                  <a:pt x="11593741" y="863966"/>
                </a:cubicBezTo>
                <a:lnTo>
                  <a:pt x="11552762" y="857054"/>
                </a:lnTo>
                <a:cubicBezTo>
                  <a:pt x="11544215" y="855758"/>
                  <a:pt x="11535766" y="853900"/>
                  <a:pt x="11527460" y="851500"/>
                </a:cubicBezTo>
                <a:close/>
                <a:moveTo>
                  <a:pt x="11073057" y="851376"/>
                </a:moveTo>
                <a:cubicBezTo>
                  <a:pt x="11064750" y="853777"/>
                  <a:pt x="11056302" y="855635"/>
                  <a:pt x="11047754" y="856931"/>
                </a:cubicBezTo>
                <a:lnTo>
                  <a:pt x="11006776" y="863843"/>
                </a:lnTo>
                <a:cubicBezTo>
                  <a:pt x="10998266" y="865336"/>
                  <a:pt x="10989669" y="866330"/>
                  <a:pt x="10981041" y="866805"/>
                </a:cubicBezTo>
                <a:lnTo>
                  <a:pt x="10984436" y="886985"/>
                </a:lnTo>
                <a:cubicBezTo>
                  <a:pt x="10992748" y="884616"/>
                  <a:pt x="11001197" y="882758"/>
                  <a:pt x="11009738" y="881431"/>
                </a:cubicBezTo>
                <a:lnTo>
                  <a:pt x="11050717" y="874581"/>
                </a:lnTo>
                <a:cubicBezTo>
                  <a:pt x="11059202" y="873057"/>
                  <a:pt x="11067781" y="872069"/>
                  <a:pt x="11076390" y="871619"/>
                </a:cubicBezTo>
                <a:close/>
                <a:moveTo>
                  <a:pt x="11622191" y="808855"/>
                </a:moveTo>
                <a:cubicBezTo>
                  <a:pt x="11613607" y="809818"/>
                  <a:pt x="11604973" y="810250"/>
                  <a:pt x="11596333" y="810151"/>
                </a:cubicBezTo>
                <a:lnTo>
                  <a:pt x="11554799" y="810275"/>
                </a:lnTo>
                <a:cubicBezTo>
                  <a:pt x="11546159" y="810373"/>
                  <a:pt x="11537525" y="809941"/>
                  <a:pt x="11528941" y="808979"/>
                </a:cubicBezTo>
                <a:lnTo>
                  <a:pt x="11528941" y="838787"/>
                </a:lnTo>
                <a:cubicBezTo>
                  <a:pt x="11537525" y="837824"/>
                  <a:pt x="11546159" y="837392"/>
                  <a:pt x="11554799" y="837491"/>
                </a:cubicBezTo>
                <a:lnTo>
                  <a:pt x="11596333" y="837491"/>
                </a:lnTo>
                <a:cubicBezTo>
                  <a:pt x="11604973" y="837392"/>
                  <a:pt x="11613607" y="837824"/>
                  <a:pt x="11622191" y="838787"/>
                </a:cubicBezTo>
                <a:close/>
                <a:moveTo>
                  <a:pt x="10978326" y="808855"/>
                </a:moveTo>
                <a:lnTo>
                  <a:pt x="10978326" y="838663"/>
                </a:lnTo>
                <a:cubicBezTo>
                  <a:pt x="10986910" y="837700"/>
                  <a:pt x="10995544" y="837268"/>
                  <a:pt x="11004184" y="837367"/>
                </a:cubicBezTo>
                <a:lnTo>
                  <a:pt x="11045718" y="837367"/>
                </a:lnTo>
                <a:cubicBezTo>
                  <a:pt x="11054358" y="837268"/>
                  <a:pt x="11062992" y="837700"/>
                  <a:pt x="11071576" y="838663"/>
                </a:cubicBezTo>
                <a:lnTo>
                  <a:pt x="11071576" y="808855"/>
                </a:lnTo>
                <a:cubicBezTo>
                  <a:pt x="11062992" y="809818"/>
                  <a:pt x="11054358" y="810250"/>
                  <a:pt x="11045718" y="810151"/>
                </a:cubicBezTo>
                <a:lnTo>
                  <a:pt x="11004184" y="810151"/>
                </a:lnTo>
                <a:cubicBezTo>
                  <a:pt x="10995544" y="810250"/>
                  <a:pt x="10986910" y="809818"/>
                  <a:pt x="10978326" y="808855"/>
                </a:cubicBezTo>
                <a:close/>
                <a:moveTo>
                  <a:pt x="10984436" y="760718"/>
                </a:moveTo>
                <a:lnTo>
                  <a:pt x="10981041" y="780899"/>
                </a:lnTo>
                <a:cubicBezTo>
                  <a:pt x="10989675" y="781343"/>
                  <a:pt x="10998266" y="782337"/>
                  <a:pt x="11006776" y="783861"/>
                </a:cubicBezTo>
                <a:lnTo>
                  <a:pt x="11047754" y="790526"/>
                </a:lnTo>
                <a:cubicBezTo>
                  <a:pt x="11056289" y="791884"/>
                  <a:pt x="11064738" y="793741"/>
                  <a:pt x="11073057" y="796080"/>
                </a:cubicBezTo>
                <a:lnTo>
                  <a:pt x="11076390" y="775900"/>
                </a:lnTo>
                <a:cubicBezTo>
                  <a:pt x="11067781" y="775449"/>
                  <a:pt x="11059202" y="774462"/>
                  <a:pt x="11050717" y="772937"/>
                </a:cubicBezTo>
                <a:lnTo>
                  <a:pt x="11009738" y="766272"/>
                </a:lnTo>
                <a:cubicBezTo>
                  <a:pt x="11001203" y="764915"/>
                  <a:pt x="10992755" y="763057"/>
                  <a:pt x="10984436" y="760718"/>
                </a:cubicBezTo>
                <a:close/>
                <a:moveTo>
                  <a:pt x="11616513" y="760533"/>
                </a:moveTo>
                <a:cubicBezTo>
                  <a:pt x="11608194" y="762872"/>
                  <a:pt x="11599745" y="764729"/>
                  <a:pt x="11591210" y="766087"/>
                </a:cubicBezTo>
                <a:lnTo>
                  <a:pt x="11550232" y="772937"/>
                </a:lnTo>
                <a:cubicBezTo>
                  <a:pt x="11541722" y="774462"/>
                  <a:pt x="11533131" y="775455"/>
                  <a:pt x="11524497" y="775900"/>
                </a:cubicBezTo>
                <a:lnTo>
                  <a:pt x="11527892" y="796080"/>
                </a:lnTo>
                <a:cubicBezTo>
                  <a:pt x="11536211" y="793741"/>
                  <a:pt x="11544659" y="791884"/>
                  <a:pt x="11553194" y="790526"/>
                </a:cubicBezTo>
                <a:lnTo>
                  <a:pt x="11594173" y="783676"/>
                </a:lnTo>
                <a:cubicBezTo>
                  <a:pt x="11602658" y="782151"/>
                  <a:pt x="11611237" y="781164"/>
                  <a:pt x="11619846" y="780713"/>
                </a:cubicBezTo>
                <a:close/>
                <a:moveTo>
                  <a:pt x="11604479" y="718937"/>
                </a:moveTo>
                <a:cubicBezTo>
                  <a:pt x="11596635" y="722517"/>
                  <a:pt x="11588575" y="725609"/>
                  <a:pt x="11580349" y="728195"/>
                </a:cubicBezTo>
                <a:lnTo>
                  <a:pt x="11541407" y="741031"/>
                </a:lnTo>
                <a:cubicBezTo>
                  <a:pt x="11533125" y="743814"/>
                  <a:pt x="11524676" y="746061"/>
                  <a:pt x="11516104" y="747758"/>
                </a:cubicBezTo>
                <a:lnTo>
                  <a:pt x="11519560" y="758373"/>
                </a:lnTo>
                <a:cubicBezTo>
                  <a:pt x="11527429" y="754793"/>
                  <a:pt x="11535507" y="751702"/>
                  <a:pt x="11543752" y="749116"/>
                </a:cubicBezTo>
                <a:lnTo>
                  <a:pt x="11583249" y="736279"/>
                </a:lnTo>
                <a:cubicBezTo>
                  <a:pt x="11591340" y="733558"/>
                  <a:pt x="11599585" y="731311"/>
                  <a:pt x="11607935" y="729552"/>
                </a:cubicBezTo>
                <a:close/>
                <a:moveTo>
                  <a:pt x="10996100" y="718937"/>
                </a:moveTo>
                <a:lnTo>
                  <a:pt x="10992644" y="729552"/>
                </a:lnTo>
                <a:cubicBezTo>
                  <a:pt x="11001098" y="731299"/>
                  <a:pt x="11009448" y="733545"/>
                  <a:pt x="11017638" y="736279"/>
                </a:cubicBezTo>
                <a:lnTo>
                  <a:pt x="11056888" y="749116"/>
                </a:lnTo>
                <a:cubicBezTo>
                  <a:pt x="11065133" y="751702"/>
                  <a:pt x="11073212" y="754793"/>
                  <a:pt x="11081080" y="758373"/>
                </a:cubicBezTo>
                <a:lnTo>
                  <a:pt x="11084536" y="747758"/>
                </a:lnTo>
                <a:cubicBezTo>
                  <a:pt x="11076069" y="746049"/>
                  <a:pt x="11067719" y="743802"/>
                  <a:pt x="11059542" y="741031"/>
                </a:cubicBezTo>
                <a:lnTo>
                  <a:pt x="11020230" y="728195"/>
                </a:lnTo>
                <a:cubicBezTo>
                  <a:pt x="11012003" y="725609"/>
                  <a:pt x="11003943" y="722517"/>
                  <a:pt x="10996100" y="718937"/>
                </a:cubicBezTo>
                <a:close/>
                <a:moveTo>
                  <a:pt x="11326888" y="699868"/>
                </a:moveTo>
                <a:cubicBezTo>
                  <a:pt x="11329628" y="723961"/>
                  <a:pt x="11330862" y="748196"/>
                  <a:pt x="11330591" y="772444"/>
                </a:cubicBezTo>
                <a:lnTo>
                  <a:pt x="11330591" y="875321"/>
                </a:lnTo>
                <a:cubicBezTo>
                  <a:pt x="11330850" y="899483"/>
                  <a:pt x="11329616" y="923638"/>
                  <a:pt x="11326888" y="947651"/>
                </a:cubicBezTo>
                <a:lnTo>
                  <a:pt x="11384344" y="947651"/>
                </a:lnTo>
                <a:cubicBezTo>
                  <a:pt x="11381616" y="923638"/>
                  <a:pt x="11380382" y="899483"/>
                  <a:pt x="11380641" y="875321"/>
                </a:cubicBezTo>
                <a:lnTo>
                  <a:pt x="11380641" y="772444"/>
                </a:lnTo>
                <a:cubicBezTo>
                  <a:pt x="11380370" y="748196"/>
                  <a:pt x="11381604" y="723961"/>
                  <a:pt x="11384344" y="699868"/>
                </a:cubicBezTo>
                <a:close/>
                <a:moveTo>
                  <a:pt x="11216420" y="699868"/>
                </a:moveTo>
                <a:cubicBezTo>
                  <a:pt x="11219160" y="723961"/>
                  <a:pt x="11220394" y="748196"/>
                  <a:pt x="11220122" y="772444"/>
                </a:cubicBezTo>
                <a:lnTo>
                  <a:pt x="11220122" y="875321"/>
                </a:lnTo>
                <a:cubicBezTo>
                  <a:pt x="11220382" y="899483"/>
                  <a:pt x="11219147" y="923638"/>
                  <a:pt x="11216420" y="947651"/>
                </a:cubicBezTo>
                <a:lnTo>
                  <a:pt x="11273752" y="947651"/>
                </a:lnTo>
                <a:cubicBezTo>
                  <a:pt x="11271024" y="923638"/>
                  <a:pt x="11269790" y="899483"/>
                  <a:pt x="11270049" y="875321"/>
                </a:cubicBezTo>
                <a:lnTo>
                  <a:pt x="11270049" y="772444"/>
                </a:lnTo>
                <a:cubicBezTo>
                  <a:pt x="11269778" y="748196"/>
                  <a:pt x="11271012" y="723961"/>
                  <a:pt x="11273752" y="699868"/>
                </a:cubicBezTo>
                <a:close/>
                <a:moveTo>
                  <a:pt x="11584669" y="672590"/>
                </a:moveTo>
                <a:cubicBezTo>
                  <a:pt x="11577454" y="677354"/>
                  <a:pt x="11569956" y="681662"/>
                  <a:pt x="11562205" y="685488"/>
                </a:cubicBezTo>
                <a:lnTo>
                  <a:pt x="11525114" y="704373"/>
                </a:lnTo>
                <a:cubicBezTo>
                  <a:pt x="11517499" y="708366"/>
                  <a:pt x="11509649" y="711890"/>
                  <a:pt x="11501601" y="714926"/>
                </a:cubicBezTo>
                <a:lnTo>
                  <a:pt x="11506662" y="724862"/>
                </a:lnTo>
                <a:cubicBezTo>
                  <a:pt x="11513858" y="720110"/>
                  <a:pt x="11521337" y="715802"/>
                  <a:pt x="11529064" y="711964"/>
                </a:cubicBezTo>
                <a:lnTo>
                  <a:pt x="11566093" y="693141"/>
                </a:lnTo>
                <a:cubicBezTo>
                  <a:pt x="11573745" y="689123"/>
                  <a:pt x="11581639" y="685581"/>
                  <a:pt x="11589729" y="682526"/>
                </a:cubicBezTo>
                <a:close/>
                <a:moveTo>
                  <a:pt x="11015972" y="672590"/>
                </a:moveTo>
                <a:lnTo>
                  <a:pt x="11010911" y="682526"/>
                </a:lnTo>
                <a:cubicBezTo>
                  <a:pt x="11019002" y="685581"/>
                  <a:pt x="11026895" y="689123"/>
                  <a:pt x="11034548" y="693141"/>
                </a:cubicBezTo>
                <a:lnTo>
                  <a:pt x="11071885" y="711964"/>
                </a:lnTo>
                <a:cubicBezTo>
                  <a:pt x="11079599" y="715815"/>
                  <a:pt x="11087079" y="720122"/>
                  <a:pt x="11094287" y="724862"/>
                </a:cubicBezTo>
                <a:lnTo>
                  <a:pt x="11099409" y="714926"/>
                </a:lnTo>
                <a:cubicBezTo>
                  <a:pt x="11091325" y="711896"/>
                  <a:pt x="11083431" y="708372"/>
                  <a:pt x="11075773" y="704373"/>
                </a:cubicBezTo>
                <a:lnTo>
                  <a:pt x="11038744" y="685488"/>
                </a:lnTo>
                <a:cubicBezTo>
                  <a:pt x="11030888" y="681668"/>
                  <a:pt x="11023285" y="677361"/>
                  <a:pt x="11015972" y="672590"/>
                </a:cubicBezTo>
                <a:close/>
                <a:moveTo>
                  <a:pt x="11556465" y="628464"/>
                </a:moveTo>
                <a:cubicBezTo>
                  <a:pt x="11550041" y="634210"/>
                  <a:pt x="11543283" y="639567"/>
                  <a:pt x="11536223" y="644510"/>
                </a:cubicBezTo>
                <a:lnTo>
                  <a:pt x="11502404" y="668640"/>
                </a:lnTo>
                <a:cubicBezTo>
                  <a:pt x="11495417" y="673738"/>
                  <a:pt x="11488123" y="678397"/>
                  <a:pt x="11480557" y="682588"/>
                </a:cubicBezTo>
                <a:lnTo>
                  <a:pt x="11492468" y="699251"/>
                </a:lnTo>
                <a:cubicBezTo>
                  <a:pt x="11498898" y="693493"/>
                  <a:pt x="11505681" y="688130"/>
                  <a:pt x="11512772" y="683205"/>
                </a:cubicBezTo>
                <a:lnTo>
                  <a:pt x="11546591" y="659075"/>
                </a:lnTo>
                <a:cubicBezTo>
                  <a:pt x="11553559" y="653977"/>
                  <a:pt x="11560835" y="649318"/>
                  <a:pt x="11568376" y="645127"/>
                </a:cubicBezTo>
                <a:close/>
                <a:moveTo>
                  <a:pt x="11044052" y="628464"/>
                </a:moveTo>
                <a:lnTo>
                  <a:pt x="11032573" y="645127"/>
                </a:lnTo>
                <a:cubicBezTo>
                  <a:pt x="11040114" y="649318"/>
                  <a:pt x="11047390" y="653977"/>
                  <a:pt x="11054358" y="659075"/>
                </a:cubicBezTo>
                <a:lnTo>
                  <a:pt x="11087745" y="683205"/>
                </a:lnTo>
                <a:cubicBezTo>
                  <a:pt x="11094836" y="688130"/>
                  <a:pt x="11101619" y="693493"/>
                  <a:pt x="11108049" y="699251"/>
                </a:cubicBezTo>
                <a:lnTo>
                  <a:pt x="11119960" y="682588"/>
                </a:lnTo>
                <a:cubicBezTo>
                  <a:pt x="11112394" y="678397"/>
                  <a:pt x="11105099" y="673738"/>
                  <a:pt x="11098113" y="668640"/>
                </a:cubicBezTo>
                <a:lnTo>
                  <a:pt x="11064294" y="644510"/>
                </a:lnTo>
                <a:cubicBezTo>
                  <a:pt x="11057234" y="639567"/>
                  <a:pt x="11050476" y="634210"/>
                  <a:pt x="11044052" y="628464"/>
                </a:cubicBezTo>
                <a:close/>
                <a:moveTo>
                  <a:pt x="11517585" y="585511"/>
                </a:moveTo>
                <a:cubicBezTo>
                  <a:pt x="11512210" y="592281"/>
                  <a:pt x="11506421" y="598718"/>
                  <a:pt x="11500244" y="604766"/>
                </a:cubicBezTo>
                <a:lnTo>
                  <a:pt x="11470744" y="634142"/>
                </a:lnTo>
                <a:cubicBezTo>
                  <a:pt x="11464696" y="640320"/>
                  <a:pt x="11458259" y="646108"/>
                  <a:pt x="11451489" y="651484"/>
                </a:cubicBezTo>
                <a:lnTo>
                  <a:pt x="11472596" y="672528"/>
                </a:lnTo>
                <a:cubicBezTo>
                  <a:pt x="11477989" y="665789"/>
                  <a:pt x="11483778" y="659377"/>
                  <a:pt x="11489937" y="653335"/>
                </a:cubicBezTo>
                <a:lnTo>
                  <a:pt x="11519313" y="623959"/>
                </a:lnTo>
                <a:cubicBezTo>
                  <a:pt x="11525398" y="617794"/>
                  <a:pt x="11531847" y="612005"/>
                  <a:pt x="11538630" y="606617"/>
                </a:cubicBezTo>
                <a:close/>
                <a:moveTo>
                  <a:pt x="11083117" y="585511"/>
                </a:moveTo>
                <a:lnTo>
                  <a:pt x="11062072" y="606617"/>
                </a:lnTo>
                <a:cubicBezTo>
                  <a:pt x="11068811" y="612011"/>
                  <a:pt x="11075223" y="617800"/>
                  <a:pt x="11081265" y="623959"/>
                </a:cubicBezTo>
                <a:lnTo>
                  <a:pt x="11110703" y="653335"/>
                </a:lnTo>
                <a:cubicBezTo>
                  <a:pt x="11116862" y="659377"/>
                  <a:pt x="11122651" y="665789"/>
                  <a:pt x="11128045" y="672528"/>
                </a:cubicBezTo>
                <a:lnTo>
                  <a:pt x="11149151" y="651484"/>
                </a:lnTo>
                <a:cubicBezTo>
                  <a:pt x="11142381" y="646108"/>
                  <a:pt x="11135944" y="640320"/>
                  <a:pt x="11129896" y="634142"/>
                </a:cubicBezTo>
                <a:lnTo>
                  <a:pt x="11100458" y="604766"/>
                </a:lnTo>
                <a:cubicBezTo>
                  <a:pt x="11094281" y="598718"/>
                  <a:pt x="11088492" y="592281"/>
                  <a:pt x="11083117" y="585511"/>
                </a:cubicBezTo>
                <a:close/>
                <a:moveTo>
                  <a:pt x="11478767" y="555703"/>
                </a:moveTo>
                <a:cubicBezTo>
                  <a:pt x="11474558" y="563238"/>
                  <a:pt x="11469905" y="570515"/>
                  <a:pt x="11464820" y="577488"/>
                </a:cubicBezTo>
                <a:lnTo>
                  <a:pt x="11440689" y="611308"/>
                </a:lnTo>
                <a:cubicBezTo>
                  <a:pt x="11435820" y="618393"/>
                  <a:pt x="11430525" y="625175"/>
                  <a:pt x="11424829" y="631612"/>
                </a:cubicBezTo>
                <a:lnTo>
                  <a:pt x="11441492" y="643461"/>
                </a:lnTo>
                <a:cubicBezTo>
                  <a:pt x="11445700" y="635926"/>
                  <a:pt x="11450354" y="628649"/>
                  <a:pt x="11455439" y="621676"/>
                </a:cubicBezTo>
                <a:lnTo>
                  <a:pt x="11479569" y="587856"/>
                </a:lnTo>
                <a:cubicBezTo>
                  <a:pt x="11484439" y="580772"/>
                  <a:pt x="11489734" y="573989"/>
                  <a:pt x="11495430" y="567552"/>
                </a:cubicBezTo>
                <a:close/>
                <a:moveTo>
                  <a:pt x="11121688" y="555703"/>
                </a:moveTo>
                <a:lnTo>
                  <a:pt x="11105025" y="567552"/>
                </a:lnTo>
                <a:cubicBezTo>
                  <a:pt x="11110783" y="573983"/>
                  <a:pt x="11116146" y="580765"/>
                  <a:pt x="11121071" y="587856"/>
                </a:cubicBezTo>
                <a:lnTo>
                  <a:pt x="11145201" y="621676"/>
                </a:lnTo>
                <a:cubicBezTo>
                  <a:pt x="11150286" y="628649"/>
                  <a:pt x="11154940" y="635926"/>
                  <a:pt x="11159149" y="643461"/>
                </a:cubicBezTo>
                <a:lnTo>
                  <a:pt x="11175812" y="631612"/>
                </a:lnTo>
                <a:cubicBezTo>
                  <a:pt x="11170054" y="625181"/>
                  <a:pt x="11164691" y="618399"/>
                  <a:pt x="11159766" y="611308"/>
                </a:cubicBezTo>
                <a:lnTo>
                  <a:pt x="11135636" y="577488"/>
                </a:lnTo>
                <a:cubicBezTo>
                  <a:pt x="11130550" y="570515"/>
                  <a:pt x="11125897" y="563238"/>
                  <a:pt x="11121688" y="555703"/>
                </a:cubicBezTo>
                <a:close/>
                <a:moveTo>
                  <a:pt x="11441060" y="534350"/>
                </a:moveTo>
                <a:cubicBezTo>
                  <a:pt x="11438054" y="542447"/>
                  <a:pt x="11434530" y="550340"/>
                  <a:pt x="11430506" y="557987"/>
                </a:cubicBezTo>
                <a:lnTo>
                  <a:pt x="11411992" y="595015"/>
                </a:lnTo>
                <a:cubicBezTo>
                  <a:pt x="11408129" y="602736"/>
                  <a:pt x="11403803" y="610222"/>
                  <a:pt x="11399032" y="617417"/>
                </a:cubicBezTo>
                <a:lnTo>
                  <a:pt x="11409030" y="622478"/>
                </a:lnTo>
                <a:cubicBezTo>
                  <a:pt x="11412060" y="614393"/>
                  <a:pt x="11415584" y="606500"/>
                  <a:pt x="11419583" y="598841"/>
                </a:cubicBezTo>
                <a:lnTo>
                  <a:pt x="11438097" y="561813"/>
                </a:lnTo>
                <a:cubicBezTo>
                  <a:pt x="11441961" y="554092"/>
                  <a:pt x="11446287" y="546606"/>
                  <a:pt x="11451057" y="539411"/>
                </a:cubicBezTo>
                <a:close/>
                <a:moveTo>
                  <a:pt x="11158902" y="534350"/>
                </a:moveTo>
                <a:lnTo>
                  <a:pt x="11148904" y="539411"/>
                </a:lnTo>
                <a:cubicBezTo>
                  <a:pt x="11153804" y="546588"/>
                  <a:pt x="11158235" y="554068"/>
                  <a:pt x="11162173" y="561813"/>
                </a:cubicBezTo>
                <a:lnTo>
                  <a:pt x="11180687" y="598841"/>
                </a:lnTo>
                <a:cubicBezTo>
                  <a:pt x="11184686" y="606500"/>
                  <a:pt x="11188210" y="614393"/>
                  <a:pt x="11191240" y="622478"/>
                </a:cubicBezTo>
                <a:lnTo>
                  <a:pt x="11201238" y="617417"/>
                </a:lnTo>
                <a:cubicBezTo>
                  <a:pt x="11196467" y="610222"/>
                  <a:pt x="11192141" y="602736"/>
                  <a:pt x="11188278" y="595015"/>
                </a:cubicBezTo>
                <a:lnTo>
                  <a:pt x="11169455" y="557987"/>
                </a:lnTo>
                <a:cubicBezTo>
                  <a:pt x="11165431" y="550340"/>
                  <a:pt x="11161907" y="542447"/>
                  <a:pt x="11158902" y="534350"/>
                </a:cubicBezTo>
                <a:close/>
                <a:moveTo>
                  <a:pt x="11394527" y="516021"/>
                </a:moveTo>
                <a:cubicBezTo>
                  <a:pt x="11392750" y="524371"/>
                  <a:pt x="11390503" y="532610"/>
                  <a:pt x="11387800" y="540707"/>
                </a:cubicBezTo>
                <a:lnTo>
                  <a:pt x="11374902" y="580265"/>
                </a:lnTo>
                <a:cubicBezTo>
                  <a:pt x="11372378" y="588529"/>
                  <a:pt x="11369348" y="596626"/>
                  <a:pt x="11365830" y="604519"/>
                </a:cubicBezTo>
                <a:lnTo>
                  <a:pt x="11376445" y="607913"/>
                </a:lnTo>
                <a:cubicBezTo>
                  <a:pt x="11378123" y="599471"/>
                  <a:pt x="11380326" y="591146"/>
                  <a:pt x="11383048" y="582981"/>
                </a:cubicBezTo>
                <a:lnTo>
                  <a:pt x="11383172" y="582981"/>
                </a:lnTo>
                <a:lnTo>
                  <a:pt x="11396008" y="543422"/>
                </a:lnTo>
                <a:cubicBezTo>
                  <a:pt x="11398563" y="535245"/>
                  <a:pt x="11401612" y="527222"/>
                  <a:pt x="11405142" y="519415"/>
                </a:cubicBezTo>
                <a:close/>
                <a:moveTo>
                  <a:pt x="11206237" y="515836"/>
                </a:moveTo>
                <a:lnTo>
                  <a:pt x="11195498" y="519415"/>
                </a:lnTo>
                <a:cubicBezTo>
                  <a:pt x="11199078" y="527284"/>
                  <a:pt x="11202170" y="535362"/>
                  <a:pt x="11204756" y="543607"/>
                </a:cubicBezTo>
                <a:lnTo>
                  <a:pt x="11217716" y="582981"/>
                </a:lnTo>
                <a:cubicBezTo>
                  <a:pt x="11220468" y="591059"/>
                  <a:pt x="11222714" y="599304"/>
                  <a:pt x="11224442" y="607667"/>
                </a:cubicBezTo>
                <a:lnTo>
                  <a:pt x="11235057" y="604272"/>
                </a:lnTo>
                <a:cubicBezTo>
                  <a:pt x="11231478" y="596416"/>
                  <a:pt x="11228404" y="588331"/>
                  <a:pt x="11225862" y="580080"/>
                </a:cubicBezTo>
                <a:lnTo>
                  <a:pt x="11212964" y="540521"/>
                </a:lnTo>
                <a:cubicBezTo>
                  <a:pt x="11210230" y="532437"/>
                  <a:pt x="11207983" y="524192"/>
                  <a:pt x="11206237" y="515836"/>
                </a:cubicBezTo>
                <a:close/>
                <a:moveTo>
                  <a:pt x="11343489" y="504480"/>
                </a:moveTo>
                <a:cubicBezTo>
                  <a:pt x="11343014" y="513108"/>
                  <a:pt x="11342020" y="521705"/>
                  <a:pt x="11340527" y="530215"/>
                </a:cubicBezTo>
                <a:lnTo>
                  <a:pt x="11333677" y="571193"/>
                </a:lnTo>
                <a:cubicBezTo>
                  <a:pt x="11332325" y="579735"/>
                  <a:pt x="11330449" y="588183"/>
                  <a:pt x="11328061" y="596496"/>
                </a:cubicBezTo>
                <a:lnTo>
                  <a:pt x="11348303" y="599829"/>
                </a:lnTo>
                <a:cubicBezTo>
                  <a:pt x="11348710" y="591220"/>
                  <a:pt x="11349654" y="582648"/>
                  <a:pt x="11351142" y="574156"/>
                </a:cubicBezTo>
                <a:lnTo>
                  <a:pt x="11351265" y="574156"/>
                </a:lnTo>
                <a:lnTo>
                  <a:pt x="11358116" y="533177"/>
                </a:lnTo>
                <a:cubicBezTo>
                  <a:pt x="11359473" y="524642"/>
                  <a:pt x="11361331" y="516194"/>
                  <a:pt x="11363670" y="507875"/>
                </a:cubicBezTo>
                <a:close/>
                <a:moveTo>
                  <a:pt x="11257274" y="504295"/>
                </a:moveTo>
                <a:lnTo>
                  <a:pt x="11237094" y="507689"/>
                </a:lnTo>
                <a:cubicBezTo>
                  <a:pt x="11239433" y="516009"/>
                  <a:pt x="11241290" y="524457"/>
                  <a:pt x="11242648" y="532992"/>
                </a:cubicBezTo>
                <a:lnTo>
                  <a:pt x="11249622" y="574156"/>
                </a:lnTo>
                <a:cubicBezTo>
                  <a:pt x="11251097" y="582586"/>
                  <a:pt x="11252047" y="591096"/>
                  <a:pt x="11252461" y="599644"/>
                </a:cubicBezTo>
                <a:lnTo>
                  <a:pt x="11272703" y="596311"/>
                </a:lnTo>
                <a:cubicBezTo>
                  <a:pt x="11270315" y="587998"/>
                  <a:pt x="11268439" y="579550"/>
                  <a:pt x="11267087" y="571008"/>
                </a:cubicBezTo>
                <a:lnTo>
                  <a:pt x="11260237" y="530030"/>
                </a:lnTo>
                <a:cubicBezTo>
                  <a:pt x="11258743" y="521520"/>
                  <a:pt x="11257750" y="512923"/>
                  <a:pt x="11257274" y="504295"/>
                </a:cubicBezTo>
                <a:close/>
                <a:moveTo>
                  <a:pt x="11285601" y="501765"/>
                </a:moveTo>
                <a:cubicBezTo>
                  <a:pt x="11286564" y="510349"/>
                  <a:pt x="11286996" y="518983"/>
                  <a:pt x="11286897" y="527623"/>
                </a:cubicBezTo>
                <a:lnTo>
                  <a:pt x="11286897" y="569157"/>
                </a:lnTo>
                <a:cubicBezTo>
                  <a:pt x="11286996" y="577797"/>
                  <a:pt x="11286564" y="586431"/>
                  <a:pt x="11285601" y="595015"/>
                </a:cubicBezTo>
                <a:lnTo>
                  <a:pt x="11315224" y="595015"/>
                </a:lnTo>
                <a:cubicBezTo>
                  <a:pt x="11314261" y="586431"/>
                  <a:pt x="11313829" y="577797"/>
                  <a:pt x="11313928" y="569157"/>
                </a:cubicBezTo>
                <a:lnTo>
                  <a:pt x="11313928" y="527623"/>
                </a:lnTo>
                <a:cubicBezTo>
                  <a:pt x="11313829" y="518983"/>
                  <a:pt x="11314261" y="510349"/>
                  <a:pt x="11315224" y="501765"/>
                </a:cubicBezTo>
                <a:close/>
                <a:moveTo>
                  <a:pt x="0" y="0"/>
                </a:moveTo>
                <a:lnTo>
                  <a:pt x="12189674" y="0"/>
                </a:lnTo>
                <a:lnTo>
                  <a:pt x="12189674" y="6857536"/>
                </a:lnTo>
                <a:lnTo>
                  <a:pt x="0" y="6857536"/>
                </a:lnTo>
                <a:lnTo>
                  <a:pt x="0" y="6284701"/>
                </a:lnTo>
                <a:lnTo>
                  <a:pt x="3742933" y="6284701"/>
                </a:lnTo>
                <a:lnTo>
                  <a:pt x="3742749" y="6286502"/>
                </a:lnTo>
                <a:lnTo>
                  <a:pt x="4838124" y="6286502"/>
                </a:lnTo>
                <a:cubicBezTo>
                  <a:pt x="4806271" y="5987857"/>
                  <a:pt x="4795934" y="5799630"/>
                  <a:pt x="4795934" y="5454511"/>
                </a:cubicBezTo>
                <a:lnTo>
                  <a:pt x="4795934" y="1401692"/>
                </a:lnTo>
                <a:cubicBezTo>
                  <a:pt x="4795934" y="1056468"/>
                  <a:pt x="4806271" y="868240"/>
                  <a:pt x="4838124" y="569701"/>
                </a:cubicBezTo>
                <a:lnTo>
                  <a:pt x="4371974" y="569701"/>
                </a:lnTo>
                <a:lnTo>
                  <a:pt x="4371974" y="569700"/>
                </a:lnTo>
                <a:lnTo>
                  <a:pt x="0" y="569700"/>
                </a:lnTo>
                <a:close/>
              </a:path>
            </a:pathLst>
          </a:custGeom>
          <a:solidFill>
            <a:schemeClr val="bg1">
              <a:lumMod val="95000"/>
            </a:schemeClr>
          </a:solidFill>
        </p:spPr>
        <p:txBody>
          <a:bodyPr wrap="square" tIns="2880000">
            <a:noAutofit/>
          </a:bodyPr>
          <a:lstStyle>
            <a:lvl1pPr marL="3836700">
              <a:defRPr b="0"/>
            </a:lvl1pPr>
          </a:lstStyle>
          <a:p>
            <a:r>
              <a:rPr lang="en-GB"/>
              <a:t>Click icon to insert a photo</a:t>
            </a:r>
          </a:p>
        </p:txBody>
      </p:sp>
      <p:sp>
        <p:nvSpPr>
          <p:cNvPr id="23" name="Color Left">
            <a:extLst>
              <a:ext uri="{FF2B5EF4-FFF2-40B4-BE49-F238E27FC236}">
                <a16:creationId xmlns:a16="http://schemas.microsoft.com/office/drawing/2014/main" id="{E61E378C-4BBE-C2DA-DE81-B9352E63A8B5}"/>
              </a:ext>
            </a:extLst>
          </p:cNvPr>
          <p:cNvSpPr/>
          <p:nvPr/>
        </p:nvSpPr>
        <p:spPr>
          <a:xfrm>
            <a:off x="-4762" y="428623"/>
            <a:ext cx="3633356" cy="4287602"/>
          </a:xfrm>
          <a:custGeom>
            <a:avLst/>
            <a:gdLst>
              <a:gd name="connsiteX0" fmla="*/ 0 w 4844475"/>
              <a:gd name="connsiteY0" fmla="*/ 0 h 5716802"/>
              <a:gd name="connsiteX1" fmla="*/ 4378325 w 4844475"/>
              <a:gd name="connsiteY1" fmla="*/ 0 h 5716802"/>
              <a:gd name="connsiteX2" fmla="*/ 4378325 w 4844475"/>
              <a:gd name="connsiteY2" fmla="*/ 1 h 5716802"/>
              <a:gd name="connsiteX3" fmla="*/ 4844475 w 4844475"/>
              <a:gd name="connsiteY3" fmla="*/ 1 h 5716802"/>
              <a:gd name="connsiteX4" fmla="*/ 4802285 w 4844475"/>
              <a:gd name="connsiteY4" fmla="*/ 831992 h 5716802"/>
              <a:gd name="connsiteX5" fmla="*/ 4802285 w 4844475"/>
              <a:gd name="connsiteY5" fmla="*/ 4884811 h 5716802"/>
              <a:gd name="connsiteX6" fmla="*/ 4844475 w 4844475"/>
              <a:gd name="connsiteY6" fmla="*/ 5716802 h 5716802"/>
              <a:gd name="connsiteX7" fmla="*/ 3749100 w 4844475"/>
              <a:gd name="connsiteY7" fmla="*/ 5716802 h 5716802"/>
              <a:gd name="connsiteX8" fmla="*/ 3749284 w 4844475"/>
              <a:gd name="connsiteY8" fmla="*/ 5715001 h 5716802"/>
              <a:gd name="connsiteX9" fmla="*/ 0 w 4844475"/>
              <a:gd name="connsiteY9" fmla="*/ 5715001 h 571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4475" h="5716802">
                <a:moveTo>
                  <a:pt x="0" y="0"/>
                </a:moveTo>
                <a:lnTo>
                  <a:pt x="4378325" y="0"/>
                </a:lnTo>
                <a:lnTo>
                  <a:pt x="4378325" y="1"/>
                </a:lnTo>
                <a:lnTo>
                  <a:pt x="4844475" y="1"/>
                </a:lnTo>
                <a:cubicBezTo>
                  <a:pt x="4812622" y="298540"/>
                  <a:pt x="4802285" y="486768"/>
                  <a:pt x="4802285" y="831992"/>
                </a:cubicBezTo>
                <a:lnTo>
                  <a:pt x="4802285" y="4884811"/>
                </a:lnTo>
                <a:cubicBezTo>
                  <a:pt x="4802285" y="5229930"/>
                  <a:pt x="4812622" y="5418157"/>
                  <a:pt x="4844475" y="5716802"/>
                </a:cubicBezTo>
                <a:lnTo>
                  <a:pt x="3749100" y="5716802"/>
                </a:lnTo>
                <a:lnTo>
                  <a:pt x="3749284" y="5715001"/>
                </a:lnTo>
                <a:lnTo>
                  <a:pt x="0" y="5715001"/>
                </a:lnTo>
                <a:close/>
              </a:path>
            </a:pathLst>
          </a:cu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50"/>
          </a:p>
        </p:txBody>
      </p:sp>
      <p:sp>
        <p:nvSpPr>
          <p:cNvPr id="20" name="Placeholder for Name and Job Titl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438150" y="4143533"/>
            <a:ext cx="2894076" cy="243000"/>
          </a:xfrm>
        </p:spPr>
        <p:txBody>
          <a:bodyPr/>
          <a:lstStyle>
            <a:lvl1pPr algn="ctr">
              <a:defRPr sz="1050" b="0">
                <a:solidFill>
                  <a:srgbClr val="FFFAE9"/>
                </a:solidFill>
              </a:defRPr>
            </a:lvl1pPr>
          </a:lstStyle>
          <a:p>
            <a:pPr lvl="0"/>
            <a:r>
              <a:rPr lang="en-GB"/>
              <a:t>- </a:t>
            </a:r>
            <a:r>
              <a:rPr lang="en-GB" err="1"/>
              <a:t>Givenname</a:t>
            </a:r>
            <a:r>
              <a:rPr lang="en-GB"/>
              <a:t> </a:t>
            </a:r>
            <a:r>
              <a:rPr lang="en-GB" err="1"/>
              <a:t>Familyname</a:t>
            </a:r>
            <a:r>
              <a:rPr lang="en-GB"/>
              <a:t>, Job title</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550926" y="1187992"/>
            <a:ext cx="2894076" cy="2098133"/>
          </a:xfrm>
        </p:spPr>
        <p:txBody>
          <a:bodyPr/>
          <a:lstStyle>
            <a:lvl1pPr algn="ctr">
              <a:defRPr>
                <a:solidFill>
                  <a:srgbClr val="FFFAE9"/>
                </a:solidFill>
              </a:defRPr>
            </a:lvl1pPr>
          </a:lstStyle>
          <a:p>
            <a:r>
              <a:rPr lang="en-GB"/>
              <a:t>Quote</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334000"/>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334000"/>
            <a:ext cx="965358" cy="213300"/>
          </a:xfrm>
          <a:prstGeom prst="rect">
            <a:avLst/>
          </a:prstGeom>
        </p:spPr>
        <p:txBody>
          <a:bodyPr/>
          <a:lstStyle>
            <a:lvl1pPr>
              <a:defRPr>
                <a:solidFill>
                  <a:schemeClr val="bg1">
                    <a:lumMod val="95000"/>
                  </a:schemeClr>
                </a:solidFill>
              </a:defRPr>
            </a:lvl1pPr>
          </a:lstStyle>
          <a:p>
            <a:fld id="{6DEC55B0-3AB2-4EA4-98C5-55E89482BAA6}" type="datetime1">
              <a:rPr lang="en-GB" smtClean="0"/>
              <a:pPr/>
              <a:t>10/11/2025</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334000"/>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334000"/>
            <a:ext cx="3917156"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Tree>
    <p:extLst>
      <p:ext uri="{BB962C8B-B14F-4D97-AF65-F5344CB8AC3E}">
        <p14:creationId xmlns:p14="http://schemas.microsoft.com/office/powerpoint/2010/main" val="484805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on Photo Forest">
    <p:spTree>
      <p:nvGrpSpPr>
        <p:cNvPr id="1" name=""/>
        <p:cNvGrpSpPr/>
        <p:nvPr/>
      </p:nvGrpSpPr>
      <p:grpSpPr>
        <a:xfrm>
          <a:off x="0" y="0"/>
          <a:ext cx="0" cy="0"/>
          <a:chOff x="0" y="0"/>
          <a:chExt cx="0" cy="0"/>
        </a:xfrm>
      </p:grpSpPr>
      <p:sp>
        <p:nvSpPr>
          <p:cNvPr id="7" name="Sand logo cover">
            <a:extLst>
              <a:ext uri="{FF2B5EF4-FFF2-40B4-BE49-F238E27FC236}">
                <a16:creationId xmlns:a16="http://schemas.microsoft.com/office/drawing/2014/main" id="{5F313386-E714-DA2A-7C42-D6150641CB69}"/>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2" name="Placeholder for Photo">
            <a:extLst>
              <a:ext uri="{FF2B5EF4-FFF2-40B4-BE49-F238E27FC236}">
                <a16:creationId xmlns:a16="http://schemas.microsoft.com/office/drawing/2014/main" id="{134A4B58-0E87-BFEB-1E95-FF84F6D41650}"/>
              </a:ext>
            </a:extLst>
          </p:cNvPr>
          <p:cNvSpPr>
            <a:spLocks noGrp="1"/>
          </p:cNvSpPr>
          <p:nvPr>
            <p:ph type="pic" sz="quarter" idx="18" hasCustomPrompt="1"/>
          </p:nvPr>
        </p:nvSpPr>
        <p:spPr>
          <a:xfrm>
            <a:off x="1744" y="348"/>
            <a:ext cx="9142256" cy="5143152"/>
          </a:xfrm>
          <a:custGeom>
            <a:avLst/>
            <a:gdLst>
              <a:gd name="connsiteX0" fmla="*/ 11285601 w 12189674"/>
              <a:gd name="connsiteY0" fmla="*/ 1052503 h 6857536"/>
              <a:gd name="connsiteX1" fmla="*/ 11286897 w 12189674"/>
              <a:gd name="connsiteY1" fmla="*/ 1078300 h 6857536"/>
              <a:gd name="connsiteX2" fmla="*/ 11286897 w 12189674"/>
              <a:gd name="connsiteY2" fmla="*/ 1119895 h 6857536"/>
              <a:gd name="connsiteX3" fmla="*/ 11285601 w 12189674"/>
              <a:gd name="connsiteY3" fmla="*/ 1145754 h 6857536"/>
              <a:gd name="connsiteX4" fmla="*/ 11315224 w 12189674"/>
              <a:gd name="connsiteY4" fmla="*/ 1145754 h 6857536"/>
              <a:gd name="connsiteX5" fmla="*/ 11313928 w 12189674"/>
              <a:gd name="connsiteY5" fmla="*/ 1119895 h 6857536"/>
              <a:gd name="connsiteX6" fmla="*/ 11313928 w 12189674"/>
              <a:gd name="connsiteY6" fmla="*/ 1078300 h 6857536"/>
              <a:gd name="connsiteX7" fmla="*/ 11315224 w 12189674"/>
              <a:gd name="connsiteY7" fmla="*/ 1052503 h 6857536"/>
              <a:gd name="connsiteX8" fmla="*/ 11348303 w 12189674"/>
              <a:gd name="connsiteY8" fmla="*/ 1047628 h 6857536"/>
              <a:gd name="connsiteX9" fmla="*/ 11328061 w 12189674"/>
              <a:gd name="connsiteY9" fmla="*/ 1051022 h 6857536"/>
              <a:gd name="connsiteX10" fmla="*/ 11333677 w 12189674"/>
              <a:gd name="connsiteY10" fmla="*/ 1076325 h 6857536"/>
              <a:gd name="connsiteX11" fmla="*/ 11340527 w 12189674"/>
              <a:gd name="connsiteY11" fmla="*/ 1117303 h 6857536"/>
              <a:gd name="connsiteX12" fmla="*/ 11343489 w 12189674"/>
              <a:gd name="connsiteY12" fmla="*/ 1142976 h 6857536"/>
              <a:gd name="connsiteX13" fmla="*/ 11363670 w 12189674"/>
              <a:gd name="connsiteY13" fmla="*/ 1139644 h 6857536"/>
              <a:gd name="connsiteX14" fmla="*/ 11358116 w 12189674"/>
              <a:gd name="connsiteY14" fmla="*/ 1114341 h 6857536"/>
              <a:gd name="connsiteX15" fmla="*/ 11351265 w 12189674"/>
              <a:gd name="connsiteY15" fmla="*/ 1073363 h 6857536"/>
              <a:gd name="connsiteX16" fmla="*/ 11348303 w 12189674"/>
              <a:gd name="connsiteY16" fmla="*/ 1047628 h 6857536"/>
              <a:gd name="connsiteX17" fmla="*/ 11252461 w 12189674"/>
              <a:gd name="connsiteY17" fmla="*/ 1047628 h 6857536"/>
              <a:gd name="connsiteX18" fmla="*/ 11249498 w 12189674"/>
              <a:gd name="connsiteY18" fmla="*/ 1073363 h 6857536"/>
              <a:gd name="connsiteX19" fmla="*/ 11242401 w 12189674"/>
              <a:gd name="connsiteY19" fmla="*/ 1114341 h 6857536"/>
              <a:gd name="connsiteX20" fmla="*/ 11236847 w 12189674"/>
              <a:gd name="connsiteY20" fmla="*/ 1139644 h 6857536"/>
              <a:gd name="connsiteX21" fmla="*/ 11257028 w 12189674"/>
              <a:gd name="connsiteY21" fmla="*/ 1142976 h 6857536"/>
              <a:gd name="connsiteX22" fmla="*/ 11259990 w 12189674"/>
              <a:gd name="connsiteY22" fmla="*/ 1117303 h 6857536"/>
              <a:gd name="connsiteX23" fmla="*/ 11267087 w 12189674"/>
              <a:gd name="connsiteY23" fmla="*/ 1076325 h 6857536"/>
              <a:gd name="connsiteX24" fmla="*/ 11272703 w 12189674"/>
              <a:gd name="connsiteY24" fmla="*/ 1051022 h 6857536"/>
              <a:gd name="connsiteX25" fmla="*/ 11376445 w 12189674"/>
              <a:gd name="connsiteY25" fmla="*/ 1039852 h 6857536"/>
              <a:gd name="connsiteX26" fmla="*/ 11365830 w 12189674"/>
              <a:gd name="connsiteY26" fmla="*/ 1043308 h 6857536"/>
              <a:gd name="connsiteX27" fmla="*/ 11375025 w 12189674"/>
              <a:gd name="connsiteY27" fmla="*/ 1067500 h 6857536"/>
              <a:gd name="connsiteX28" fmla="*/ 11387924 w 12189674"/>
              <a:gd name="connsiteY28" fmla="*/ 1106997 h 6857536"/>
              <a:gd name="connsiteX29" fmla="*/ 11394650 w 12189674"/>
              <a:gd name="connsiteY29" fmla="*/ 1131991 h 6857536"/>
              <a:gd name="connsiteX30" fmla="*/ 11405265 w 12189674"/>
              <a:gd name="connsiteY30" fmla="*/ 1128535 h 6857536"/>
              <a:gd name="connsiteX31" fmla="*/ 11396008 w 12189674"/>
              <a:gd name="connsiteY31" fmla="*/ 1104405 h 6857536"/>
              <a:gd name="connsiteX32" fmla="*/ 11383172 w 12189674"/>
              <a:gd name="connsiteY32" fmla="*/ 1064537 h 6857536"/>
              <a:gd name="connsiteX33" fmla="*/ 11376445 w 12189674"/>
              <a:gd name="connsiteY33" fmla="*/ 1039852 h 6857536"/>
              <a:gd name="connsiteX34" fmla="*/ 11224442 w 12189674"/>
              <a:gd name="connsiteY34" fmla="*/ 1039543 h 6857536"/>
              <a:gd name="connsiteX35" fmla="*/ 11217716 w 12189674"/>
              <a:gd name="connsiteY35" fmla="*/ 1064537 h 6857536"/>
              <a:gd name="connsiteX36" fmla="*/ 11204879 w 12189674"/>
              <a:gd name="connsiteY36" fmla="*/ 1104096 h 6857536"/>
              <a:gd name="connsiteX37" fmla="*/ 11195622 w 12189674"/>
              <a:gd name="connsiteY37" fmla="*/ 1128227 h 6857536"/>
              <a:gd name="connsiteX38" fmla="*/ 11206237 w 12189674"/>
              <a:gd name="connsiteY38" fmla="*/ 1131683 h 6857536"/>
              <a:gd name="connsiteX39" fmla="*/ 11212964 w 12189674"/>
              <a:gd name="connsiteY39" fmla="*/ 1106688 h 6857536"/>
              <a:gd name="connsiteX40" fmla="*/ 11225862 w 12189674"/>
              <a:gd name="connsiteY40" fmla="*/ 1067191 h 6857536"/>
              <a:gd name="connsiteX41" fmla="*/ 11235057 w 12189674"/>
              <a:gd name="connsiteY41" fmla="*/ 1042999 h 6857536"/>
              <a:gd name="connsiteX42" fmla="*/ 11409030 w 12189674"/>
              <a:gd name="connsiteY42" fmla="*/ 1025040 h 6857536"/>
              <a:gd name="connsiteX43" fmla="*/ 11399032 w 12189674"/>
              <a:gd name="connsiteY43" fmla="*/ 1030101 h 6857536"/>
              <a:gd name="connsiteX44" fmla="*/ 11411992 w 12189674"/>
              <a:gd name="connsiteY44" fmla="*/ 1052503 h 6857536"/>
              <a:gd name="connsiteX45" fmla="*/ 11430506 w 12189674"/>
              <a:gd name="connsiteY45" fmla="*/ 1089532 h 6857536"/>
              <a:gd name="connsiteX46" fmla="*/ 11441060 w 12189674"/>
              <a:gd name="connsiteY46" fmla="*/ 1113168 h 6857536"/>
              <a:gd name="connsiteX47" fmla="*/ 11451057 w 12189674"/>
              <a:gd name="connsiteY47" fmla="*/ 1108108 h 6857536"/>
              <a:gd name="connsiteX48" fmla="*/ 11438097 w 12189674"/>
              <a:gd name="connsiteY48" fmla="*/ 1085644 h 6857536"/>
              <a:gd name="connsiteX49" fmla="*/ 11419583 w 12189674"/>
              <a:gd name="connsiteY49" fmla="*/ 1048615 h 6857536"/>
              <a:gd name="connsiteX50" fmla="*/ 11409030 w 12189674"/>
              <a:gd name="connsiteY50" fmla="*/ 1025040 h 6857536"/>
              <a:gd name="connsiteX51" fmla="*/ 11191487 w 12189674"/>
              <a:gd name="connsiteY51" fmla="*/ 1025040 h 6857536"/>
              <a:gd name="connsiteX52" fmla="*/ 11180687 w 12189674"/>
              <a:gd name="connsiteY52" fmla="*/ 1048615 h 6857536"/>
              <a:gd name="connsiteX53" fmla="*/ 11161802 w 12189674"/>
              <a:gd name="connsiteY53" fmla="*/ 1085644 h 6857536"/>
              <a:gd name="connsiteX54" fmla="*/ 11148904 w 12189674"/>
              <a:gd name="connsiteY54" fmla="*/ 1108108 h 6857536"/>
              <a:gd name="connsiteX55" fmla="*/ 11158902 w 12189674"/>
              <a:gd name="connsiteY55" fmla="*/ 1113168 h 6857536"/>
              <a:gd name="connsiteX56" fmla="*/ 11169455 w 12189674"/>
              <a:gd name="connsiteY56" fmla="*/ 1089532 h 6857536"/>
              <a:gd name="connsiteX57" fmla="*/ 11188278 w 12189674"/>
              <a:gd name="connsiteY57" fmla="*/ 1052503 h 6857536"/>
              <a:gd name="connsiteX58" fmla="*/ 11201238 w 12189674"/>
              <a:gd name="connsiteY58" fmla="*/ 1030101 h 6857536"/>
              <a:gd name="connsiteX59" fmla="*/ 11441368 w 12189674"/>
              <a:gd name="connsiteY59" fmla="*/ 1003996 h 6857536"/>
              <a:gd name="connsiteX60" fmla="*/ 11424705 w 12189674"/>
              <a:gd name="connsiteY60" fmla="*/ 1015907 h 6857536"/>
              <a:gd name="connsiteX61" fmla="*/ 11440751 w 12189674"/>
              <a:gd name="connsiteY61" fmla="*/ 1036211 h 6857536"/>
              <a:gd name="connsiteX62" fmla="*/ 11464881 w 12189674"/>
              <a:gd name="connsiteY62" fmla="*/ 1070030 h 6857536"/>
              <a:gd name="connsiteX63" fmla="*/ 11478829 w 12189674"/>
              <a:gd name="connsiteY63" fmla="*/ 1091815 h 6857536"/>
              <a:gd name="connsiteX64" fmla="*/ 11495492 w 12189674"/>
              <a:gd name="connsiteY64" fmla="*/ 1079904 h 6857536"/>
              <a:gd name="connsiteX65" fmla="*/ 11479446 w 12189674"/>
              <a:gd name="connsiteY65" fmla="*/ 1059662 h 6857536"/>
              <a:gd name="connsiteX66" fmla="*/ 11455316 w 12189674"/>
              <a:gd name="connsiteY66" fmla="*/ 1025843 h 6857536"/>
              <a:gd name="connsiteX67" fmla="*/ 11441368 w 12189674"/>
              <a:gd name="connsiteY67" fmla="*/ 1003996 h 6857536"/>
              <a:gd name="connsiteX68" fmla="*/ 11159025 w 12189674"/>
              <a:gd name="connsiteY68" fmla="*/ 1003811 h 6857536"/>
              <a:gd name="connsiteX69" fmla="*/ 11145078 w 12189674"/>
              <a:gd name="connsiteY69" fmla="*/ 1025657 h 6857536"/>
              <a:gd name="connsiteX70" fmla="*/ 11120948 w 12189674"/>
              <a:gd name="connsiteY70" fmla="*/ 1059477 h 6857536"/>
              <a:gd name="connsiteX71" fmla="*/ 11104902 w 12189674"/>
              <a:gd name="connsiteY71" fmla="*/ 1079719 h 6857536"/>
              <a:gd name="connsiteX72" fmla="*/ 11121565 w 12189674"/>
              <a:gd name="connsiteY72" fmla="*/ 1091630 h 6857536"/>
              <a:gd name="connsiteX73" fmla="*/ 11135512 w 12189674"/>
              <a:gd name="connsiteY73" fmla="*/ 1069845 h 6857536"/>
              <a:gd name="connsiteX74" fmla="*/ 11159642 w 12189674"/>
              <a:gd name="connsiteY74" fmla="*/ 1036025 h 6857536"/>
              <a:gd name="connsiteX75" fmla="*/ 11175812 w 12189674"/>
              <a:gd name="connsiteY75" fmla="*/ 1015907 h 6857536"/>
              <a:gd name="connsiteX76" fmla="*/ 11175688 w 12189674"/>
              <a:gd name="connsiteY76" fmla="*/ 1015721 h 6857536"/>
              <a:gd name="connsiteX77" fmla="*/ 11472472 w 12189674"/>
              <a:gd name="connsiteY77" fmla="*/ 974928 h 6857536"/>
              <a:gd name="connsiteX78" fmla="*/ 11451366 w 12189674"/>
              <a:gd name="connsiteY78" fmla="*/ 996035 h 6857536"/>
              <a:gd name="connsiteX79" fmla="*/ 11470744 w 12189674"/>
              <a:gd name="connsiteY79" fmla="*/ 1013129 h 6857536"/>
              <a:gd name="connsiteX80" fmla="*/ 11500120 w 12189674"/>
              <a:gd name="connsiteY80" fmla="*/ 1042505 h 6857536"/>
              <a:gd name="connsiteX81" fmla="*/ 11517462 w 12189674"/>
              <a:gd name="connsiteY81" fmla="*/ 1061699 h 6857536"/>
              <a:gd name="connsiteX82" fmla="*/ 11538630 w 12189674"/>
              <a:gd name="connsiteY82" fmla="*/ 1040901 h 6857536"/>
              <a:gd name="connsiteX83" fmla="*/ 11519437 w 12189674"/>
              <a:gd name="connsiteY83" fmla="*/ 1023559 h 6857536"/>
              <a:gd name="connsiteX84" fmla="*/ 11489814 w 12189674"/>
              <a:gd name="connsiteY84" fmla="*/ 994121 h 6857536"/>
              <a:gd name="connsiteX85" fmla="*/ 11472472 w 12189674"/>
              <a:gd name="connsiteY85" fmla="*/ 974928 h 6857536"/>
              <a:gd name="connsiteX86" fmla="*/ 11127921 w 12189674"/>
              <a:gd name="connsiteY86" fmla="*/ 974928 h 6857536"/>
              <a:gd name="connsiteX87" fmla="*/ 11110580 w 12189674"/>
              <a:gd name="connsiteY87" fmla="*/ 994121 h 6857536"/>
              <a:gd name="connsiteX88" fmla="*/ 11081204 w 12189674"/>
              <a:gd name="connsiteY88" fmla="*/ 1023559 h 6857536"/>
              <a:gd name="connsiteX89" fmla="*/ 11062010 w 12189674"/>
              <a:gd name="connsiteY89" fmla="*/ 1040901 h 6857536"/>
              <a:gd name="connsiteX90" fmla="*/ 11083055 w 12189674"/>
              <a:gd name="connsiteY90" fmla="*/ 1061945 h 6857536"/>
              <a:gd name="connsiteX91" fmla="*/ 11100458 w 12189674"/>
              <a:gd name="connsiteY91" fmla="*/ 1042752 h 6857536"/>
              <a:gd name="connsiteX92" fmla="*/ 11129896 w 12189674"/>
              <a:gd name="connsiteY92" fmla="*/ 1013129 h 6857536"/>
              <a:gd name="connsiteX93" fmla="*/ 11149151 w 12189674"/>
              <a:gd name="connsiteY93" fmla="*/ 996035 h 6857536"/>
              <a:gd name="connsiteX94" fmla="*/ 11149028 w 12189674"/>
              <a:gd name="connsiteY94" fmla="*/ 996035 h 6857536"/>
              <a:gd name="connsiteX95" fmla="*/ 11108049 w 12189674"/>
              <a:gd name="connsiteY95" fmla="*/ 948206 h 6857536"/>
              <a:gd name="connsiteX96" fmla="*/ 11088116 w 12189674"/>
              <a:gd name="connsiteY96" fmla="*/ 964313 h 6857536"/>
              <a:gd name="connsiteX97" fmla="*/ 11054049 w 12189674"/>
              <a:gd name="connsiteY97" fmla="*/ 988444 h 6857536"/>
              <a:gd name="connsiteX98" fmla="*/ 11032573 w 12189674"/>
              <a:gd name="connsiteY98" fmla="*/ 1002391 h 6857536"/>
              <a:gd name="connsiteX99" fmla="*/ 11044484 w 12189674"/>
              <a:gd name="connsiteY99" fmla="*/ 1019054 h 6857536"/>
              <a:gd name="connsiteX100" fmla="*/ 11064726 w 12189674"/>
              <a:gd name="connsiteY100" fmla="*/ 1003008 h 6857536"/>
              <a:gd name="connsiteX101" fmla="*/ 11098113 w 12189674"/>
              <a:gd name="connsiteY101" fmla="*/ 978878 h 6857536"/>
              <a:gd name="connsiteX102" fmla="*/ 11119960 w 12189674"/>
              <a:gd name="connsiteY102" fmla="*/ 964931 h 6857536"/>
              <a:gd name="connsiteX103" fmla="*/ 11492344 w 12189674"/>
              <a:gd name="connsiteY103" fmla="*/ 948021 h 6857536"/>
              <a:gd name="connsiteX104" fmla="*/ 11480433 w 12189674"/>
              <a:gd name="connsiteY104" fmla="*/ 964745 h 6857536"/>
              <a:gd name="connsiteX105" fmla="*/ 11502280 w 12189674"/>
              <a:gd name="connsiteY105" fmla="*/ 978693 h 6857536"/>
              <a:gd name="connsiteX106" fmla="*/ 11536100 w 12189674"/>
              <a:gd name="connsiteY106" fmla="*/ 1002823 h 6857536"/>
              <a:gd name="connsiteX107" fmla="*/ 11556342 w 12189674"/>
              <a:gd name="connsiteY107" fmla="*/ 1018869 h 6857536"/>
              <a:gd name="connsiteX108" fmla="*/ 11568253 w 12189674"/>
              <a:gd name="connsiteY108" fmla="*/ 1002206 h 6857536"/>
              <a:gd name="connsiteX109" fmla="*/ 11546468 w 12189674"/>
              <a:gd name="connsiteY109" fmla="*/ 988259 h 6857536"/>
              <a:gd name="connsiteX110" fmla="*/ 11512648 w 12189674"/>
              <a:gd name="connsiteY110" fmla="*/ 964128 h 6857536"/>
              <a:gd name="connsiteX111" fmla="*/ 11492344 w 12189674"/>
              <a:gd name="connsiteY111" fmla="*/ 948021 h 6857536"/>
              <a:gd name="connsiteX112" fmla="*/ 11506538 w 12189674"/>
              <a:gd name="connsiteY112" fmla="*/ 922595 h 6857536"/>
              <a:gd name="connsiteX113" fmla="*/ 11501601 w 12189674"/>
              <a:gd name="connsiteY113" fmla="*/ 932901 h 6857536"/>
              <a:gd name="connsiteX114" fmla="*/ 11525238 w 12189674"/>
              <a:gd name="connsiteY114" fmla="*/ 943454 h 6857536"/>
              <a:gd name="connsiteX115" fmla="*/ 11562266 w 12189674"/>
              <a:gd name="connsiteY115" fmla="*/ 961968 h 6857536"/>
              <a:gd name="connsiteX116" fmla="*/ 11584730 w 12189674"/>
              <a:gd name="connsiteY116" fmla="*/ 974928 h 6857536"/>
              <a:gd name="connsiteX117" fmla="*/ 11589791 w 12189674"/>
              <a:gd name="connsiteY117" fmla="*/ 964931 h 6857536"/>
              <a:gd name="connsiteX118" fmla="*/ 11566154 w 12189674"/>
              <a:gd name="connsiteY118" fmla="*/ 954377 h 6857536"/>
              <a:gd name="connsiteX119" fmla="*/ 11528941 w 12189674"/>
              <a:gd name="connsiteY119" fmla="*/ 935493 h 6857536"/>
              <a:gd name="connsiteX120" fmla="*/ 11506538 w 12189674"/>
              <a:gd name="connsiteY120" fmla="*/ 922595 h 6857536"/>
              <a:gd name="connsiteX121" fmla="*/ 11094287 w 12189674"/>
              <a:gd name="connsiteY121" fmla="*/ 922595 h 6857536"/>
              <a:gd name="connsiteX122" fmla="*/ 11071885 w 12189674"/>
              <a:gd name="connsiteY122" fmla="*/ 935493 h 6857536"/>
              <a:gd name="connsiteX123" fmla="*/ 11034856 w 12189674"/>
              <a:gd name="connsiteY123" fmla="*/ 954377 h 6857536"/>
              <a:gd name="connsiteX124" fmla="*/ 11011220 w 12189674"/>
              <a:gd name="connsiteY124" fmla="*/ 964931 h 6857536"/>
              <a:gd name="connsiteX125" fmla="*/ 11016280 w 12189674"/>
              <a:gd name="connsiteY125" fmla="*/ 974928 h 6857536"/>
              <a:gd name="connsiteX126" fmla="*/ 11038744 w 12189674"/>
              <a:gd name="connsiteY126" fmla="*/ 961968 h 6857536"/>
              <a:gd name="connsiteX127" fmla="*/ 11075402 w 12189674"/>
              <a:gd name="connsiteY127" fmla="*/ 943145 h 6857536"/>
              <a:gd name="connsiteX128" fmla="*/ 11099039 w 12189674"/>
              <a:gd name="connsiteY128" fmla="*/ 932901 h 6857536"/>
              <a:gd name="connsiteX129" fmla="*/ 11519437 w 12189674"/>
              <a:gd name="connsiteY129" fmla="*/ 889269 h 6857536"/>
              <a:gd name="connsiteX130" fmla="*/ 11515981 w 12189674"/>
              <a:gd name="connsiteY130" fmla="*/ 899884 h 6857536"/>
              <a:gd name="connsiteX131" fmla="*/ 11540975 w 12189674"/>
              <a:gd name="connsiteY131" fmla="*/ 906611 h 6857536"/>
              <a:gd name="connsiteX132" fmla="*/ 11580534 w 12189674"/>
              <a:gd name="connsiteY132" fmla="*/ 919447 h 6857536"/>
              <a:gd name="connsiteX133" fmla="*/ 11604664 w 12189674"/>
              <a:gd name="connsiteY133" fmla="*/ 928704 h 6857536"/>
              <a:gd name="connsiteX134" fmla="*/ 11608120 w 12189674"/>
              <a:gd name="connsiteY134" fmla="*/ 918028 h 6857536"/>
              <a:gd name="connsiteX135" fmla="*/ 11583434 w 12189674"/>
              <a:gd name="connsiteY135" fmla="*/ 911301 h 6857536"/>
              <a:gd name="connsiteX136" fmla="*/ 11543629 w 12189674"/>
              <a:gd name="connsiteY136" fmla="*/ 898464 h 6857536"/>
              <a:gd name="connsiteX137" fmla="*/ 11519437 w 12189674"/>
              <a:gd name="connsiteY137" fmla="*/ 889269 h 6857536"/>
              <a:gd name="connsiteX138" fmla="*/ 11081080 w 12189674"/>
              <a:gd name="connsiteY138" fmla="*/ 889145 h 6857536"/>
              <a:gd name="connsiteX139" fmla="*/ 11056888 w 12189674"/>
              <a:gd name="connsiteY139" fmla="*/ 898341 h 6857536"/>
              <a:gd name="connsiteX140" fmla="*/ 11017391 w 12189674"/>
              <a:gd name="connsiteY140" fmla="*/ 911177 h 6857536"/>
              <a:gd name="connsiteX141" fmla="*/ 10992397 w 12189674"/>
              <a:gd name="connsiteY141" fmla="*/ 917904 h 6857536"/>
              <a:gd name="connsiteX142" fmla="*/ 10995853 w 12189674"/>
              <a:gd name="connsiteY142" fmla="*/ 928581 h 6857536"/>
              <a:gd name="connsiteX143" fmla="*/ 11020230 w 12189674"/>
              <a:gd name="connsiteY143" fmla="*/ 919324 h 6857536"/>
              <a:gd name="connsiteX144" fmla="*/ 11059542 w 12189674"/>
              <a:gd name="connsiteY144" fmla="*/ 906487 h 6857536"/>
              <a:gd name="connsiteX145" fmla="*/ 11084536 w 12189674"/>
              <a:gd name="connsiteY145" fmla="*/ 899760 h 6857536"/>
              <a:gd name="connsiteX146" fmla="*/ 11527460 w 12189674"/>
              <a:gd name="connsiteY146" fmla="*/ 851500 h 6857536"/>
              <a:gd name="connsiteX147" fmla="*/ 11524065 w 12189674"/>
              <a:gd name="connsiteY147" fmla="*/ 871742 h 6857536"/>
              <a:gd name="connsiteX148" fmla="*/ 11549800 w 12189674"/>
              <a:gd name="connsiteY148" fmla="*/ 874704 h 6857536"/>
              <a:gd name="connsiteX149" fmla="*/ 11590778 w 12189674"/>
              <a:gd name="connsiteY149" fmla="*/ 881555 h 6857536"/>
              <a:gd name="connsiteX150" fmla="*/ 11616081 w 12189674"/>
              <a:gd name="connsiteY150" fmla="*/ 887109 h 6857536"/>
              <a:gd name="connsiteX151" fmla="*/ 11619414 w 12189674"/>
              <a:gd name="connsiteY151" fmla="*/ 866928 h 6857536"/>
              <a:gd name="connsiteX152" fmla="*/ 11593741 w 12189674"/>
              <a:gd name="connsiteY152" fmla="*/ 863966 h 6857536"/>
              <a:gd name="connsiteX153" fmla="*/ 11552762 w 12189674"/>
              <a:gd name="connsiteY153" fmla="*/ 857054 h 6857536"/>
              <a:gd name="connsiteX154" fmla="*/ 11527460 w 12189674"/>
              <a:gd name="connsiteY154" fmla="*/ 851500 h 6857536"/>
              <a:gd name="connsiteX155" fmla="*/ 11073057 w 12189674"/>
              <a:gd name="connsiteY155" fmla="*/ 851376 h 6857536"/>
              <a:gd name="connsiteX156" fmla="*/ 11047754 w 12189674"/>
              <a:gd name="connsiteY156" fmla="*/ 856931 h 6857536"/>
              <a:gd name="connsiteX157" fmla="*/ 11006776 w 12189674"/>
              <a:gd name="connsiteY157" fmla="*/ 863843 h 6857536"/>
              <a:gd name="connsiteX158" fmla="*/ 10981041 w 12189674"/>
              <a:gd name="connsiteY158" fmla="*/ 866805 h 6857536"/>
              <a:gd name="connsiteX159" fmla="*/ 10984436 w 12189674"/>
              <a:gd name="connsiteY159" fmla="*/ 886985 h 6857536"/>
              <a:gd name="connsiteX160" fmla="*/ 11009738 w 12189674"/>
              <a:gd name="connsiteY160" fmla="*/ 881431 h 6857536"/>
              <a:gd name="connsiteX161" fmla="*/ 11050717 w 12189674"/>
              <a:gd name="connsiteY161" fmla="*/ 874581 h 6857536"/>
              <a:gd name="connsiteX162" fmla="*/ 11076390 w 12189674"/>
              <a:gd name="connsiteY162" fmla="*/ 871619 h 6857536"/>
              <a:gd name="connsiteX163" fmla="*/ 11622191 w 12189674"/>
              <a:gd name="connsiteY163" fmla="*/ 808855 h 6857536"/>
              <a:gd name="connsiteX164" fmla="*/ 11596333 w 12189674"/>
              <a:gd name="connsiteY164" fmla="*/ 810151 h 6857536"/>
              <a:gd name="connsiteX165" fmla="*/ 11554799 w 12189674"/>
              <a:gd name="connsiteY165" fmla="*/ 810275 h 6857536"/>
              <a:gd name="connsiteX166" fmla="*/ 11528941 w 12189674"/>
              <a:gd name="connsiteY166" fmla="*/ 808979 h 6857536"/>
              <a:gd name="connsiteX167" fmla="*/ 11528941 w 12189674"/>
              <a:gd name="connsiteY167" fmla="*/ 838787 h 6857536"/>
              <a:gd name="connsiteX168" fmla="*/ 11554799 w 12189674"/>
              <a:gd name="connsiteY168" fmla="*/ 837491 h 6857536"/>
              <a:gd name="connsiteX169" fmla="*/ 11596333 w 12189674"/>
              <a:gd name="connsiteY169" fmla="*/ 837491 h 6857536"/>
              <a:gd name="connsiteX170" fmla="*/ 11622191 w 12189674"/>
              <a:gd name="connsiteY170" fmla="*/ 838787 h 6857536"/>
              <a:gd name="connsiteX171" fmla="*/ 10978326 w 12189674"/>
              <a:gd name="connsiteY171" fmla="*/ 808855 h 6857536"/>
              <a:gd name="connsiteX172" fmla="*/ 10978326 w 12189674"/>
              <a:gd name="connsiteY172" fmla="*/ 838663 h 6857536"/>
              <a:gd name="connsiteX173" fmla="*/ 11004184 w 12189674"/>
              <a:gd name="connsiteY173" fmla="*/ 837367 h 6857536"/>
              <a:gd name="connsiteX174" fmla="*/ 11045718 w 12189674"/>
              <a:gd name="connsiteY174" fmla="*/ 837367 h 6857536"/>
              <a:gd name="connsiteX175" fmla="*/ 11071576 w 12189674"/>
              <a:gd name="connsiteY175" fmla="*/ 838663 h 6857536"/>
              <a:gd name="connsiteX176" fmla="*/ 11071576 w 12189674"/>
              <a:gd name="connsiteY176" fmla="*/ 808855 h 6857536"/>
              <a:gd name="connsiteX177" fmla="*/ 11045718 w 12189674"/>
              <a:gd name="connsiteY177" fmla="*/ 810151 h 6857536"/>
              <a:gd name="connsiteX178" fmla="*/ 11004184 w 12189674"/>
              <a:gd name="connsiteY178" fmla="*/ 810151 h 6857536"/>
              <a:gd name="connsiteX179" fmla="*/ 10978326 w 12189674"/>
              <a:gd name="connsiteY179" fmla="*/ 808855 h 6857536"/>
              <a:gd name="connsiteX180" fmla="*/ 10984436 w 12189674"/>
              <a:gd name="connsiteY180" fmla="*/ 760718 h 6857536"/>
              <a:gd name="connsiteX181" fmla="*/ 10981041 w 12189674"/>
              <a:gd name="connsiteY181" fmla="*/ 780899 h 6857536"/>
              <a:gd name="connsiteX182" fmla="*/ 11006776 w 12189674"/>
              <a:gd name="connsiteY182" fmla="*/ 783861 h 6857536"/>
              <a:gd name="connsiteX183" fmla="*/ 11047754 w 12189674"/>
              <a:gd name="connsiteY183" fmla="*/ 790526 h 6857536"/>
              <a:gd name="connsiteX184" fmla="*/ 11073057 w 12189674"/>
              <a:gd name="connsiteY184" fmla="*/ 796080 h 6857536"/>
              <a:gd name="connsiteX185" fmla="*/ 11076390 w 12189674"/>
              <a:gd name="connsiteY185" fmla="*/ 775900 h 6857536"/>
              <a:gd name="connsiteX186" fmla="*/ 11050717 w 12189674"/>
              <a:gd name="connsiteY186" fmla="*/ 772937 h 6857536"/>
              <a:gd name="connsiteX187" fmla="*/ 11009738 w 12189674"/>
              <a:gd name="connsiteY187" fmla="*/ 766272 h 6857536"/>
              <a:gd name="connsiteX188" fmla="*/ 10984436 w 12189674"/>
              <a:gd name="connsiteY188" fmla="*/ 760718 h 6857536"/>
              <a:gd name="connsiteX189" fmla="*/ 11616513 w 12189674"/>
              <a:gd name="connsiteY189" fmla="*/ 760533 h 6857536"/>
              <a:gd name="connsiteX190" fmla="*/ 11591210 w 12189674"/>
              <a:gd name="connsiteY190" fmla="*/ 766087 h 6857536"/>
              <a:gd name="connsiteX191" fmla="*/ 11550232 w 12189674"/>
              <a:gd name="connsiteY191" fmla="*/ 772937 h 6857536"/>
              <a:gd name="connsiteX192" fmla="*/ 11524497 w 12189674"/>
              <a:gd name="connsiteY192" fmla="*/ 775900 h 6857536"/>
              <a:gd name="connsiteX193" fmla="*/ 11527892 w 12189674"/>
              <a:gd name="connsiteY193" fmla="*/ 796080 h 6857536"/>
              <a:gd name="connsiteX194" fmla="*/ 11553194 w 12189674"/>
              <a:gd name="connsiteY194" fmla="*/ 790526 h 6857536"/>
              <a:gd name="connsiteX195" fmla="*/ 11594173 w 12189674"/>
              <a:gd name="connsiteY195" fmla="*/ 783676 h 6857536"/>
              <a:gd name="connsiteX196" fmla="*/ 11619846 w 12189674"/>
              <a:gd name="connsiteY196" fmla="*/ 780713 h 6857536"/>
              <a:gd name="connsiteX197" fmla="*/ 11604479 w 12189674"/>
              <a:gd name="connsiteY197" fmla="*/ 718937 h 6857536"/>
              <a:gd name="connsiteX198" fmla="*/ 11580349 w 12189674"/>
              <a:gd name="connsiteY198" fmla="*/ 728195 h 6857536"/>
              <a:gd name="connsiteX199" fmla="*/ 11541407 w 12189674"/>
              <a:gd name="connsiteY199" fmla="*/ 741031 h 6857536"/>
              <a:gd name="connsiteX200" fmla="*/ 11516104 w 12189674"/>
              <a:gd name="connsiteY200" fmla="*/ 747758 h 6857536"/>
              <a:gd name="connsiteX201" fmla="*/ 11519560 w 12189674"/>
              <a:gd name="connsiteY201" fmla="*/ 758373 h 6857536"/>
              <a:gd name="connsiteX202" fmla="*/ 11543752 w 12189674"/>
              <a:gd name="connsiteY202" fmla="*/ 749116 h 6857536"/>
              <a:gd name="connsiteX203" fmla="*/ 11583249 w 12189674"/>
              <a:gd name="connsiteY203" fmla="*/ 736279 h 6857536"/>
              <a:gd name="connsiteX204" fmla="*/ 11607935 w 12189674"/>
              <a:gd name="connsiteY204" fmla="*/ 729552 h 6857536"/>
              <a:gd name="connsiteX205" fmla="*/ 10996100 w 12189674"/>
              <a:gd name="connsiteY205" fmla="*/ 718937 h 6857536"/>
              <a:gd name="connsiteX206" fmla="*/ 10992644 w 12189674"/>
              <a:gd name="connsiteY206" fmla="*/ 729552 h 6857536"/>
              <a:gd name="connsiteX207" fmla="*/ 11017638 w 12189674"/>
              <a:gd name="connsiteY207" fmla="*/ 736279 h 6857536"/>
              <a:gd name="connsiteX208" fmla="*/ 11056888 w 12189674"/>
              <a:gd name="connsiteY208" fmla="*/ 749116 h 6857536"/>
              <a:gd name="connsiteX209" fmla="*/ 11081080 w 12189674"/>
              <a:gd name="connsiteY209" fmla="*/ 758373 h 6857536"/>
              <a:gd name="connsiteX210" fmla="*/ 11084536 w 12189674"/>
              <a:gd name="connsiteY210" fmla="*/ 747758 h 6857536"/>
              <a:gd name="connsiteX211" fmla="*/ 11059542 w 12189674"/>
              <a:gd name="connsiteY211" fmla="*/ 741031 h 6857536"/>
              <a:gd name="connsiteX212" fmla="*/ 11020230 w 12189674"/>
              <a:gd name="connsiteY212" fmla="*/ 728195 h 6857536"/>
              <a:gd name="connsiteX213" fmla="*/ 10996100 w 12189674"/>
              <a:gd name="connsiteY213" fmla="*/ 718937 h 6857536"/>
              <a:gd name="connsiteX214" fmla="*/ 11326888 w 12189674"/>
              <a:gd name="connsiteY214" fmla="*/ 699868 h 6857536"/>
              <a:gd name="connsiteX215" fmla="*/ 11330591 w 12189674"/>
              <a:gd name="connsiteY215" fmla="*/ 772444 h 6857536"/>
              <a:gd name="connsiteX216" fmla="*/ 11330591 w 12189674"/>
              <a:gd name="connsiteY216" fmla="*/ 875321 h 6857536"/>
              <a:gd name="connsiteX217" fmla="*/ 11326888 w 12189674"/>
              <a:gd name="connsiteY217" fmla="*/ 947651 h 6857536"/>
              <a:gd name="connsiteX218" fmla="*/ 11384344 w 12189674"/>
              <a:gd name="connsiteY218" fmla="*/ 947651 h 6857536"/>
              <a:gd name="connsiteX219" fmla="*/ 11380641 w 12189674"/>
              <a:gd name="connsiteY219" fmla="*/ 875321 h 6857536"/>
              <a:gd name="connsiteX220" fmla="*/ 11380641 w 12189674"/>
              <a:gd name="connsiteY220" fmla="*/ 772444 h 6857536"/>
              <a:gd name="connsiteX221" fmla="*/ 11384344 w 12189674"/>
              <a:gd name="connsiteY221" fmla="*/ 699868 h 6857536"/>
              <a:gd name="connsiteX222" fmla="*/ 11216420 w 12189674"/>
              <a:gd name="connsiteY222" fmla="*/ 699868 h 6857536"/>
              <a:gd name="connsiteX223" fmla="*/ 11220122 w 12189674"/>
              <a:gd name="connsiteY223" fmla="*/ 772444 h 6857536"/>
              <a:gd name="connsiteX224" fmla="*/ 11220122 w 12189674"/>
              <a:gd name="connsiteY224" fmla="*/ 875321 h 6857536"/>
              <a:gd name="connsiteX225" fmla="*/ 11216420 w 12189674"/>
              <a:gd name="connsiteY225" fmla="*/ 947651 h 6857536"/>
              <a:gd name="connsiteX226" fmla="*/ 11273752 w 12189674"/>
              <a:gd name="connsiteY226" fmla="*/ 947651 h 6857536"/>
              <a:gd name="connsiteX227" fmla="*/ 11270049 w 12189674"/>
              <a:gd name="connsiteY227" fmla="*/ 875321 h 6857536"/>
              <a:gd name="connsiteX228" fmla="*/ 11270049 w 12189674"/>
              <a:gd name="connsiteY228" fmla="*/ 772444 h 6857536"/>
              <a:gd name="connsiteX229" fmla="*/ 11273752 w 12189674"/>
              <a:gd name="connsiteY229" fmla="*/ 699868 h 6857536"/>
              <a:gd name="connsiteX230" fmla="*/ 11584669 w 12189674"/>
              <a:gd name="connsiteY230" fmla="*/ 672590 h 6857536"/>
              <a:gd name="connsiteX231" fmla="*/ 11562205 w 12189674"/>
              <a:gd name="connsiteY231" fmla="*/ 685488 h 6857536"/>
              <a:gd name="connsiteX232" fmla="*/ 11525114 w 12189674"/>
              <a:gd name="connsiteY232" fmla="*/ 704373 h 6857536"/>
              <a:gd name="connsiteX233" fmla="*/ 11501601 w 12189674"/>
              <a:gd name="connsiteY233" fmla="*/ 714926 h 6857536"/>
              <a:gd name="connsiteX234" fmla="*/ 11506662 w 12189674"/>
              <a:gd name="connsiteY234" fmla="*/ 724862 h 6857536"/>
              <a:gd name="connsiteX235" fmla="*/ 11529064 w 12189674"/>
              <a:gd name="connsiteY235" fmla="*/ 711964 h 6857536"/>
              <a:gd name="connsiteX236" fmla="*/ 11566093 w 12189674"/>
              <a:gd name="connsiteY236" fmla="*/ 693141 h 6857536"/>
              <a:gd name="connsiteX237" fmla="*/ 11589729 w 12189674"/>
              <a:gd name="connsiteY237" fmla="*/ 682526 h 6857536"/>
              <a:gd name="connsiteX238" fmla="*/ 11015972 w 12189674"/>
              <a:gd name="connsiteY238" fmla="*/ 672590 h 6857536"/>
              <a:gd name="connsiteX239" fmla="*/ 11010911 w 12189674"/>
              <a:gd name="connsiteY239" fmla="*/ 682526 h 6857536"/>
              <a:gd name="connsiteX240" fmla="*/ 11034548 w 12189674"/>
              <a:gd name="connsiteY240" fmla="*/ 693141 h 6857536"/>
              <a:gd name="connsiteX241" fmla="*/ 11071885 w 12189674"/>
              <a:gd name="connsiteY241" fmla="*/ 711964 h 6857536"/>
              <a:gd name="connsiteX242" fmla="*/ 11094287 w 12189674"/>
              <a:gd name="connsiteY242" fmla="*/ 724862 h 6857536"/>
              <a:gd name="connsiteX243" fmla="*/ 11099409 w 12189674"/>
              <a:gd name="connsiteY243" fmla="*/ 714926 h 6857536"/>
              <a:gd name="connsiteX244" fmla="*/ 11075773 w 12189674"/>
              <a:gd name="connsiteY244" fmla="*/ 704373 h 6857536"/>
              <a:gd name="connsiteX245" fmla="*/ 11038744 w 12189674"/>
              <a:gd name="connsiteY245" fmla="*/ 685488 h 6857536"/>
              <a:gd name="connsiteX246" fmla="*/ 11015972 w 12189674"/>
              <a:gd name="connsiteY246" fmla="*/ 672590 h 6857536"/>
              <a:gd name="connsiteX247" fmla="*/ 11556465 w 12189674"/>
              <a:gd name="connsiteY247" fmla="*/ 628464 h 6857536"/>
              <a:gd name="connsiteX248" fmla="*/ 11536223 w 12189674"/>
              <a:gd name="connsiteY248" fmla="*/ 644510 h 6857536"/>
              <a:gd name="connsiteX249" fmla="*/ 11502404 w 12189674"/>
              <a:gd name="connsiteY249" fmla="*/ 668640 h 6857536"/>
              <a:gd name="connsiteX250" fmla="*/ 11480557 w 12189674"/>
              <a:gd name="connsiteY250" fmla="*/ 682588 h 6857536"/>
              <a:gd name="connsiteX251" fmla="*/ 11492468 w 12189674"/>
              <a:gd name="connsiteY251" fmla="*/ 699251 h 6857536"/>
              <a:gd name="connsiteX252" fmla="*/ 11512772 w 12189674"/>
              <a:gd name="connsiteY252" fmla="*/ 683205 h 6857536"/>
              <a:gd name="connsiteX253" fmla="*/ 11546591 w 12189674"/>
              <a:gd name="connsiteY253" fmla="*/ 659075 h 6857536"/>
              <a:gd name="connsiteX254" fmla="*/ 11568376 w 12189674"/>
              <a:gd name="connsiteY254" fmla="*/ 645127 h 6857536"/>
              <a:gd name="connsiteX255" fmla="*/ 11044052 w 12189674"/>
              <a:gd name="connsiteY255" fmla="*/ 628464 h 6857536"/>
              <a:gd name="connsiteX256" fmla="*/ 11032573 w 12189674"/>
              <a:gd name="connsiteY256" fmla="*/ 645127 h 6857536"/>
              <a:gd name="connsiteX257" fmla="*/ 11054358 w 12189674"/>
              <a:gd name="connsiteY257" fmla="*/ 659075 h 6857536"/>
              <a:gd name="connsiteX258" fmla="*/ 11087745 w 12189674"/>
              <a:gd name="connsiteY258" fmla="*/ 683205 h 6857536"/>
              <a:gd name="connsiteX259" fmla="*/ 11108049 w 12189674"/>
              <a:gd name="connsiteY259" fmla="*/ 699251 h 6857536"/>
              <a:gd name="connsiteX260" fmla="*/ 11119960 w 12189674"/>
              <a:gd name="connsiteY260" fmla="*/ 682588 h 6857536"/>
              <a:gd name="connsiteX261" fmla="*/ 11098113 w 12189674"/>
              <a:gd name="connsiteY261" fmla="*/ 668640 h 6857536"/>
              <a:gd name="connsiteX262" fmla="*/ 11064294 w 12189674"/>
              <a:gd name="connsiteY262" fmla="*/ 644510 h 6857536"/>
              <a:gd name="connsiteX263" fmla="*/ 11044052 w 12189674"/>
              <a:gd name="connsiteY263" fmla="*/ 628464 h 6857536"/>
              <a:gd name="connsiteX264" fmla="*/ 11517585 w 12189674"/>
              <a:gd name="connsiteY264" fmla="*/ 585511 h 6857536"/>
              <a:gd name="connsiteX265" fmla="*/ 11500244 w 12189674"/>
              <a:gd name="connsiteY265" fmla="*/ 604766 h 6857536"/>
              <a:gd name="connsiteX266" fmla="*/ 11470744 w 12189674"/>
              <a:gd name="connsiteY266" fmla="*/ 634142 h 6857536"/>
              <a:gd name="connsiteX267" fmla="*/ 11451489 w 12189674"/>
              <a:gd name="connsiteY267" fmla="*/ 651484 h 6857536"/>
              <a:gd name="connsiteX268" fmla="*/ 11472596 w 12189674"/>
              <a:gd name="connsiteY268" fmla="*/ 672528 h 6857536"/>
              <a:gd name="connsiteX269" fmla="*/ 11489937 w 12189674"/>
              <a:gd name="connsiteY269" fmla="*/ 653335 h 6857536"/>
              <a:gd name="connsiteX270" fmla="*/ 11519313 w 12189674"/>
              <a:gd name="connsiteY270" fmla="*/ 623959 h 6857536"/>
              <a:gd name="connsiteX271" fmla="*/ 11538630 w 12189674"/>
              <a:gd name="connsiteY271" fmla="*/ 606617 h 6857536"/>
              <a:gd name="connsiteX272" fmla="*/ 11083117 w 12189674"/>
              <a:gd name="connsiteY272" fmla="*/ 585511 h 6857536"/>
              <a:gd name="connsiteX273" fmla="*/ 11062072 w 12189674"/>
              <a:gd name="connsiteY273" fmla="*/ 606617 h 6857536"/>
              <a:gd name="connsiteX274" fmla="*/ 11081265 w 12189674"/>
              <a:gd name="connsiteY274" fmla="*/ 623959 h 6857536"/>
              <a:gd name="connsiteX275" fmla="*/ 11110703 w 12189674"/>
              <a:gd name="connsiteY275" fmla="*/ 653335 h 6857536"/>
              <a:gd name="connsiteX276" fmla="*/ 11128045 w 12189674"/>
              <a:gd name="connsiteY276" fmla="*/ 672528 h 6857536"/>
              <a:gd name="connsiteX277" fmla="*/ 11149151 w 12189674"/>
              <a:gd name="connsiteY277" fmla="*/ 651484 h 6857536"/>
              <a:gd name="connsiteX278" fmla="*/ 11129896 w 12189674"/>
              <a:gd name="connsiteY278" fmla="*/ 634142 h 6857536"/>
              <a:gd name="connsiteX279" fmla="*/ 11100458 w 12189674"/>
              <a:gd name="connsiteY279" fmla="*/ 604766 h 6857536"/>
              <a:gd name="connsiteX280" fmla="*/ 11083117 w 12189674"/>
              <a:gd name="connsiteY280" fmla="*/ 585511 h 6857536"/>
              <a:gd name="connsiteX281" fmla="*/ 11478767 w 12189674"/>
              <a:gd name="connsiteY281" fmla="*/ 555703 h 6857536"/>
              <a:gd name="connsiteX282" fmla="*/ 11464820 w 12189674"/>
              <a:gd name="connsiteY282" fmla="*/ 577488 h 6857536"/>
              <a:gd name="connsiteX283" fmla="*/ 11440689 w 12189674"/>
              <a:gd name="connsiteY283" fmla="*/ 611308 h 6857536"/>
              <a:gd name="connsiteX284" fmla="*/ 11424829 w 12189674"/>
              <a:gd name="connsiteY284" fmla="*/ 631612 h 6857536"/>
              <a:gd name="connsiteX285" fmla="*/ 11441492 w 12189674"/>
              <a:gd name="connsiteY285" fmla="*/ 643461 h 6857536"/>
              <a:gd name="connsiteX286" fmla="*/ 11455439 w 12189674"/>
              <a:gd name="connsiteY286" fmla="*/ 621676 h 6857536"/>
              <a:gd name="connsiteX287" fmla="*/ 11479569 w 12189674"/>
              <a:gd name="connsiteY287" fmla="*/ 587856 h 6857536"/>
              <a:gd name="connsiteX288" fmla="*/ 11495430 w 12189674"/>
              <a:gd name="connsiteY288" fmla="*/ 567552 h 6857536"/>
              <a:gd name="connsiteX289" fmla="*/ 11121688 w 12189674"/>
              <a:gd name="connsiteY289" fmla="*/ 555703 h 6857536"/>
              <a:gd name="connsiteX290" fmla="*/ 11105025 w 12189674"/>
              <a:gd name="connsiteY290" fmla="*/ 567552 h 6857536"/>
              <a:gd name="connsiteX291" fmla="*/ 11121071 w 12189674"/>
              <a:gd name="connsiteY291" fmla="*/ 587856 h 6857536"/>
              <a:gd name="connsiteX292" fmla="*/ 11145201 w 12189674"/>
              <a:gd name="connsiteY292" fmla="*/ 621676 h 6857536"/>
              <a:gd name="connsiteX293" fmla="*/ 11159149 w 12189674"/>
              <a:gd name="connsiteY293" fmla="*/ 643461 h 6857536"/>
              <a:gd name="connsiteX294" fmla="*/ 11175812 w 12189674"/>
              <a:gd name="connsiteY294" fmla="*/ 631612 h 6857536"/>
              <a:gd name="connsiteX295" fmla="*/ 11159766 w 12189674"/>
              <a:gd name="connsiteY295" fmla="*/ 611308 h 6857536"/>
              <a:gd name="connsiteX296" fmla="*/ 11135636 w 12189674"/>
              <a:gd name="connsiteY296" fmla="*/ 577488 h 6857536"/>
              <a:gd name="connsiteX297" fmla="*/ 11121688 w 12189674"/>
              <a:gd name="connsiteY297" fmla="*/ 555703 h 6857536"/>
              <a:gd name="connsiteX298" fmla="*/ 11441060 w 12189674"/>
              <a:gd name="connsiteY298" fmla="*/ 534350 h 6857536"/>
              <a:gd name="connsiteX299" fmla="*/ 11430506 w 12189674"/>
              <a:gd name="connsiteY299" fmla="*/ 557987 h 6857536"/>
              <a:gd name="connsiteX300" fmla="*/ 11411992 w 12189674"/>
              <a:gd name="connsiteY300" fmla="*/ 595015 h 6857536"/>
              <a:gd name="connsiteX301" fmla="*/ 11399032 w 12189674"/>
              <a:gd name="connsiteY301" fmla="*/ 617417 h 6857536"/>
              <a:gd name="connsiteX302" fmla="*/ 11409030 w 12189674"/>
              <a:gd name="connsiteY302" fmla="*/ 622478 h 6857536"/>
              <a:gd name="connsiteX303" fmla="*/ 11419583 w 12189674"/>
              <a:gd name="connsiteY303" fmla="*/ 598841 h 6857536"/>
              <a:gd name="connsiteX304" fmla="*/ 11438097 w 12189674"/>
              <a:gd name="connsiteY304" fmla="*/ 561813 h 6857536"/>
              <a:gd name="connsiteX305" fmla="*/ 11451057 w 12189674"/>
              <a:gd name="connsiteY305" fmla="*/ 539411 h 6857536"/>
              <a:gd name="connsiteX306" fmla="*/ 11158902 w 12189674"/>
              <a:gd name="connsiteY306" fmla="*/ 534350 h 6857536"/>
              <a:gd name="connsiteX307" fmla="*/ 11148904 w 12189674"/>
              <a:gd name="connsiteY307" fmla="*/ 539411 h 6857536"/>
              <a:gd name="connsiteX308" fmla="*/ 11162173 w 12189674"/>
              <a:gd name="connsiteY308" fmla="*/ 561813 h 6857536"/>
              <a:gd name="connsiteX309" fmla="*/ 11180687 w 12189674"/>
              <a:gd name="connsiteY309" fmla="*/ 598841 h 6857536"/>
              <a:gd name="connsiteX310" fmla="*/ 11191240 w 12189674"/>
              <a:gd name="connsiteY310" fmla="*/ 622478 h 6857536"/>
              <a:gd name="connsiteX311" fmla="*/ 11201238 w 12189674"/>
              <a:gd name="connsiteY311" fmla="*/ 617417 h 6857536"/>
              <a:gd name="connsiteX312" fmla="*/ 11188278 w 12189674"/>
              <a:gd name="connsiteY312" fmla="*/ 595015 h 6857536"/>
              <a:gd name="connsiteX313" fmla="*/ 11169455 w 12189674"/>
              <a:gd name="connsiteY313" fmla="*/ 557987 h 6857536"/>
              <a:gd name="connsiteX314" fmla="*/ 11158902 w 12189674"/>
              <a:gd name="connsiteY314" fmla="*/ 534350 h 6857536"/>
              <a:gd name="connsiteX315" fmla="*/ 11394527 w 12189674"/>
              <a:gd name="connsiteY315" fmla="*/ 516021 h 6857536"/>
              <a:gd name="connsiteX316" fmla="*/ 11387800 w 12189674"/>
              <a:gd name="connsiteY316" fmla="*/ 540707 h 6857536"/>
              <a:gd name="connsiteX317" fmla="*/ 11374902 w 12189674"/>
              <a:gd name="connsiteY317" fmla="*/ 580265 h 6857536"/>
              <a:gd name="connsiteX318" fmla="*/ 11365830 w 12189674"/>
              <a:gd name="connsiteY318" fmla="*/ 604519 h 6857536"/>
              <a:gd name="connsiteX319" fmla="*/ 11376445 w 12189674"/>
              <a:gd name="connsiteY319" fmla="*/ 607913 h 6857536"/>
              <a:gd name="connsiteX320" fmla="*/ 11383048 w 12189674"/>
              <a:gd name="connsiteY320" fmla="*/ 582981 h 6857536"/>
              <a:gd name="connsiteX321" fmla="*/ 11383172 w 12189674"/>
              <a:gd name="connsiteY321" fmla="*/ 582981 h 6857536"/>
              <a:gd name="connsiteX322" fmla="*/ 11396008 w 12189674"/>
              <a:gd name="connsiteY322" fmla="*/ 543422 h 6857536"/>
              <a:gd name="connsiteX323" fmla="*/ 11405142 w 12189674"/>
              <a:gd name="connsiteY323" fmla="*/ 519415 h 6857536"/>
              <a:gd name="connsiteX324" fmla="*/ 11206237 w 12189674"/>
              <a:gd name="connsiteY324" fmla="*/ 515836 h 6857536"/>
              <a:gd name="connsiteX325" fmla="*/ 11195498 w 12189674"/>
              <a:gd name="connsiteY325" fmla="*/ 519415 h 6857536"/>
              <a:gd name="connsiteX326" fmla="*/ 11204756 w 12189674"/>
              <a:gd name="connsiteY326" fmla="*/ 543607 h 6857536"/>
              <a:gd name="connsiteX327" fmla="*/ 11217716 w 12189674"/>
              <a:gd name="connsiteY327" fmla="*/ 582981 h 6857536"/>
              <a:gd name="connsiteX328" fmla="*/ 11224442 w 12189674"/>
              <a:gd name="connsiteY328" fmla="*/ 607667 h 6857536"/>
              <a:gd name="connsiteX329" fmla="*/ 11235057 w 12189674"/>
              <a:gd name="connsiteY329" fmla="*/ 604272 h 6857536"/>
              <a:gd name="connsiteX330" fmla="*/ 11225862 w 12189674"/>
              <a:gd name="connsiteY330" fmla="*/ 580080 h 6857536"/>
              <a:gd name="connsiteX331" fmla="*/ 11212964 w 12189674"/>
              <a:gd name="connsiteY331" fmla="*/ 540521 h 6857536"/>
              <a:gd name="connsiteX332" fmla="*/ 11206237 w 12189674"/>
              <a:gd name="connsiteY332" fmla="*/ 515836 h 6857536"/>
              <a:gd name="connsiteX333" fmla="*/ 11343489 w 12189674"/>
              <a:gd name="connsiteY333" fmla="*/ 504480 h 6857536"/>
              <a:gd name="connsiteX334" fmla="*/ 11340527 w 12189674"/>
              <a:gd name="connsiteY334" fmla="*/ 530215 h 6857536"/>
              <a:gd name="connsiteX335" fmla="*/ 11333677 w 12189674"/>
              <a:gd name="connsiteY335" fmla="*/ 571193 h 6857536"/>
              <a:gd name="connsiteX336" fmla="*/ 11328061 w 12189674"/>
              <a:gd name="connsiteY336" fmla="*/ 596496 h 6857536"/>
              <a:gd name="connsiteX337" fmla="*/ 11348303 w 12189674"/>
              <a:gd name="connsiteY337" fmla="*/ 599829 h 6857536"/>
              <a:gd name="connsiteX338" fmla="*/ 11351142 w 12189674"/>
              <a:gd name="connsiteY338" fmla="*/ 574156 h 6857536"/>
              <a:gd name="connsiteX339" fmla="*/ 11351265 w 12189674"/>
              <a:gd name="connsiteY339" fmla="*/ 574156 h 6857536"/>
              <a:gd name="connsiteX340" fmla="*/ 11358116 w 12189674"/>
              <a:gd name="connsiteY340" fmla="*/ 533177 h 6857536"/>
              <a:gd name="connsiteX341" fmla="*/ 11363670 w 12189674"/>
              <a:gd name="connsiteY341" fmla="*/ 507875 h 6857536"/>
              <a:gd name="connsiteX342" fmla="*/ 11257274 w 12189674"/>
              <a:gd name="connsiteY342" fmla="*/ 504295 h 6857536"/>
              <a:gd name="connsiteX343" fmla="*/ 11237094 w 12189674"/>
              <a:gd name="connsiteY343" fmla="*/ 507689 h 6857536"/>
              <a:gd name="connsiteX344" fmla="*/ 11242648 w 12189674"/>
              <a:gd name="connsiteY344" fmla="*/ 532992 h 6857536"/>
              <a:gd name="connsiteX345" fmla="*/ 11249622 w 12189674"/>
              <a:gd name="connsiteY345" fmla="*/ 574156 h 6857536"/>
              <a:gd name="connsiteX346" fmla="*/ 11252461 w 12189674"/>
              <a:gd name="connsiteY346" fmla="*/ 599644 h 6857536"/>
              <a:gd name="connsiteX347" fmla="*/ 11272703 w 12189674"/>
              <a:gd name="connsiteY347" fmla="*/ 596311 h 6857536"/>
              <a:gd name="connsiteX348" fmla="*/ 11267087 w 12189674"/>
              <a:gd name="connsiteY348" fmla="*/ 571008 h 6857536"/>
              <a:gd name="connsiteX349" fmla="*/ 11260237 w 12189674"/>
              <a:gd name="connsiteY349" fmla="*/ 530030 h 6857536"/>
              <a:gd name="connsiteX350" fmla="*/ 11257274 w 12189674"/>
              <a:gd name="connsiteY350" fmla="*/ 504295 h 6857536"/>
              <a:gd name="connsiteX351" fmla="*/ 11285601 w 12189674"/>
              <a:gd name="connsiteY351" fmla="*/ 501765 h 6857536"/>
              <a:gd name="connsiteX352" fmla="*/ 11286897 w 12189674"/>
              <a:gd name="connsiteY352" fmla="*/ 527623 h 6857536"/>
              <a:gd name="connsiteX353" fmla="*/ 11286897 w 12189674"/>
              <a:gd name="connsiteY353" fmla="*/ 569157 h 6857536"/>
              <a:gd name="connsiteX354" fmla="*/ 11285601 w 12189674"/>
              <a:gd name="connsiteY354" fmla="*/ 595015 h 6857536"/>
              <a:gd name="connsiteX355" fmla="*/ 11315224 w 12189674"/>
              <a:gd name="connsiteY355" fmla="*/ 595015 h 6857536"/>
              <a:gd name="connsiteX356" fmla="*/ 11313928 w 12189674"/>
              <a:gd name="connsiteY356" fmla="*/ 569157 h 6857536"/>
              <a:gd name="connsiteX357" fmla="*/ 11313928 w 12189674"/>
              <a:gd name="connsiteY357" fmla="*/ 527623 h 6857536"/>
              <a:gd name="connsiteX358" fmla="*/ 11315224 w 12189674"/>
              <a:gd name="connsiteY358" fmla="*/ 501765 h 6857536"/>
              <a:gd name="connsiteX359" fmla="*/ 0 w 12189674"/>
              <a:gd name="connsiteY359" fmla="*/ 0 h 6857536"/>
              <a:gd name="connsiteX360" fmla="*/ 12189674 w 12189674"/>
              <a:gd name="connsiteY360" fmla="*/ 0 h 6857536"/>
              <a:gd name="connsiteX361" fmla="*/ 12189674 w 12189674"/>
              <a:gd name="connsiteY361" fmla="*/ 6857536 h 6857536"/>
              <a:gd name="connsiteX362" fmla="*/ 0 w 12189674"/>
              <a:gd name="connsiteY362" fmla="*/ 6857536 h 6857536"/>
              <a:gd name="connsiteX363" fmla="*/ 0 w 12189674"/>
              <a:gd name="connsiteY363" fmla="*/ 6284701 h 6857536"/>
              <a:gd name="connsiteX364" fmla="*/ 3742933 w 12189674"/>
              <a:gd name="connsiteY364" fmla="*/ 6284701 h 6857536"/>
              <a:gd name="connsiteX365" fmla="*/ 3742749 w 12189674"/>
              <a:gd name="connsiteY365" fmla="*/ 6286502 h 6857536"/>
              <a:gd name="connsiteX366" fmla="*/ 4838124 w 12189674"/>
              <a:gd name="connsiteY366" fmla="*/ 6286502 h 6857536"/>
              <a:gd name="connsiteX367" fmla="*/ 4795934 w 12189674"/>
              <a:gd name="connsiteY367" fmla="*/ 5454511 h 6857536"/>
              <a:gd name="connsiteX368" fmla="*/ 4795934 w 12189674"/>
              <a:gd name="connsiteY368" fmla="*/ 1401692 h 6857536"/>
              <a:gd name="connsiteX369" fmla="*/ 4838124 w 12189674"/>
              <a:gd name="connsiteY369" fmla="*/ 569701 h 6857536"/>
              <a:gd name="connsiteX370" fmla="*/ 4371974 w 12189674"/>
              <a:gd name="connsiteY370" fmla="*/ 569701 h 6857536"/>
              <a:gd name="connsiteX371" fmla="*/ 4371974 w 12189674"/>
              <a:gd name="connsiteY371" fmla="*/ 569700 h 6857536"/>
              <a:gd name="connsiteX372" fmla="*/ 0 w 12189674"/>
              <a:gd name="connsiteY372" fmla="*/ 569700 h 68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2189674" h="6857536">
                <a:moveTo>
                  <a:pt x="11285601" y="1052503"/>
                </a:moveTo>
                <a:cubicBezTo>
                  <a:pt x="11286564" y="1061069"/>
                  <a:pt x="11286996" y="1069684"/>
                  <a:pt x="11286897" y="1078300"/>
                </a:cubicBezTo>
                <a:lnTo>
                  <a:pt x="11286897" y="1119895"/>
                </a:lnTo>
                <a:cubicBezTo>
                  <a:pt x="11286990" y="1128535"/>
                  <a:pt x="11286558" y="1137169"/>
                  <a:pt x="11285601" y="1145754"/>
                </a:cubicBezTo>
                <a:lnTo>
                  <a:pt x="11315224" y="1145754"/>
                </a:lnTo>
                <a:cubicBezTo>
                  <a:pt x="11314268" y="1137169"/>
                  <a:pt x="11313836" y="1128535"/>
                  <a:pt x="11313928" y="1119895"/>
                </a:cubicBezTo>
                <a:lnTo>
                  <a:pt x="11313928" y="1078300"/>
                </a:lnTo>
                <a:cubicBezTo>
                  <a:pt x="11313829" y="1069684"/>
                  <a:pt x="11314261" y="1061069"/>
                  <a:pt x="11315224" y="1052503"/>
                </a:cubicBezTo>
                <a:close/>
                <a:moveTo>
                  <a:pt x="11348303" y="1047628"/>
                </a:moveTo>
                <a:lnTo>
                  <a:pt x="11328061" y="1051022"/>
                </a:lnTo>
                <a:cubicBezTo>
                  <a:pt x="11330455" y="1059335"/>
                  <a:pt x="11332331" y="1067784"/>
                  <a:pt x="11333677" y="1076325"/>
                </a:cubicBezTo>
                <a:lnTo>
                  <a:pt x="11340527" y="1117303"/>
                </a:lnTo>
                <a:cubicBezTo>
                  <a:pt x="11342020" y="1125795"/>
                  <a:pt x="11343014" y="1134367"/>
                  <a:pt x="11343489" y="1142976"/>
                </a:cubicBezTo>
                <a:lnTo>
                  <a:pt x="11363670" y="1139644"/>
                </a:lnTo>
                <a:cubicBezTo>
                  <a:pt x="11361331" y="1131325"/>
                  <a:pt x="11359479" y="1122876"/>
                  <a:pt x="11358116" y="1114341"/>
                </a:cubicBezTo>
                <a:lnTo>
                  <a:pt x="11351265" y="1073363"/>
                </a:lnTo>
                <a:cubicBezTo>
                  <a:pt x="11349741" y="1064852"/>
                  <a:pt x="11348747" y="1056262"/>
                  <a:pt x="11348303" y="1047628"/>
                </a:cubicBezTo>
                <a:close/>
                <a:moveTo>
                  <a:pt x="11252461" y="1047628"/>
                </a:moveTo>
                <a:cubicBezTo>
                  <a:pt x="11252016" y="1056262"/>
                  <a:pt x="11251023" y="1064852"/>
                  <a:pt x="11249498" y="1073363"/>
                </a:cubicBezTo>
                <a:lnTo>
                  <a:pt x="11242401" y="1114341"/>
                </a:lnTo>
                <a:cubicBezTo>
                  <a:pt x="11241037" y="1122876"/>
                  <a:pt x="11239186" y="1131325"/>
                  <a:pt x="11236847" y="1139644"/>
                </a:cubicBezTo>
                <a:lnTo>
                  <a:pt x="11257028" y="1142976"/>
                </a:lnTo>
                <a:cubicBezTo>
                  <a:pt x="11257503" y="1134367"/>
                  <a:pt x="11258496" y="1125795"/>
                  <a:pt x="11259990" y="1117303"/>
                </a:cubicBezTo>
                <a:lnTo>
                  <a:pt x="11267087" y="1076325"/>
                </a:lnTo>
                <a:cubicBezTo>
                  <a:pt x="11268432" y="1067784"/>
                  <a:pt x="11270308" y="1059335"/>
                  <a:pt x="11272703" y="1051022"/>
                </a:cubicBezTo>
                <a:close/>
                <a:moveTo>
                  <a:pt x="11376445" y="1039852"/>
                </a:moveTo>
                <a:lnTo>
                  <a:pt x="11365830" y="1043308"/>
                </a:lnTo>
                <a:cubicBezTo>
                  <a:pt x="11369385" y="1051176"/>
                  <a:pt x="11372458" y="1059255"/>
                  <a:pt x="11375025" y="1067500"/>
                </a:cubicBezTo>
                <a:lnTo>
                  <a:pt x="11387924" y="1106997"/>
                </a:lnTo>
                <a:cubicBezTo>
                  <a:pt x="11390639" y="1115193"/>
                  <a:pt x="11392885" y="1123536"/>
                  <a:pt x="11394650" y="1131991"/>
                </a:cubicBezTo>
                <a:lnTo>
                  <a:pt x="11405265" y="1128535"/>
                </a:lnTo>
                <a:cubicBezTo>
                  <a:pt x="11401686" y="1120691"/>
                  <a:pt x="11398594" y="1112631"/>
                  <a:pt x="11396008" y="1104405"/>
                </a:cubicBezTo>
                <a:lnTo>
                  <a:pt x="11383172" y="1064537"/>
                </a:lnTo>
                <a:cubicBezTo>
                  <a:pt x="11380413" y="1056459"/>
                  <a:pt x="11378167" y="1048214"/>
                  <a:pt x="11376445" y="1039852"/>
                </a:cubicBezTo>
                <a:close/>
                <a:moveTo>
                  <a:pt x="11224442" y="1039543"/>
                </a:moveTo>
                <a:cubicBezTo>
                  <a:pt x="11222733" y="1048010"/>
                  <a:pt x="11220486" y="1056360"/>
                  <a:pt x="11217716" y="1064537"/>
                </a:cubicBezTo>
                <a:lnTo>
                  <a:pt x="11204879" y="1104096"/>
                </a:lnTo>
                <a:cubicBezTo>
                  <a:pt x="11202293" y="1112323"/>
                  <a:pt x="11199201" y="1120383"/>
                  <a:pt x="11195622" y="1128227"/>
                </a:cubicBezTo>
                <a:lnTo>
                  <a:pt x="11206237" y="1131683"/>
                </a:lnTo>
                <a:cubicBezTo>
                  <a:pt x="11207977" y="1123222"/>
                  <a:pt x="11210223" y="1114878"/>
                  <a:pt x="11212964" y="1106688"/>
                </a:cubicBezTo>
                <a:lnTo>
                  <a:pt x="11225862" y="1067191"/>
                </a:lnTo>
                <a:cubicBezTo>
                  <a:pt x="11228404" y="1058940"/>
                  <a:pt x="11231478" y="1050855"/>
                  <a:pt x="11235057" y="1042999"/>
                </a:cubicBezTo>
                <a:close/>
                <a:moveTo>
                  <a:pt x="11409030" y="1025040"/>
                </a:moveTo>
                <a:lnTo>
                  <a:pt x="11399032" y="1030101"/>
                </a:lnTo>
                <a:cubicBezTo>
                  <a:pt x="11403827" y="1037284"/>
                  <a:pt x="11408160" y="1044764"/>
                  <a:pt x="11411992" y="1052503"/>
                </a:cubicBezTo>
                <a:lnTo>
                  <a:pt x="11430506" y="1089532"/>
                </a:lnTo>
                <a:cubicBezTo>
                  <a:pt x="11434530" y="1097178"/>
                  <a:pt x="11438054" y="1105071"/>
                  <a:pt x="11441060" y="1113168"/>
                </a:cubicBezTo>
                <a:lnTo>
                  <a:pt x="11451057" y="1108108"/>
                </a:lnTo>
                <a:cubicBezTo>
                  <a:pt x="11446274" y="1100900"/>
                  <a:pt x="11441948" y="1093395"/>
                  <a:pt x="11438097" y="1085644"/>
                </a:cubicBezTo>
                <a:lnTo>
                  <a:pt x="11419583" y="1048615"/>
                </a:lnTo>
                <a:cubicBezTo>
                  <a:pt x="11415578" y="1040987"/>
                  <a:pt x="11412048" y="1033113"/>
                  <a:pt x="11409030" y="1025040"/>
                </a:cubicBezTo>
                <a:close/>
                <a:moveTo>
                  <a:pt x="11191487" y="1025040"/>
                </a:moveTo>
                <a:cubicBezTo>
                  <a:pt x="11188389" y="1033119"/>
                  <a:pt x="11184779" y="1040993"/>
                  <a:pt x="11180687" y="1048615"/>
                </a:cubicBezTo>
                <a:lnTo>
                  <a:pt x="11161802" y="1085644"/>
                </a:lnTo>
                <a:cubicBezTo>
                  <a:pt x="11157995" y="1093407"/>
                  <a:pt x="11153687" y="1100912"/>
                  <a:pt x="11148904" y="1108108"/>
                </a:cubicBezTo>
                <a:lnTo>
                  <a:pt x="11158902" y="1113168"/>
                </a:lnTo>
                <a:cubicBezTo>
                  <a:pt x="11161907" y="1105071"/>
                  <a:pt x="11165431" y="1097178"/>
                  <a:pt x="11169455" y="1089532"/>
                </a:cubicBezTo>
                <a:lnTo>
                  <a:pt x="11188278" y="1052503"/>
                </a:lnTo>
                <a:cubicBezTo>
                  <a:pt x="11192110" y="1044764"/>
                  <a:pt x="11196443" y="1037284"/>
                  <a:pt x="11201238" y="1030101"/>
                </a:cubicBezTo>
                <a:close/>
                <a:moveTo>
                  <a:pt x="11441368" y="1003996"/>
                </a:moveTo>
                <a:lnTo>
                  <a:pt x="11424705" y="1015907"/>
                </a:lnTo>
                <a:cubicBezTo>
                  <a:pt x="11430463" y="1022337"/>
                  <a:pt x="11435826" y="1029120"/>
                  <a:pt x="11440751" y="1036211"/>
                </a:cubicBezTo>
                <a:lnTo>
                  <a:pt x="11464881" y="1070030"/>
                </a:lnTo>
                <a:cubicBezTo>
                  <a:pt x="11469991" y="1076985"/>
                  <a:pt x="11474651" y="1084261"/>
                  <a:pt x="11478829" y="1091815"/>
                </a:cubicBezTo>
                <a:lnTo>
                  <a:pt x="11495492" y="1079904"/>
                </a:lnTo>
                <a:cubicBezTo>
                  <a:pt x="11489746" y="1073480"/>
                  <a:pt x="11484389" y="1066722"/>
                  <a:pt x="11479446" y="1059662"/>
                </a:cubicBezTo>
                <a:lnTo>
                  <a:pt x="11455316" y="1025843"/>
                </a:lnTo>
                <a:cubicBezTo>
                  <a:pt x="11450218" y="1018857"/>
                  <a:pt x="11445558" y="1011562"/>
                  <a:pt x="11441368" y="1003996"/>
                </a:cubicBezTo>
                <a:close/>
                <a:moveTo>
                  <a:pt x="11159025" y="1003811"/>
                </a:moveTo>
                <a:cubicBezTo>
                  <a:pt x="11154835" y="1011377"/>
                  <a:pt x="11150175" y="1018671"/>
                  <a:pt x="11145078" y="1025657"/>
                </a:cubicBezTo>
                <a:lnTo>
                  <a:pt x="11120948" y="1059477"/>
                </a:lnTo>
                <a:cubicBezTo>
                  <a:pt x="11116004" y="1066537"/>
                  <a:pt x="11110647" y="1073295"/>
                  <a:pt x="11104902" y="1079719"/>
                </a:cubicBezTo>
                <a:lnTo>
                  <a:pt x="11121565" y="1091630"/>
                </a:lnTo>
                <a:cubicBezTo>
                  <a:pt x="11125743" y="1084076"/>
                  <a:pt x="11130402" y="1076800"/>
                  <a:pt x="11135512" y="1069845"/>
                </a:cubicBezTo>
                <a:lnTo>
                  <a:pt x="11159642" y="1036025"/>
                </a:lnTo>
                <a:cubicBezTo>
                  <a:pt x="11164617" y="1028996"/>
                  <a:pt x="11170017" y="1022276"/>
                  <a:pt x="11175812" y="1015907"/>
                </a:cubicBezTo>
                <a:lnTo>
                  <a:pt x="11175688" y="1015721"/>
                </a:lnTo>
                <a:close/>
                <a:moveTo>
                  <a:pt x="11472472" y="974928"/>
                </a:moveTo>
                <a:lnTo>
                  <a:pt x="11451366" y="996035"/>
                </a:lnTo>
                <a:cubicBezTo>
                  <a:pt x="11458173" y="1001323"/>
                  <a:pt x="11464647" y="1007032"/>
                  <a:pt x="11470744" y="1013129"/>
                </a:cubicBezTo>
                <a:lnTo>
                  <a:pt x="11500120" y="1042505"/>
                </a:lnTo>
                <a:cubicBezTo>
                  <a:pt x="11506279" y="1048547"/>
                  <a:pt x="11512068" y="1054959"/>
                  <a:pt x="11517462" y="1061699"/>
                </a:cubicBezTo>
                <a:lnTo>
                  <a:pt x="11538630" y="1040901"/>
                </a:lnTo>
                <a:cubicBezTo>
                  <a:pt x="11531903" y="1035495"/>
                  <a:pt x="11525497" y="1029700"/>
                  <a:pt x="11519437" y="1023559"/>
                </a:cubicBezTo>
                <a:lnTo>
                  <a:pt x="11489814" y="994121"/>
                </a:lnTo>
                <a:cubicBezTo>
                  <a:pt x="11483624" y="988104"/>
                  <a:pt x="11477829" y="981692"/>
                  <a:pt x="11472472" y="974928"/>
                </a:cubicBezTo>
                <a:close/>
                <a:moveTo>
                  <a:pt x="11127921" y="974928"/>
                </a:moveTo>
                <a:cubicBezTo>
                  <a:pt x="11122564" y="981692"/>
                  <a:pt x="11116769" y="988104"/>
                  <a:pt x="11110580" y="994121"/>
                </a:cubicBezTo>
                <a:lnTo>
                  <a:pt x="11081204" y="1023559"/>
                </a:lnTo>
                <a:cubicBezTo>
                  <a:pt x="11075143" y="1029700"/>
                  <a:pt x="11068737" y="1035495"/>
                  <a:pt x="11062010" y="1040901"/>
                </a:cubicBezTo>
                <a:lnTo>
                  <a:pt x="11083055" y="1061945"/>
                </a:lnTo>
                <a:cubicBezTo>
                  <a:pt x="11088467" y="1055206"/>
                  <a:pt x="11094275" y="1048794"/>
                  <a:pt x="11100458" y="1042752"/>
                </a:cubicBezTo>
                <a:lnTo>
                  <a:pt x="11129896" y="1013129"/>
                </a:lnTo>
                <a:cubicBezTo>
                  <a:pt x="11135956" y="1007038"/>
                  <a:pt x="11142387" y="1001330"/>
                  <a:pt x="11149151" y="996035"/>
                </a:cubicBezTo>
                <a:lnTo>
                  <a:pt x="11149028" y="996035"/>
                </a:lnTo>
                <a:close/>
                <a:moveTo>
                  <a:pt x="11108049" y="948206"/>
                </a:moveTo>
                <a:cubicBezTo>
                  <a:pt x="11101754" y="953995"/>
                  <a:pt x="11095095" y="959376"/>
                  <a:pt x="11088116" y="964313"/>
                </a:cubicBezTo>
                <a:lnTo>
                  <a:pt x="11054049" y="988444"/>
                </a:lnTo>
                <a:cubicBezTo>
                  <a:pt x="11047180" y="993529"/>
                  <a:pt x="11040009" y="998188"/>
                  <a:pt x="11032573" y="1002391"/>
                </a:cubicBezTo>
                <a:lnTo>
                  <a:pt x="11044484" y="1019054"/>
                </a:lnTo>
                <a:cubicBezTo>
                  <a:pt x="11050889" y="1013290"/>
                  <a:pt x="11057653" y="1007933"/>
                  <a:pt x="11064726" y="1003008"/>
                </a:cubicBezTo>
                <a:lnTo>
                  <a:pt x="11098113" y="978878"/>
                </a:lnTo>
                <a:cubicBezTo>
                  <a:pt x="11105099" y="973780"/>
                  <a:pt x="11112394" y="969121"/>
                  <a:pt x="11119960" y="964931"/>
                </a:cubicBezTo>
                <a:close/>
                <a:moveTo>
                  <a:pt x="11492344" y="948021"/>
                </a:moveTo>
                <a:lnTo>
                  <a:pt x="11480433" y="964745"/>
                </a:lnTo>
                <a:cubicBezTo>
                  <a:pt x="11487999" y="968936"/>
                  <a:pt x="11495294" y="973595"/>
                  <a:pt x="11502280" y="978693"/>
                </a:cubicBezTo>
                <a:lnTo>
                  <a:pt x="11536100" y="1002823"/>
                </a:lnTo>
                <a:cubicBezTo>
                  <a:pt x="11543172" y="1007748"/>
                  <a:pt x="11549936" y="1013105"/>
                  <a:pt x="11556342" y="1018869"/>
                </a:cubicBezTo>
                <a:lnTo>
                  <a:pt x="11568253" y="1002206"/>
                </a:lnTo>
                <a:cubicBezTo>
                  <a:pt x="11560711" y="998016"/>
                  <a:pt x="11553435" y="993356"/>
                  <a:pt x="11546468" y="988259"/>
                </a:cubicBezTo>
                <a:lnTo>
                  <a:pt x="11512648" y="964128"/>
                </a:lnTo>
                <a:cubicBezTo>
                  <a:pt x="11505539" y="959204"/>
                  <a:pt x="11498756" y="953822"/>
                  <a:pt x="11492344" y="948021"/>
                </a:cubicBezTo>
                <a:close/>
                <a:moveTo>
                  <a:pt x="11506538" y="922595"/>
                </a:moveTo>
                <a:lnTo>
                  <a:pt x="11501601" y="932901"/>
                </a:lnTo>
                <a:cubicBezTo>
                  <a:pt x="11509698" y="935906"/>
                  <a:pt x="11517591" y="939430"/>
                  <a:pt x="11525238" y="943454"/>
                </a:cubicBezTo>
                <a:lnTo>
                  <a:pt x="11562266" y="961968"/>
                </a:lnTo>
                <a:cubicBezTo>
                  <a:pt x="11570018" y="965819"/>
                  <a:pt x="11577522" y="970145"/>
                  <a:pt x="11584730" y="974928"/>
                </a:cubicBezTo>
                <a:lnTo>
                  <a:pt x="11589791" y="964931"/>
                </a:lnTo>
                <a:cubicBezTo>
                  <a:pt x="11581706" y="961900"/>
                  <a:pt x="11573813" y="958377"/>
                  <a:pt x="11566154" y="954377"/>
                </a:cubicBezTo>
                <a:lnTo>
                  <a:pt x="11528941" y="935493"/>
                </a:lnTo>
                <a:cubicBezTo>
                  <a:pt x="11521189" y="931704"/>
                  <a:pt x="11513710" y="927390"/>
                  <a:pt x="11506538" y="922595"/>
                </a:cubicBezTo>
                <a:close/>
                <a:moveTo>
                  <a:pt x="11094287" y="922595"/>
                </a:moveTo>
                <a:cubicBezTo>
                  <a:pt x="11087110" y="927377"/>
                  <a:pt x="11079624" y="931691"/>
                  <a:pt x="11071885" y="935493"/>
                </a:cubicBezTo>
                <a:lnTo>
                  <a:pt x="11034856" y="954377"/>
                </a:lnTo>
                <a:cubicBezTo>
                  <a:pt x="11027197" y="958377"/>
                  <a:pt x="11019304" y="961900"/>
                  <a:pt x="11011220" y="964931"/>
                </a:cubicBezTo>
                <a:lnTo>
                  <a:pt x="11016280" y="974928"/>
                </a:lnTo>
                <a:cubicBezTo>
                  <a:pt x="11023488" y="970145"/>
                  <a:pt x="11030993" y="965819"/>
                  <a:pt x="11038744" y="961968"/>
                </a:cubicBezTo>
                <a:lnTo>
                  <a:pt x="11075402" y="943145"/>
                </a:lnTo>
                <a:cubicBezTo>
                  <a:pt x="11083055" y="939227"/>
                  <a:pt x="11090948" y="935808"/>
                  <a:pt x="11099039" y="932901"/>
                </a:cubicBezTo>
                <a:close/>
                <a:moveTo>
                  <a:pt x="11519437" y="889269"/>
                </a:moveTo>
                <a:lnTo>
                  <a:pt x="11515981" y="899884"/>
                </a:lnTo>
                <a:cubicBezTo>
                  <a:pt x="11524448" y="901593"/>
                  <a:pt x="11532798" y="903840"/>
                  <a:pt x="11540975" y="906611"/>
                </a:cubicBezTo>
                <a:lnTo>
                  <a:pt x="11580534" y="919447"/>
                </a:lnTo>
                <a:cubicBezTo>
                  <a:pt x="11588760" y="922033"/>
                  <a:pt x="11596820" y="925125"/>
                  <a:pt x="11604664" y="928704"/>
                </a:cubicBezTo>
                <a:lnTo>
                  <a:pt x="11608120" y="918028"/>
                </a:lnTo>
                <a:cubicBezTo>
                  <a:pt x="11599758" y="916300"/>
                  <a:pt x="11591513" y="914053"/>
                  <a:pt x="11583434" y="911301"/>
                </a:cubicBezTo>
                <a:lnTo>
                  <a:pt x="11543629" y="898464"/>
                </a:lnTo>
                <a:cubicBezTo>
                  <a:pt x="11535384" y="895897"/>
                  <a:pt x="11527305" y="892824"/>
                  <a:pt x="11519437" y="889269"/>
                </a:cubicBezTo>
                <a:close/>
                <a:moveTo>
                  <a:pt x="11081080" y="889145"/>
                </a:moveTo>
                <a:cubicBezTo>
                  <a:pt x="11073212" y="892700"/>
                  <a:pt x="11065133" y="895774"/>
                  <a:pt x="11056888" y="898341"/>
                </a:cubicBezTo>
                <a:lnTo>
                  <a:pt x="11017391" y="911177"/>
                </a:lnTo>
                <a:cubicBezTo>
                  <a:pt x="11009208" y="913942"/>
                  <a:pt x="11000858" y="916189"/>
                  <a:pt x="10992397" y="917904"/>
                </a:cubicBezTo>
                <a:lnTo>
                  <a:pt x="10995853" y="928581"/>
                </a:lnTo>
                <a:cubicBezTo>
                  <a:pt x="11003777" y="924995"/>
                  <a:pt x="11011923" y="921903"/>
                  <a:pt x="11020230" y="919324"/>
                </a:cubicBezTo>
                <a:lnTo>
                  <a:pt x="11059542" y="906487"/>
                </a:lnTo>
                <a:cubicBezTo>
                  <a:pt x="11067719" y="903716"/>
                  <a:pt x="11076069" y="901470"/>
                  <a:pt x="11084536" y="899760"/>
                </a:cubicBezTo>
                <a:close/>
                <a:moveTo>
                  <a:pt x="11527460" y="851500"/>
                </a:moveTo>
                <a:lnTo>
                  <a:pt x="11524065" y="871742"/>
                </a:lnTo>
                <a:cubicBezTo>
                  <a:pt x="11532699" y="872186"/>
                  <a:pt x="11541290" y="873180"/>
                  <a:pt x="11549800" y="874704"/>
                </a:cubicBezTo>
                <a:lnTo>
                  <a:pt x="11590778" y="881555"/>
                </a:lnTo>
                <a:cubicBezTo>
                  <a:pt x="11599320" y="882881"/>
                  <a:pt x="11607768" y="884739"/>
                  <a:pt x="11616081" y="887109"/>
                </a:cubicBezTo>
                <a:lnTo>
                  <a:pt x="11619414" y="866928"/>
                </a:lnTo>
                <a:cubicBezTo>
                  <a:pt x="11610805" y="866447"/>
                  <a:pt x="11602233" y="865459"/>
                  <a:pt x="11593741" y="863966"/>
                </a:cubicBezTo>
                <a:lnTo>
                  <a:pt x="11552762" y="857054"/>
                </a:lnTo>
                <a:cubicBezTo>
                  <a:pt x="11544215" y="855758"/>
                  <a:pt x="11535766" y="853900"/>
                  <a:pt x="11527460" y="851500"/>
                </a:cubicBezTo>
                <a:close/>
                <a:moveTo>
                  <a:pt x="11073057" y="851376"/>
                </a:moveTo>
                <a:cubicBezTo>
                  <a:pt x="11064750" y="853777"/>
                  <a:pt x="11056302" y="855635"/>
                  <a:pt x="11047754" y="856931"/>
                </a:cubicBezTo>
                <a:lnTo>
                  <a:pt x="11006776" y="863843"/>
                </a:lnTo>
                <a:cubicBezTo>
                  <a:pt x="10998266" y="865336"/>
                  <a:pt x="10989669" y="866330"/>
                  <a:pt x="10981041" y="866805"/>
                </a:cubicBezTo>
                <a:lnTo>
                  <a:pt x="10984436" y="886985"/>
                </a:lnTo>
                <a:cubicBezTo>
                  <a:pt x="10992748" y="884616"/>
                  <a:pt x="11001197" y="882758"/>
                  <a:pt x="11009738" y="881431"/>
                </a:cubicBezTo>
                <a:lnTo>
                  <a:pt x="11050717" y="874581"/>
                </a:lnTo>
                <a:cubicBezTo>
                  <a:pt x="11059202" y="873057"/>
                  <a:pt x="11067781" y="872069"/>
                  <a:pt x="11076390" y="871619"/>
                </a:cubicBezTo>
                <a:close/>
                <a:moveTo>
                  <a:pt x="11622191" y="808855"/>
                </a:moveTo>
                <a:cubicBezTo>
                  <a:pt x="11613607" y="809818"/>
                  <a:pt x="11604973" y="810250"/>
                  <a:pt x="11596333" y="810151"/>
                </a:cubicBezTo>
                <a:lnTo>
                  <a:pt x="11554799" y="810275"/>
                </a:lnTo>
                <a:cubicBezTo>
                  <a:pt x="11546159" y="810373"/>
                  <a:pt x="11537525" y="809941"/>
                  <a:pt x="11528941" y="808979"/>
                </a:cubicBezTo>
                <a:lnTo>
                  <a:pt x="11528941" y="838787"/>
                </a:lnTo>
                <a:cubicBezTo>
                  <a:pt x="11537525" y="837824"/>
                  <a:pt x="11546159" y="837392"/>
                  <a:pt x="11554799" y="837491"/>
                </a:cubicBezTo>
                <a:lnTo>
                  <a:pt x="11596333" y="837491"/>
                </a:lnTo>
                <a:cubicBezTo>
                  <a:pt x="11604973" y="837392"/>
                  <a:pt x="11613607" y="837824"/>
                  <a:pt x="11622191" y="838787"/>
                </a:cubicBezTo>
                <a:close/>
                <a:moveTo>
                  <a:pt x="10978326" y="808855"/>
                </a:moveTo>
                <a:lnTo>
                  <a:pt x="10978326" y="838663"/>
                </a:lnTo>
                <a:cubicBezTo>
                  <a:pt x="10986910" y="837700"/>
                  <a:pt x="10995544" y="837268"/>
                  <a:pt x="11004184" y="837367"/>
                </a:cubicBezTo>
                <a:lnTo>
                  <a:pt x="11045718" y="837367"/>
                </a:lnTo>
                <a:cubicBezTo>
                  <a:pt x="11054358" y="837268"/>
                  <a:pt x="11062992" y="837700"/>
                  <a:pt x="11071576" y="838663"/>
                </a:cubicBezTo>
                <a:lnTo>
                  <a:pt x="11071576" y="808855"/>
                </a:lnTo>
                <a:cubicBezTo>
                  <a:pt x="11062992" y="809818"/>
                  <a:pt x="11054358" y="810250"/>
                  <a:pt x="11045718" y="810151"/>
                </a:cubicBezTo>
                <a:lnTo>
                  <a:pt x="11004184" y="810151"/>
                </a:lnTo>
                <a:cubicBezTo>
                  <a:pt x="10995544" y="810250"/>
                  <a:pt x="10986910" y="809818"/>
                  <a:pt x="10978326" y="808855"/>
                </a:cubicBezTo>
                <a:close/>
                <a:moveTo>
                  <a:pt x="10984436" y="760718"/>
                </a:moveTo>
                <a:lnTo>
                  <a:pt x="10981041" y="780899"/>
                </a:lnTo>
                <a:cubicBezTo>
                  <a:pt x="10989675" y="781343"/>
                  <a:pt x="10998266" y="782337"/>
                  <a:pt x="11006776" y="783861"/>
                </a:cubicBezTo>
                <a:lnTo>
                  <a:pt x="11047754" y="790526"/>
                </a:lnTo>
                <a:cubicBezTo>
                  <a:pt x="11056289" y="791884"/>
                  <a:pt x="11064738" y="793741"/>
                  <a:pt x="11073057" y="796080"/>
                </a:cubicBezTo>
                <a:lnTo>
                  <a:pt x="11076390" y="775900"/>
                </a:lnTo>
                <a:cubicBezTo>
                  <a:pt x="11067781" y="775449"/>
                  <a:pt x="11059202" y="774462"/>
                  <a:pt x="11050717" y="772937"/>
                </a:cubicBezTo>
                <a:lnTo>
                  <a:pt x="11009738" y="766272"/>
                </a:lnTo>
                <a:cubicBezTo>
                  <a:pt x="11001203" y="764915"/>
                  <a:pt x="10992755" y="763057"/>
                  <a:pt x="10984436" y="760718"/>
                </a:cubicBezTo>
                <a:close/>
                <a:moveTo>
                  <a:pt x="11616513" y="760533"/>
                </a:moveTo>
                <a:cubicBezTo>
                  <a:pt x="11608194" y="762872"/>
                  <a:pt x="11599745" y="764729"/>
                  <a:pt x="11591210" y="766087"/>
                </a:cubicBezTo>
                <a:lnTo>
                  <a:pt x="11550232" y="772937"/>
                </a:lnTo>
                <a:cubicBezTo>
                  <a:pt x="11541722" y="774462"/>
                  <a:pt x="11533131" y="775455"/>
                  <a:pt x="11524497" y="775900"/>
                </a:cubicBezTo>
                <a:lnTo>
                  <a:pt x="11527892" y="796080"/>
                </a:lnTo>
                <a:cubicBezTo>
                  <a:pt x="11536211" y="793741"/>
                  <a:pt x="11544659" y="791884"/>
                  <a:pt x="11553194" y="790526"/>
                </a:cubicBezTo>
                <a:lnTo>
                  <a:pt x="11594173" y="783676"/>
                </a:lnTo>
                <a:cubicBezTo>
                  <a:pt x="11602658" y="782151"/>
                  <a:pt x="11611237" y="781164"/>
                  <a:pt x="11619846" y="780713"/>
                </a:cubicBezTo>
                <a:close/>
                <a:moveTo>
                  <a:pt x="11604479" y="718937"/>
                </a:moveTo>
                <a:cubicBezTo>
                  <a:pt x="11596635" y="722517"/>
                  <a:pt x="11588575" y="725609"/>
                  <a:pt x="11580349" y="728195"/>
                </a:cubicBezTo>
                <a:lnTo>
                  <a:pt x="11541407" y="741031"/>
                </a:lnTo>
                <a:cubicBezTo>
                  <a:pt x="11533125" y="743814"/>
                  <a:pt x="11524676" y="746061"/>
                  <a:pt x="11516104" y="747758"/>
                </a:cubicBezTo>
                <a:lnTo>
                  <a:pt x="11519560" y="758373"/>
                </a:lnTo>
                <a:cubicBezTo>
                  <a:pt x="11527429" y="754793"/>
                  <a:pt x="11535507" y="751702"/>
                  <a:pt x="11543752" y="749116"/>
                </a:cubicBezTo>
                <a:lnTo>
                  <a:pt x="11583249" y="736279"/>
                </a:lnTo>
                <a:cubicBezTo>
                  <a:pt x="11591340" y="733558"/>
                  <a:pt x="11599585" y="731311"/>
                  <a:pt x="11607935" y="729552"/>
                </a:cubicBezTo>
                <a:close/>
                <a:moveTo>
                  <a:pt x="10996100" y="718937"/>
                </a:moveTo>
                <a:lnTo>
                  <a:pt x="10992644" y="729552"/>
                </a:lnTo>
                <a:cubicBezTo>
                  <a:pt x="11001098" y="731299"/>
                  <a:pt x="11009448" y="733545"/>
                  <a:pt x="11017638" y="736279"/>
                </a:cubicBezTo>
                <a:lnTo>
                  <a:pt x="11056888" y="749116"/>
                </a:lnTo>
                <a:cubicBezTo>
                  <a:pt x="11065133" y="751702"/>
                  <a:pt x="11073212" y="754793"/>
                  <a:pt x="11081080" y="758373"/>
                </a:cubicBezTo>
                <a:lnTo>
                  <a:pt x="11084536" y="747758"/>
                </a:lnTo>
                <a:cubicBezTo>
                  <a:pt x="11076069" y="746049"/>
                  <a:pt x="11067719" y="743802"/>
                  <a:pt x="11059542" y="741031"/>
                </a:cubicBezTo>
                <a:lnTo>
                  <a:pt x="11020230" y="728195"/>
                </a:lnTo>
                <a:cubicBezTo>
                  <a:pt x="11012003" y="725609"/>
                  <a:pt x="11003943" y="722517"/>
                  <a:pt x="10996100" y="718937"/>
                </a:cubicBezTo>
                <a:close/>
                <a:moveTo>
                  <a:pt x="11326888" y="699868"/>
                </a:moveTo>
                <a:cubicBezTo>
                  <a:pt x="11329628" y="723961"/>
                  <a:pt x="11330862" y="748196"/>
                  <a:pt x="11330591" y="772444"/>
                </a:cubicBezTo>
                <a:lnTo>
                  <a:pt x="11330591" y="875321"/>
                </a:lnTo>
                <a:cubicBezTo>
                  <a:pt x="11330850" y="899483"/>
                  <a:pt x="11329616" y="923638"/>
                  <a:pt x="11326888" y="947651"/>
                </a:cubicBezTo>
                <a:lnTo>
                  <a:pt x="11384344" y="947651"/>
                </a:lnTo>
                <a:cubicBezTo>
                  <a:pt x="11381616" y="923638"/>
                  <a:pt x="11380382" y="899483"/>
                  <a:pt x="11380641" y="875321"/>
                </a:cubicBezTo>
                <a:lnTo>
                  <a:pt x="11380641" y="772444"/>
                </a:lnTo>
                <a:cubicBezTo>
                  <a:pt x="11380370" y="748196"/>
                  <a:pt x="11381604" y="723961"/>
                  <a:pt x="11384344" y="699868"/>
                </a:cubicBezTo>
                <a:close/>
                <a:moveTo>
                  <a:pt x="11216420" y="699868"/>
                </a:moveTo>
                <a:cubicBezTo>
                  <a:pt x="11219160" y="723961"/>
                  <a:pt x="11220394" y="748196"/>
                  <a:pt x="11220122" y="772444"/>
                </a:cubicBezTo>
                <a:lnTo>
                  <a:pt x="11220122" y="875321"/>
                </a:lnTo>
                <a:cubicBezTo>
                  <a:pt x="11220382" y="899483"/>
                  <a:pt x="11219147" y="923638"/>
                  <a:pt x="11216420" y="947651"/>
                </a:cubicBezTo>
                <a:lnTo>
                  <a:pt x="11273752" y="947651"/>
                </a:lnTo>
                <a:cubicBezTo>
                  <a:pt x="11271024" y="923638"/>
                  <a:pt x="11269790" y="899483"/>
                  <a:pt x="11270049" y="875321"/>
                </a:cubicBezTo>
                <a:lnTo>
                  <a:pt x="11270049" y="772444"/>
                </a:lnTo>
                <a:cubicBezTo>
                  <a:pt x="11269778" y="748196"/>
                  <a:pt x="11271012" y="723961"/>
                  <a:pt x="11273752" y="699868"/>
                </a:cubicBezTo>
                <a:close/>
                <a:moveTo>
                  <a:pt x="11584669" y="672590"/>
                </a:moveTo>
                <a:cubicBezTo>
                  <a:pt x="11577454" y="677354"/>
                  <a:pt x="11569956" y="681662"/>
                  <a:pt x="11562205" y="685488"/>
                </a:cubicBezTo>
                <a:lnTo>
                  <a:pt x="11525114" y="704373"/>
                </a:lnTo>
                <a:cubicBezTo>
                  <a:pt x="11517499" y="708366"/>
                  <a:pt x="11509649" y="711890"/>
                  <a:pt x="11501601" y="714926"/>
                </a:cubicBezTo>
                <a:lnTo>
                  <a:pt x="11506662" y="724862"/>
                </a:lnTo>
                <a:cubicBezTo>
                  <a:pt x="11513858" y="720110"/>
                  <a:pt x="11521337" y="715802"/>
                  <a:pt x="11529064" y="711964"/>
                </a:cubicBezTo>
                <a:lnTo>
                  <a:pt x="11566093" y="693141"/>
                </a:lnTo>
                <a:cubicBezTo>
                  <a:pt x="11573745" y="689123"/>
                  <a:pt x="11581639" y="685581"/>
                  <a:pt x="11589729" y="682526"/>
                </a:cubicBezTo>
                <a:close/>
                <a:moveTo>
                  <a:pt x="11015972" y="672590"/>
                </a:moveTo>
                <a:lnTo>
                  <a:pt x="11010911" y="682526"/>
                </a:lnTo>
                <a:cubicBezTo>
                  <a:pt x="11019002" y="685581"/>
                  <a:pt x="11026895" y="689123"/>
                  <a:pt x="11034548" y="693141"/>
                </a:cubicBezTo>
                <a:lnTo>
                  <a:pt x="11071885" y="711964"/>
                </a:lnTo>
                <a:cubicBezTo>
                  <a:pt x="11079599" y="715815"/>
                  <a:pt x="11087079" y="720122"/>
                  <a:pt x="11094287" y="724862"/>
                </a:cubicBezTo>
                <a:lnTo>
                  <a:pt x="11099409" y="714926"/>
                </a:lnTo>
                <a:cubicBezTo>
                  <a:pt x="11091325" y="711896"/>
                  <a:pt x="11083431" y="708372"/>
                  <a:pt x="11075773" y="704373"/>
                </a:cubicBezTo>
                <a:lnTo>
                  <a:pt x="11038744" y="685488"/>
                </a:lnTo>
                <a:cubicBezTo>
                  <a:pt x="11030888" y="681668"/>
                  <a:pt x="11023285" y="677361"/>
                  <a:pt x="11015972" y="672590"/>
                </a:cubicBezTo>
                <a:close/>
                <a:moveTo>
                  <a:pt x="11556465" y="628464"/>
                </a:moveTo>
                <a:cubicBezTo>
                  <a:pt x="11550041" y="634210"/>
                  <a:pt x="11543283" y="639567"/>
                  <a:pt x="11536223" y="644510"/>
                </a:cubicBezTo>
                <a:lnTo>
                  <a:pt x="11502404" y="668640"/>
                </a:lnTo>
                <a:cubicBezTo>
                  <a:pt x="11495417" y="673738"/>
                  <a:pt x="11488123" y="678397"/>
                  <a:pt x="11480557" y="682588"/>
                </a:cubicBezTo>
                <a:lnTo>
                  <a:pt x="11492468" y="699251"/>
                </a:lnTo>
                <a:cubicBezTo>
                  <a:pt x="11498898" y="693493"/>
                  <a:pt x="11505681" y="688130"/>
                  <a:pt x="11512772" y="683205"/>
                </a:cubicBezTo>
                <a:lnTo>
                  <a:pt x="11546591" y="659075"/>
                </a:lnTo>
                <a:cubicBezTo>
                  <a:pt x="11553559" y="653977"/>
                  <a:pt x="11560835" y="649318"/>
                  <a:pt x="11568376" y="645127"/>
                </a:cubicBezTo>
                <a:close/>
                <a:moveTo>
                  <a:pt x="11044052" y="628464"/>
                </a:moveTo>
                <a:lnTo>
                  <a:pt x="11032573" y="645127"/>
                </a:lnTo>
                <a:cubicBezTo>
                  <a:pt x="11040114" y="649318"/>
                  <a:pt x="11047390" y="653977"/>
                  <a:pt x="11054358" y="659075"/>
                </a:cubicBezTo>
                <a:lnTo>
                  <a:pt x="11087745" y="683205"/>
                </a:lnTo>
                <a:cubicBezTo>
                  <a:pt x="11094836" y="688130"/>
                  <a:pt x="11101619" y="693493"/>
                  <a:pt x="11108049" y="699251"/>
                </a:cubicBezTo>
                <a:lnTo>
                  <a:pt x="11119960" y="682588"/>
                </a:lnTo>
                <a:cubicBezTo>
                  <a:pt x="11112394" y="678397"/>
                  <a:pt x="11105099" y="673738"/>
                  <a:pt x="11098113" y="668640"/>
                </a:cubicBezTo>
                <a:lnTo>
                  <a:pt x="11064294" y="644510"/>
                </a:lnTo>
                <a:cubicBezTo>
                  <a:pt x="11057234" y="639567"/>
                  <a:pt x="11050476" y="634210"/>
                  <a:pt x="11044052" y="628464"/>
                </a:cubicBezTo>
                <a:close/>
                <a:moveTo>
                  <a:pt x="11517585" y="585511"/>
                </a:moveTo>
                <a:cubicBezTo>
                  <a:pt x="11512210" y="592281"/>
                  <a:pt x="11506421" y="598718"/>
                  <a:pt x="11500244" y="604766"/>
                </a:cubicBezTo>
                <a:lnTo>
                  <a:pt x="11470744" y="634142"/>
                </a:lnTo>
                <a:cubicBezTo>
                  <a:pt x="11464696" y="640320"/>
                  <a:pt x="11458259" y="646108"/>
                  <a:pt x="11451489" y="651484"/>
                </a:cubicBezTo>
                <a:lnTo>
                  <a:pt x="11472596" y="672528"/>
                </a:lnTo>
                <a:cubicBezTo>
                  <a:pt x="11477989" y="665789"/>
                  <a:pt x="11483778" y="659377"/>
                  <a:pt x="11489937" y="653335"/>
                </a:cubicBezTo>
                <a:lnTo>
                  <a:pt x="11519313" y="623959"/>
                </a:lnTo>
                <a:cubicBezTo>
                  <a:pt x="11525398" y="617794"/>
                  <a:pt x="11531847" y="612005"/>
                  <a:pt x="11538630" y="606617"/>
                </a:cubicBezTo>
                <a:close/>
                <a:moveTo>
                  <a:pt x="11083117" y="585511"/>
                </a:moveTo>
                <a:lnTo>
                  <a:pt x="11062072" y="606617"/>
                </a:lnTo>
                <a:cubicBezTo>
                  <a:pt x="11068811" y="612011"/>
                  <a:pt x="11075223" y="617800"/>
                  <a:pt x="11081265" y="623959"/>
                </a:cubicBezTo>
                <a:lnTo>
                  <a:pt x="11110703" y="653335"/>
                </a:lnTo>
                <a:cubicBezTo>
                  <a:pt x="11116862" y="659377"/>
                  <a:pt x="11122651" y="665789"/>
                  <a:pt x="11128045" y="672528"/>
                </a:cubicBezTo>
                <a:lnTo>
                  <a:pt x="11149151" y="651484"/>
                </a:lnTo>
                <a:cubicBezTo>
                  <a:pt x="11142381" y="646108"/>
                  <a:pt x="11135944" y="640320"/>
                  <a:pt x="11129896" y="634142"/>
                </a:cubicBezTo>
                <a:lnTo>
                  <a:pt x="11100458" y="604766"/>
                </a:lnTo>
                <a:cubicBezTo>
                  <a:pt x="11094281" y="598718"/>
                  <a:pt x="11088492" y="592281"/>
                  <a:pt x="11083117" y="585511"/>
                </a:cubicBezTo>
                <a:close/>
                <a:moveTo>
                  <a:pt x="11478767" y="555703"/>
                </a:moveTo>
                <a:cubicBezTo>
                  <a:pt x="11474558" y="563238"/>
                  <a:pt x="11469905" y="570515"/>
                  <a:pt x="11464820" y="577488"/>
                </a:cubicBezTo>
                <a:lnTo>
                  <a:pt x="11440689" y="611308"/>
                </a:lnTo>
                <a:cubicBezTo>
                  <a:pt x="11435820" y="618393"/>
                  <a:pt x="11430525" y="625175"/>
                  <a:pt x="11424829" y="631612"/>
                </a:cubicBezTo>
                <a:lnTo>
                  <a:pt x="11441492" y="643461"/>
                </a:lnTo>
                <a:cubicBezTo>
                  <a:pt x="11445700" y="635926"/>
                  <a:pt x="11450354" y="628649"/>
                  <a:pt x="11455439" y="621676"/>
                </a:cubicBezTo>
                <a:lnTo>
                  <a:pt x="11479569" y="587856"/>
                </a:lnTo>
                <a:cubicBezTo>
                  <a:pt x="11484439" y="580772"/>
                  <a:pt x="11489734" y="573989"/>
                  <a:pt x="11495430" y="567552"/>
                </a:cubicBezTo>
                <a:close/>
                <a:moveTo>
                  <a:pt x="11121688" y="555703"/>
                </a:moveTo>
                <a:lnTo>
                  <a:pt x="11105025" y="567552"/>
                </a:lnTo>
                <a:cubicBezTo>
                  <a:pt x="11110783" y="573983"/>
                  <a:pt x="11116146" y="580765"/>
                  <a:pt x="11121071" y="587856"/>
                </a:cubicBezTo>
                <a:lnTo>
                  <a:pt x="11145201" y="621676"/>
                </a:lnTo>
                <a:cubicBezTo>
                  <a:pt x="11150286" y="628649"/>
                  <a:pt x="11154940" y="635926"/>
                  <a:pt x="11159149" y="643461"/>
                </a:cubicBezTo>
                <a:lnTo>
                  <a:pt x="11175812" y="631612"/>
                </a:lnTo>
                <a:cubicBezTo>
                  <a:pt x="11170054" y="625181"/>
                  <a:pt x="11164691" y="618399"/>
                  <a:pt x="11159766" y="611308"/>
                </a:cubicBezTo>
                <a:lnTo>
                  <a:pt x="11135636" y="577488"/>
                </a:lnTo>
                <a:cubicBezTo>
                  <a:pt x="11130550" y="570515"/>
                  <a:pt x="11125897" y="563238"/>
                  <a:pt x="11121688" y="555703"/>
                </a:cubicBezTo>
                <a:close/>
                <a:moveTo>
                  <a:pt x="11441060" y="534350"/>
                </a:moveTo>
                <a:cubicBezTo>
                  <a:pt x="11438054" y="542447"/>
                  <a:pt x="11434530" y="550340"/>
                  <a:pt x="11430506" y="557987"/>
                </a:cubicBezTo>
                <a:lnTo>
                  <a:pt x="11411992" y="595015"/>
                </a:lnTo>
                <a:cubicBezTo>
                  <a:pt x="11408129" y="602736"/>
                  <a:pt x="11403803" y="610222"/>
                  <a:pt x="11399032" y="617417"/>
                </a:cubicBezTo>
                <a:lnTo>
                  <a:pt x="11409030" y="622478"/>
                </a:lnTo>
                <a:cubicBezTo>
                  <a:pt x="11412060" y="614393"/>
                  <a:pt x="11415584" y="606500"/>
                  <a:pt x="11419583" y="598841"/>
                </a:cubicBezTo>
                <a:lnTo>
                  <a:pt x="11438097" y="561813"/>
                </a:lnTo>
                <a:cubicBezTo>
                  <a:pt x="11441961" y="554092"/>
                  <a:pt x="11446287" y="546606"/>
                  <a:pt x="11451057" y="539411"/>
                </a:cubicBezTo>
                <a:close/>
                <a:moveTo>
                  <a:pt x="11158902" y="534350"/>
                </a:moveTo>
                <a:lnTo>
                  <a:pt x="11148904" y="539411"/>
                </a:lnTo>
                <a:cubicBezTo>
                  <a:pt x="11153804" y="546588"/>
                  <a:pt x="11158235" y="554068"/>
                  <a:pt x="11162173" y="561813"/>
                </a:cubicBezTo>
                <a:lnTo>
                  <a:pt x="11180687" y="598841"/>
                </a:lnTo>
                <a:cubicBezTo>
                  <a:pt x="11184686" y="606500"/>
                  <a:pt x="11188210" y="614393"/>
                  <a:pt x="11191240" y="622478"/>
                </a:cubicBezTo>
                <a:lnTo>
                  <a:pt x="11201238" y="617417"/>
                </a:lnTo>
                <a:cubicBezTo>
                  <a:pt x="11196467" y="610222"/>
                  <a:pt x="11192141" y="602736"/>
                  <a:pt x="11188278" y="595015"/>
                </a:cubicBezTo>
                <a:lnTo>
                  <a:pt x="11169455" y="557987"/>
                </a:lnTo>
                <a:cubicBezTo>
                  <a:pt x="11165431" y="550340"/>
                  <a:pt x="11161907" y="542447"/>
                  <a:pt x="11158902" y="534350"/>
                </a:cubicBezTo>
                <a:close/>
                <a:moveTo>
                  <a:pt x="11394527" y="516021"/>
                </a:moveTo>
                <a:cubicBezTo>
                  <a:pt x="11392750" y="524371"/>
                  <a:pt x="11390503" y="532610"/>
                  <a:pt x="11387800" y="540707"/>
                </a:cubicBezTo>
                <a:lnTo>
                  <a:pt x="11374902" y="580265"/>
                </a:lnTo>
                <a:cubicBezTo>
                  <a:pt x="11372378" y="588529"/>
                  <a:pt x="11369348" y="596626"/>
                  <a:pt x="11365830" y="604519"/>
                </a:cubicBezTo>
                <a:lnTo>
                  <a:pt x="11376445" y="607913"/>
                </a:lnTo>
                <a:cubicBezTo>
                  <a:pt x="11378123" y="599471"/>
                  <a:pt x="11380326" y="591146"/>
                  <a:pt x="11383048" y="582981"/>
                </a:cubicBezTo>
                <a:lnTo>
                  <a:pt x="11383172" y="582981"/>
                </a:lnTo>
                <a:lnTo>
                  <a:pt x="11396008" y="543422"/>
                </a:lnTo>
                <a:cubicBezTo>
                  <a:pt x="11398563" y="535245"/>
                  <a:pt x="11401612" y="527222"/>
                  <a:pt x="11405142" y="519415"/>
                </a:cubicBezTo>
                <a:close/>
                <a:moveTo>
                  <a:pt x="11206237" y="515836"/>
                </a:moveTo>
                <a:lnTo>
                  <a:pt x="11195498" y="519415"/>
                </a:lnTo>
                <a:cubicBezTo>
                  <a:pt x="11199078" y="527284"/>
                  <a:pt x="11202170" y="535362"/>
                  <a:pt x="11204756" y="543607"/>
                </a:cubicBezTo>
                <a:lnTo>
                  <a:pt x="11217716" y="582981"/>
                </a:lnTo>
                <a:cubicBezTo>
                  <a:pt x="11220468" y="591059"/>
                  <a:pt x="11222714" y="599304"/>
                  <a:pt x="11224442" y="607667"/>
                </a:cubicBezTo>
                <a:lnTo>
                  <a:pt x="11235057" y="604272"/>
                </a:lnTo>
                <a:cubicBezTo>
                  <a:pt x="11231478" y="596416"/>
                  <a:pt x="11228404" y="588331"/>
                  <a:pt x="11225862" y="580080"/>
                </a:cubicBezTo>
                <a:lnTo>
                  <a:pt x="11212964" y="540521"/>
                </a:lnTo>
                <a:cubicBezTo>
                  <a:pt x="11210230" y="532437"/>
                  <a:pt x="11207983" y="524192"/>
                  <a:pt x="11206237" y="515836"/>
                </a:cubicBezTo>
                <a:close/>
                <a:moveTo>
                  <a:pt x="11343489" y="504480"/>
                </a:moveTo>
                <a:cubicBezTo>
                  <a:pt x="11343014" y="513108"/>
                  <a:pt x="11342020" y="521705"/>
                  <a:pt x="11340527" y="530215"/>
                </a:cubicBezTo>
                <a:lnTo>
                  <a:pt x="11333677" y="571193"/>
                </a:lnTo>
                <a:cubicBezTo>
                  <a:pt x="11332325" y="579735"/>
                  <a:pt x="11330449" y="588183"/>
                  <a:pt x="11328061" y="596496"/>
                </a:cubicBezTo>
                <a:lnTo>
                  <a:pt x="11348303" y="599829"/>
                </a:lnTo>
                <a:cubicBezTo>
                  <a:pt x="11348710" y="591220"/>
                  <a:pt x="11349654" y="582648"/>
                  <a:pt x="11351142" y="574156"/>
                </a:cubicBezTo>
                <a:lnTo>
                  <a:pt x="11351265" y="574156"/>
                </a:lnTo>
                <a:lnTo>
                  <a:pt x="11358116" y="533177"/>
                </a:lnTo>
                <a:cubicBezTo>
                  <a:pt x="11359473" y="524642"/>
                  <a:pt x="11361331" y="516194"/>
                  <a:pt x="11363670" y="507875"/>
                </a:cubicBezTo>
                <a:close/>
                <a:moveTo>
                  <a:pt x="11257274" y="504295"/>
                </a:moveTo>
                <a:lnTo>
                  <a:pt x="11237094" y="507689"/>
                </a:lnTo>
                <a:cubicBezTo>
                  <a:pt x="11239433" y="516009"/>
                  <a:pt x="11241290" y="524457"/>
                  <a:pt x="11242648" y="532992"/>
                </a:cubicBezTo>
                <a:lnTo>
                  <a:pt x="11249622" y="574156"/>
                </a:lnTo>
                <a:cubicBezTo>
                  <a:pt x="11251097" y="582586"/>
                  <a:pt x="11252047" y="591096"/>
                  <a:pt x="11252461" y="599644"/>
                </a:cubicBezTo>
                <a:lnTo>
                  <a:pt x="11272703" y="596311"/>
                </a:lnTo>
                <a:cubicBezTo>
                  <a:pt x="11270315" y="587998"/>
                  <a:pt x="11268439" y="579550"/>
                  <a:pt x="11267087" y="571008"/>
                </a:cubicBezTo>
                <a:lnTo>
                  <a:pt x="11260237" y="530030"/>
                </a:lnTo>
                <a:cubicBezTo>
                  <a:pt x="11258743" y="521520"/>
                  <a:pt x="11257750" y="512923"/>
                  <a:pt x="11257274" y="504295"/>
                </a:cubicBezTo>
                <a:close/>
                <a:moveTo>
                  <a:pt x="11285601" y="501765"/>
                </a:moveTo>
                <a:cubicBezTo>
                  <a:pt x="11286564" y="510349"/>
                  <a:pt x="11286996" y="518983"/>
                  <a:pt x="11286897" y="527623"/>
                </a:cubicBezTo>
                <a:lnTo>
                  <a:pt x="11286897" y="569157"/>
                </a:lnTo>
                <a:cubicBezTo>
                  <a:pt x="11286996" y="577797"/>
                  <a:pt x="11286564" y="586431"/>
                  <a:pt x="11285601" y="595015"/>
                </a:cubicBezTo>
                <a:lnTo>
                  <a:pt x="11315224" y="595015"/>
                </a:lnTo>
                <a:cubicBezTo>
                  <a:pt x="11314261" y="586431"/>
                  <a:pt x="11313829" y="577797"/>
                  <a:pt x="11313928" y="569157"/>
                </a:cubicBezTo>
                <a:lnTo>
                  <a:pt x="11313928" y="527623"/>
                </a:lnTo>
                <a:cubicBezTo>
                  <a:pt x="11313829" y="518983"/>
                  <a:pt x="11314261" y="510349"/>
                  <a:pt x="11315224" y="501765"/>
                </a:cubicBezTo>
                <a:close/>
                <a:moveTo>
                  <a:pt x="0" y="0"/>
                </a:moveTo>
                <a:lnTo>
                  <a:pt x="12189674" y="0"/>
                </a:lnTo>
                <a:lnTo>
                  <a:pt x="12189674" y="6857536"/>
                </a:lnTo>
                <a:lnTo>
                  <a:pt x="0" y="6857536"/>
                </a:lnTo>
                <a:lnTo>
                  <a:pt x="0" y="6284701"/>
                </a:lnTo>
                <a:lnTo>
                  <a:pt x="3742933" y="6284701"/>
                </a:lnTo>
                <a:lnTo>
                  <a:pt x="3742749" y="6286502"/>
                </a:lnTo>
                <a:lnTo>
                  <a:pt x="4838124" y="6286502"/>
                </a:lnTo>
                <a:cubicBezTo>
                  <a:pt x="4806271" y="5987857"/>
                  <a:pt x="4795934" y="5799630"/>
                  <a:pt x="4795934" y="5454511"/>
                </a:cubicBezTo>
                <a:lnTo>
                  <a:pt x="4795934" y="1401692"/>
                </a:lnTo>
                <a:cubicBezTo>
                  <a:pt x="4795934" y="1056468"/>
                  <a:pt x="4806271" y="868240"/>
                  <a:pt x="4838124" y="569701"/>
                </a:cubicBezTo>
                <a:lnTo>
                  <a:pt x="4371974" y="569701"/>
                </a:lnTo>
                <a:lnTo>
                  <a:pt x="4371974" y="569700"/>
                </a:lnTo>
                <a:lnTo>
                  <a:pt x="0" y="569700"/>
                </a:lnTo>
                <a:close/>
              </a:path>
            </a:pathLst>
          </a:custGeom>
          <a:solidFill>
            <a:schemeClr val="bg1">
              <a:lumMod val="95000"/>
            </a:schemeClr>
          </a:solidFill>
        </p:spPr>
        <p:txBody>
          <a:bodyPr wrap="square" tIns="2880000">
            <a:noAutofit/>
          </a:bodyPr>
          <a:lstStyle>
            <a:lvl1pPr marL="3836700">
              <a:defRPr b="0"/>
            </a:lvl1pPr>
          </a:lstStyle>
          <a:p>
            <a:r>
              <a:rPr lang="en-GB"/>
              <a:t>Click icon to insert a photo</a:t>
            </a:r>
          </a:p>
        </p:txBody>
      </p:sp>
      <p:sp>
        <p:nvSpPr>
          <p:cNvPr id="23" name="Color Left">
            <a:extLst>
              <a:ext uri="{FF2B5EF4-FFF2-40B4-BE49-F238E27FC236}">
                <a16:creationId xmlns:a16="http://schemas.microsoft.com/office/drawing/2014/main" id="{E61E378C-4BBE-C2DA-DE81-B9352E63A8B5}"/>
              </a:ext>
            </a:extLst>
          </p:cNvPr>
          <p:cNvSpPr/>
          <p:nvPr/>
        </p:nvSpPr>
        <p:spPr>
          <a:xfrm>
            <a:off x="-4762" y="428623"/>
            <a:ext cx="3633356" cy="4287602"/>
          </a:xfrm>
          <a:custGeom>
            <a:avLst/>
            <a:gdLst>
              <a:gd name="connsiteX0" fmla="*/ 0 w 4844475"/>
              <a:gd name="connsiteY0" fmla="*/ 0 h 5716802"/>
              <a:gd name="connsiteX1" fmla="*/ 4378325 w 4844475"/>
              <a:gd name="connsiteY1" fmla="*/ 0 h 5716802"/>
              <a:gd name="connsiteX2" fmla="*/ 4378325 w 4844475"/>
              <a:gd name="connsiteY2" fmla="*/ 1 h 5716802"/>
              <a:gd name="connsiteX3" fmla="*/ 4844475 w 4844475"/>
              <a:gd name="connsiteY3" fmla="*/ 1 h 5716802"/>
              <a:gd name="connsiteX4" fmla="*/ 4802285 w 4844475"/>
              <a:gd name="connsiteY4" fmla="*/ 831992 h 5716802"/>
              <a:gd name="connsiteX5" fmla="*/ 4802285 w 4844475"/>
              <a:gd name="connsiteY5" fmla="*/ 4884811 h 5716802"/>
              <a:gd name="connsiteX6" fmla="*/ 4844475 w 4844475"/>
              <a:gd name="connsiteY6" fmla="*/ 5716802 h 5716802"/>
              <a:gd name="connsiteX7" fmla="*/ 3749100 w 4844475"/>
              <a:gd name="connsiteY7" fmla="*/ 5716802 h 5716802"/>
              <a:gd name="connsiteX8" fmla="*/ 3749284 w 4844475"/>
              <a:gd name="connsiteY8" fmla="*/ 5715001 h 5716802"/>
              <a:gd name="connsiteX9" fmla="*/ 0 w 4844475"/>
              <a:gd name="connsiteY9" fmla="*/ 5715001 h 571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4475" h="5716802">
                <a:moveTo>
                  <a:pt x="0" y="0"/>
                </a:moveTo>
                <a:lnTo>
                  <a:pt x="4378325" y="0"/>
                </a:lnTo>
                <a:lnTo>
                  <a:pt x="4378325" y="1"/>
                </a:lnTo>
                <a:lnTo>
                  <a:pt x="4844475" y="1"/>
                </a:lnTo>
                <a:cubicBezTo>
                  <a:pt x="4812622" y="298540"/>
                  <a:pt x="4802285" y="486768"/>
                  <a:pt x="4802285" y="831992"/>
                </a:cubicBezTo>
                <a:lnTo>
                  <a:pt x="4802285" y="4884811"/>
                </a:lnTo>
                <a:cubicBezTo>
                  <a:pt x="4802285" y="5229930"/>
                  <a:pt x="4812622" y="5418157"/>
                  <a:pt x="4844475" y="5716802"/>
                </a:cubicBezTo>
                <a:lnTo>
                  <a:pt x="3749100" y="5716802"/>
                </a:lnTo>
                <a:lnTo>
                  <a:pt x="3749284" y="5715001"/>
                </a:lnTo>
                <a:lnTo>
                  <a:pt x="0" y="5715001"/>
                </a:lnTo>
                <a:close/>
              </a:path>
            </a:pathLst>
          </a:cu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50"/>
          </a:p>
        </p:txBody>
      </p:sp>
      <p:sp>
        <p:nvSpPr>
          <p:cNvPr id="20" name="Placeholder for Name and Job Titl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438150" y="4143533"/>
            <a:ext cx="2894076" cy="243000"/>
          </a:xfrm>
        </p:spPr>
        <p:txBody>
          <a:bodyPr/>
          <a:lstStyle>
            <a:lvl1pPr algn="ctr">
              <a:defRPr sz="1050" b="0">
                <a:solidFill>
                  <a:srgbClr val="FFFAE9"/>
                </a:solidFill>
              </a:defRPr>
            </a:lvl1pPr>
          </a:lstStyle>
          <a:p>
            <a:pPr lvl="0"/>
            <a:r>
              <a:rPr lang="en-GB"/>
              <a:t>- </a:t>
            </a:r>
            <a:r>
              <a:rPr lang="en-GB" err="1"/>
              <a:t>Givenname</a:t>
            </a:r>
            <a:r>
              <a:rPr lang="en-GB"/>
              <a:t> </a:t>
            </a:r>
            <a:r>
              <a:rPr lang="en-GB" err="1"/>
              <a:t>Familyname</a:t>
            </a:r>
            <a:r>
              <a:rPr lang="en-GB"/>
              <a:t>, Job title</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550926" y="1187992"/>
            <a:ext cx="2894076" cy="2098133"/>
          </a:xfrm>
        </p:spPr>
        <p:txBody>
          <a:bodyPr/>
          <a:lstStyle>
            <a:lvl1pPr algn="ctr">
              <a:defRPr>
                <a:solidFill>
                  <a:srgbClr val="FFFAE9"/>
                </a:solidFill>
              </a:defRPr>
            </a:lvl1pPr>
          </a:lstStyle>
          <a:p>
            <a:r>
              <a:rPr lang="en-GB"/>
              <a:t>Quote</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295900"/>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295900"/>
            <a:ext cx="965358" cy="213300"/>
          </a:xfrm>
          <a:prstGeom prst="rect">
            <a:avLst/>
          </a:prstGeom>
        </p:spPr>
        <p:txBody>
          <a:bodyPr/>
          <a:lstStyle>
            <a:lvl1pPr>
              <a:defRPr>
                <a:solidFill>
                  <a:schemeClr val="bg1">
                    <a:lumMod val="95000"/>
                  </a:schemeClr>
                </a:solidFill>
              </a:defRPr>
            </a:lvl1pPr>
          </a:lstStyle>
          <a:p>
            <a:fld id="{8EEDF2B7-25B0-4D5E-88C2-E910DACE8AF5}" type="datetime1">
              <a:rPr lang="en-GB" smtClean="0"/>
              <a:pPr/>
              <a:t>10/11/2025</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295900"/>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295900"/>
            <a:ext cx="3917156"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Tree>
    <p:extLst>
      <p:ext uri="{BB962C8B-B14F-4D97-AF65-F5344CB8AC3E}">
        <p14:creationId xmlns:p14="http://schemas.microsoft.com/office/powerpoint/2010/main" val="1772771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 on Photo Dawn">
    <p:spTree>
      <p:nvGrpSpPr>
        <p:cNvPr id="1" name=""/>
        <p:cNvGrpSpPr/>
        <p:nvPr/>
      </p:nvGrpSpPr>
      <p:grpSpPr>
        <a:xfrm>
          <a:off x="0" y="0"/>
          <a:ext cx="0" cy="0"/>
          <a:chOff x="0" y="0"/>
          <a:chExt cx="0" cy="0"/>
        </a:xfrm>
      </p:grpSpPr>
      <p:sp>
        <p:nvSpPr>
          <p:cNvPr id="2" name="Sand logo cover">
            <a:extLst>
              <a:ext uri="{FF2B5EF4-FFF2-40B4-BE49-F238E27FC236}">
                <a16:creationId xmlns:a16="http://schemas.microsoft.com/office/drawing/2014/main" id="{418DF047-D195-6FC8-B998-CA3A17E3104E}"/>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8" name="Placeholder for Photo">
            <a:extLst>
              <a:ext uri="{FF2B5EF4-FFF2-40B4-BE49-F238E27FC236}">
                <a16:creationId xmlns:a16="http://schemas.microsoft.com/office/drawing/2014/main" id="{5FAB9ED4-A031-28C0-4D85-4397F1ADC7CA}"/>
              </a:ext>
            </a:extLst>
          </p:cNvPr>
          <p:cNvSpPr>
            <a:spLocks noGrp="1"/>
          </p:cNvSpPr>
          <p:nvPr>
            <p:ph type="pic" sz="quarter" idx="15" hasCustomPrompt="1"/>
          </p:nvPr>
        </p:nvSpPr>
        <p:spPr>
          <a:xfrm>
            <a:off x="0" y="0"/>
            <a:ext cx="9142256" cy="5143152"/>
          </a:xfrm>
          <a:custGeom>
            <a:avLst/>
            <a:gdLst>
              <a:gd name="connsiteX0" fmla="*/ 11285601 w 12189674"/>
              <a:gd name="connsiteY0" fmla="*/ 1052503 h 6857536"/>
              <a:gd name="connsiteX1" fmla="*/ 11286897 w 12189674"/>
              <a:gd name="connsiteY1" fmla="*/ 1078300 h 6857536"/>
              <a:gd name="connsiteX2" fmla="*/ 11286897 w 12189674"/>
              <a:gd name="connsiteY2" fmla="*/ 1119895 h 6857536"/>
              <a:gd name="connsiteX3" fmla="*/ 11285601 w 12189674"/>
              <a:gd name="connsiteY3" fmla="*/ 1145754 h 6857536"/>
              <a:gd name="connsiteX4" fmla="*/ 11315224 w 12189674"/>
              <a:gd name="connsiteY4" fmla="*/ 1145754 h 6857536"/>
              <a:gd name="connsiteX5" fmla="*/ 11313928 w 12189674"/>
              <a:gd name="connsiteY5" fmla="*/ 1119895 h 6857536"/>
              <a:gd name="connsiteX6" fmla="*/ 11313928 w 12189674"/>
              <a:gd name="connsiteY6" fmla="*/ 1078300 h 6857536"/>
              <a:gd name="connsiteX7" fmla="*/ 11315224 w 12189674"/>
              <a:gd name="connsiteY7" fmla="*/ 1052503 h 6857536"/>
              <a:gd name="connsiteX8" fmla="*/ 11348303 w 12189674"/>
              <a:gd name="connsiteY8" fmla="*/ 1047628 h 6857536"/>
              <a:gd name="connsiteX9" fmla="*/ 11328061 w 12189674"/>
              <a:gd name="connsiteY9" fmla="*/ 1051022 h 6857536"/>
              <a:gd name="connsiteX10" fmla="*/ 11333677 w 12189674"/>
              <a:gd name="connsiteY10" fmla="*/ 1076325 h 6857536"/>
              <a:gd name="connsiteX11" fmla="*/ 11340527 w 12189674"/>
              <a:gd name="connsiteY11" fmla="*/ 1117303 h 6857536"/>
              <a:gd name="connsiteX12" fmla="*/ 11343489 w 12189674"/>
              <a:gd name="connsiteY12" fmla="*/ 1142976 h 6857536"/>
              <a:gd name="connsiteX13" fmla="*/ 11363670 w 12189674"/>
              <a:gd name="connsiteY13" fmla="*/ 1139644 h 6857536"/>
              <a:gd name="connsiteX14" fmla="*/ 11358116 w 12189674"/>
              <a:gd name="connsiteY14" fmla="*/ 1114341 h 6857536"/>
              <a:gd name="connsiteX15" fmla="*/ 11351265 w 12189674"/>
              <a:gd name="connsiteY15" fmla="*/ 1073363 h 6857536"/>
              <a:gd name="connsiteX16" fmla="*/ 11348303 w 12189674"/>
              <a:gd name="connsiteY16" fmla="*/ 1047628 h 6857536"/>
              <a:gd name="connsiteX17" fmla="*/ 11252461 w 12189674"/>
              <a:gd name="connsiteY17" fmla="*/ 1047628 h 6857536"/>
              <a:gd name="connsiteX18" fmla="*/ 11249498 w 12189674"/>
              <a:gd name="connsiteY18" fmla="*/ 1073363 h 6857536"/>
              <a:gd name="connsiteX19" fmla="*/ 11242401 w 12189674"/>
              <a:gd name="connsiteY19" fmla="*/ 1114341 h 6857536"/>
              <a:gd name="connsiteX20" fmla="*/ 11236847 w 12189674"/>
              <a:gd name="connsiteY20" fmla="*/ 1139644 h 6857536"/>
              <a:gd name="connsiteX21" fmla="*/ 11257028 w 12189674"/>
              <a:gd name="connsiteY21" fmla="*/ 1142976 h 6857536"/>
              <a:gd name="connsiteX22" fmla="*/ 11259990 w 12189674"/>
              <a:gd name="connsiteY22" fmla="*/ 1117303 h 6857536"/>
              <a:gd name="connsiteX23" fmla="*/ 11267087 w 12189674"/>
              <a:gd name="connsiteY23" fmla="*/ 1076325 h 6857536"/>
              <a:gd name="connsiteX24" fmla="*/ 11272703 w 12189674"/>
              <a:gd name="connsiteY24" fmla="*/ 1051022 h 6857536"/>
              <a:gd name="connsiteX25" fmla="*/ 11376445 w 12189674"/>
              <a:gd name="connsiteY25" fmla="*/ 1039852 h 6857536"/>
              <a:gd name="connsiteX26" fmla="*/ 11365830 w 12189674"/>
              <a:gd name="connsiteY26" fmla="*/ 1043308 h 6857536"/>
              <a:gd name="connsiteX27" fmla="*/ 11375025 w 12189674"/>
              <a:gd name="connsiteY27" fmla="*/ 1067500 h 6857536"/>
              <a:gd name="connsiteX28" fmla="*/ 11387924 w 12189674"/>
              <a:gd name="connsiteY28" fmla="*/ 1106997 h 6857536"/>
              <a:gd name="connsiteX29" fmla="*/ 11394650 w 12189674"/>
              <a:gd name="connsiteY29" fmla="*/ 1131991 h 6857536"/>
              <a:gd name="connsiteX30" fmla="*/ 11405265 w 12189674"/>
              <a:gd name="connsiteY30" fmla="*/ 1128535 h 6857536"/>
              <a:gd name="connsiteX31" fmla="*/ 11396008 w 12189674"/>
              <a:gd name="connsiteY31" fmla="*/ 1104405 h 6857536"/>
              <a:gd name="connsiteX32" fmla="*/ 11383172 w 12189674"/>
              <a:gd name="connsiteY32" fmla="*/ 1064537 h 6857536"/>
              <a:gd name="connsiteX33" fmla="*/ 11376445 w 12189674"/>
              <a:gd name="connsiteY33" fmla="*/ 1039852 h 6857536"/>
              <a:gd name="connsiteX34" fmla="*/ 11224442 w 12189674"/>
              <a:gd name="connsiteY34" fmla="*/ 1039543 h 6857536"/>
              <a:gd name="connsiteX35" fmla="*/ 11217716 w 12189674"/>
              <a:gd name="connsiteY35" fmla="*/ 1064537 h 6857536"/>
              <a:gd name="connsiteX36" fmla="*/ 11204879 w 12189674"/>
              <a:gd name="connsiteY36" fmla="*/ 1104096 h 6857536"/>
              <a:gd name="connsiteX37" fmla="*/ 11195622 w 12189674"/>
              <a:gd name="connsiteY37" fmla="*/ 1128227 h 6857536"/>
              <a:gd name="connsiteX38" fmla="*/ 11206237 w 12189674"/>
              <a:gd name="connsiteY38" fmla="*/ 1131683 h 6857536"/>
              <a:gd name="connsiteX39" fmla="*/ 11212964 w 12189674"/>
              <a:gd name="connsiteY39" fmla="*/ 1106688 h 6857536"/>
              <a:gd name="connsiteX40" fmla="*/ 11225862 w 12189674"/>
              <a:gd name="connsiteY40" fmla="*/ 1067191 h 6857536"/>
              <a:gd name="connsiteX41" fmla="*/ 11235057 w 12189674"/>
              <a:gd name="connsiteY41" fmla="*/ 1042999 h 6857536"/>
              <a:gd name="connsiteX42" fmla="*/ 11409030 w 12189674"/>
              <a:gd name="connsiteY42" fmla="*/ 1025040 h 6857536"/>
              <a:gd name="connsiteX43" fmla="*/ 11399032 w 12189674"/>
              <a:gd name="connsiteY43" fmla="*/ 1030101 h 6857536"/>
              <a:gd name="connsiteX44" fmla="*/ 11411992 w 12189674"/>
              <a:gd name="connsiteY44" fmla="*/ 1052503 h 6857536"/>
              <a:gd name="connsiteX45" fmla="*/ 11430506 w 12189674"/>
              <a:gd name="connsiteY45" fmla="*/ 1089532 h 6857536"/>
              <a:gd name="connsiteX46" fmla="*/ 11441060 w 12189674"/>
              <a:gd name="connsiteY46" fmla="*/ 1113168 h 6857536"/>
              <a:gd name="connsiteX47" fmla="*/ 11451057 w 12189674"/>
              <a:gd name="connsiteY47" fmla="*/ 1108108 h 6857536"/>
              <a:gd name="connsiteX48" fmla="*/ 11438097 w 12189674"/>
              <a:gd name="connsiteY48" fmla="*/ 1085644 h 6857536"/>
              <a:gd name="connsiteX49" fmla="*/ 11419583 w 12189674"/>
              <a:gd name="connsiteY49" fmla="*/ 1048615 h 6857536"/>
              <a:gd name="connsiteX50" fmla="*/ 11409030 w 12189674"/>
              <a:gd name="connsiteY50" fmla="*/ 1025040 h 6857536"/>
              <a:gd name="connsiteX51" fmla="*/ 11191487 w 12189674"/>
              <a:gd name="connsiteY51" fmla="*/ 1025040 h 6857536"/>
              <a:gd name="connsiteX52" fmla="*/ 11180687 w 12189674"/>
              <a:gd name="connsiteY52" fmla="*/ 1048615 h 6857536"/>
              <a:gd name="connsiteX53" fmla="*/ 11161802 w 12189674"/>
              <a:gd name="connsiteY53" fmla="*/ 1085644 h 6857536"/>
              <a:gd name="connsiteX54" fmla="*/ 11148904 w 12189674"/>
              <a:gd name="connsiteY54" fmla="*/ 1108108 h 6857536"/>
              <a:gd name="connsiteX55" fmla="*/ 11158902 w 12189674"/>
              <a:gd name="connsiteY55" fmla="*/ 1113168 h 6857536"/>
              <a:gd name="connsiteX56" fmla="*/ 11169455 w 12189674"/>
              <a:gd name="connsiteY56" fmla="*/ 1089532 h 6857536"/>
              <a:gd name="connsiteX57" fmla="*/ 11188278 w 12189674"/>
              <a:gd name="connsiteY57" fmla="*/ 1052503 h 6857536"/>
              <a:gd name="connsiteX58" fmla="*/ 11201238 w 12189674"/>
              <a:gd name="connsiteY58" fmla="*/ 1030101 h 6857536"/>
              <a:gd name="connsiteX59" fmla="*/ 11441368 w 12189674"/>
              <a:gd name="connsiteY59" fmla="*/ 1003996 h 6857536"/>
              <a:gd name="connsiteX60" fmla="*/ 11424705 w 12189674"/>
              <a:gd name="connsiteY60" fmla="*/ 1015907 h 6857536"/>
              <a:gd name="connsiteX61" fmla="*/ 11440751 w 12189674"/>
              <a:gd name="connsiteY61" fmla="*/ 1036211 h 6857536"/>
              <a:gd name="connsiteX62" fmla="*/ 11464881 w 12189674"/>
              <a:gd name="connsiteY62" fmla="*/ 1070030 h 6857536"/>
              <a:gd name="connsiteX63" fmla="*/ 11478829 w 12189674"/>
              <a:gd name="connsiteY63" fmla="*/ 1091815 h 6857536"/>
              <a:gd name="connsiteX64" fmla="*/ 11495492 w 12189674"/>
              <a:gd name="connsiteY64" fmla="*/ 1079904 h 6857536"/>
              <a:gd name="connsiteX65" fmla="*/ 11479446 w 12189674"/>
              <a:gd name="connsiteY65" fmla="*/ 1059662 h 6857536"/>
              <a:gd name="connsiteX66" fmla="*/ 11455316 w 12189674"/>
              <a:gd name="connsiteY66" fmla="*/ 1025843 h 6857536"/>
              <a:gd name="connsiteX67" fmla="*/ 11441368 w 12189674"/>
              <a:gd name="connsiteY67" fmla="*/ 1003996 h 6857536"/>
              <a:gd name="connsiteX68" fmla="*/ 11159025 w 12189674"/>
              <a:gd name="connsiteY68" fmla="*/ 1003811 h 6857536"/>
              <a:gd name="connsiteX69" fmla="*/ 11145078 w 12189674"/>
              <a:gd name="connsiteY69" fmla="*/ 1025657 h 6857536"/>
              <a:gd name="connsiteX70" fmla="*/ 11120948 w 12189674"/>
              <a:gd name="connsiteY70" fmla="*/ 1059477 h 6857536"/>
              <a:gd name="connsiteX71" fmla="*/ 11104902 w 12189674"/>
              <a:gd name="connsiteY71" fmla="*/ 1079719 h 6857536"/>
              <a:gd name="connsiteX72" fmla="*/ 11121565 w 12189674"/>
              <a:gd name="connsiteY72" fmla="*/ 1091630 h 6857536"/>
              <a:gd name="connsiteX73" fmla="*/ 11135512 w 12189674"/>
              <a:gd name="connsiteY73" fmla="*/ 1069845 h 6857536"/>
              <a:gd name="connsiteX74" fmla="*/ 11159642 w 12189674"/>
              <a:gd name="connsiteY74" fmla="*/ 1036025 h 6857536"/>
              <a:gd name="connsiteX75" fmla="*/ 11175812 w 12189674"/>
              <a:gd name="connsiteY75" fmla="*/ 1015907 h 6857536"/>
              <a:gd name="connsiteX76" fmla="*/ 11175688 w 12189674"/>
              <a:gd name="connsiteY76" fmla="*/ 1015721 h 6857536"/>
              <a:gd name="connsiteX77" fmla="*/ 11472472 w 12189674"/>
              <a:gd name="connsiteY77" fmla="*/ 974928 h 6857536"/>
              <a:gd name="connsiteX78" fmla="*/ 11451366 w 12189674"/>
              <a:gd name="connsiteY78" fmla="*/ 996035 h 6857536"/>
              <a:gd name="connsiteX79" fmla="*/ 11470744 w 12189674"/>
              <a:gd name="connsiteY79" fmla="*/ 1013129 h 6857536"/>
              <a:gd name="connsiteX80" fmla="*/ 11500120 w 12189674"/>
              <a:gd name="connsiteY80" fmla="*/ 1042505 h 6857536"/>
              <a:gd name="connsiteX81" fmla="*/ 11517462 w 12189674"/>
              <a:gd name="connsiteY81" fmla="*/ 1061699 h 6857536"/>
              <a:gd name="connsiteX82" fmla="*/ 11538630 w 12189674"/>
              <a:gd name="connsiteY82" fmla="*/ 1040901 h 6857536"/>
              <a:gd name="connsiteX83" fmla="*/ 11519437 w 12189674"/>
              <a:gd name="connsiteY83" fmla="*/ 1023559 h 6857536"/>
              <a:gd name="connsiteX84" fmla="*/ 11489814 w 12189674"/>
              <a:gd name="connsiteY84" fmla="*/ 994121 h 6857536"/>
              <a:gd name="connsiteX85" fmla="*/ 11472472 w 12189674"/>
              <a:gd name="connsiteY85" fmla="*/ 974928 h 6857536"/>
              <a:gd name="connsiteX86" fmla="*/ 11127921 w 12189674"/>
              <a:gd name="connsiteY86" fmla="*/ 974928 h 6857536"/>
              <a:gd name="connsiteX87" fmla="*/ 11110580 w 12189674"/>
              <a:gd name="connsiteY87" fmla="*/ 994121 h 6857536"/>
              <a:gd name="connsiteX88" fmla="*/ 11081204 w 12189674"/>
              <a:gd name="connsiteY88" fmla="*/ 1023559 h 6857536"/>
              <a:gd name="connsiteX89" fmla="*/ 11062010 w 12189674"/>
              <a:gd name="connsiteY89" fmla="*/ 1040901 h 6857536"/>
              <a:gd name="connsiteX90" fmla="*/ 11083055 w 12189674"/>
              <a:gd name="connsiteY90" fmla="*/ 1061945 h 6857536"/>
              <a:gd name="connsiteX91" fmla="*/ 11100458 w 12189674"/>
              <a:gd name="connsiteY91" fmla="*/ 1042752 h 6857536"/>
              <a:gd name="connsiteX92" fmla="*/ 11129896 w 12189674"/>
              <a:gd name="connsiteY92" fmla="*/ 1013129 h 6857536"/>
              <a:gd name="connsiteX93" fmla="*/ 11149151 w 12189674"/>
              <a:gd name="connsiteY93" fmla="*/ 996035 h 6857536"/>
              <a:gd name="connsiteX94" fmla="*/ 11149028 w 12189674"/>
              <a:gd name="connsiteY94" fmla="*/ 996035 h 6857536"/>
              <a:gd name="connsiteX95" fmla="*/ 11108049 w 12189674"/>
              <a:gd name="connsiteY95" fmla="*/ 948206 h 6857536"/>
              <a:gd name="connsiteX96" fmla="*/ 11088116 w 12189674"/>
              <a:gd name="connsiteY96" fmla="*/ 964313 h 6857536"/>
              <a:gd name="connsiteX97" fmla="*/ 11054049 w 12189674"/>
              <a:gd name="connsiteY97" fmla="*/ 988444 h 6857536"/>
              <a:gd name="connsiteX98" fmla="*/ 11032573 w 12189674"/>
              <a:gd name="connsiteY98" fmla="*/ 1002391 h 6857536"/>
              <a:gd name="connsiteX99" fmla="*/ 11044484 w 12189674"/>
              <a:gd name="connsiteY99" fmla="*/ 1019054 h 6857536"/>
              <a:gd name="connsiteX100" fmla="*/ 11064726 w 12189674"/>
              <a:gd name="connsiteY100" fmla="*/ 1003008 h 6857536"/>
              <a:gd name="connsiteX101" fmla="*/ 11098113 w 12189674"/>
              <a:gd name="connsiteY101" fmla="*/ 978878 h 6857536"/>
              <a:gd name="connsiteX102" fmla="*/ 11119960 w 12189674"/>
              <a:gd name="connsiteY102" fmla="*/ 964931 h 6857536"/>
              <a:gd name="connsiteX103" fmla="*/ 11492344 w 12189674"/>
              <a:gd name="connsiteY103" fmla="*/ 948021 h 6857536"/>
              <a:gd name="connsiteX104" fmla="*/ 11480433 w 12189674"/>
              <a:gd name="connsiteY104" fmla="*/ 964745 h 6857536"/>
              <a:gd name="connsiteX105" fmla="*/ 11502280 w 12189674"/>
              <a:gd name="connsiteY105" fmla="*/ 978693 h 6857536"/>
              <a:gd name="connsiteX106" fmla="*/ 11536100 w 12189674"/>
              <a:gd name="connsiteY106" fmla="*/ 1002823 h 6857536"/>
              <a:gd name="connsiteX107" fmla="*/ 11556342 w 12189674"/>
              <a:gd name="connsiteY107" fmla="*/ 1018869 h 6857536"/>
              <a:gd name="connsiteX108" fmla="*/ 11568253 w 12189674"/>
              <a:gd name="connsiteY108" fmla="*/ 1002206 h 6857536"/>
              <a:gd name="connsiteX109" fmla="*/ 11546468 w 12189674"/>
              <a:gd name="connsiteY109" fmla="*/ 988259 h 6857536"/>
              <a:gd name="connsiteX110" fmla="*/ 11512648 w 12189674"/>
              <a:gd name="connsiteY110" fmla="*/ 964128 h 6857536"/>
              <a:gd name="connsiteX111" fmla="*/ 11492344 w 12189674"/>
              <a:gd name="connsiteY111" fmla="*/ 948021 h 6857536"/>
              <a:gd name="connsiteX112" fmla="*/ 11506538 w 12189674"/>
              <a:gd name="connsiteY112" fmla="*/ 922595 h 6857536"/>
              <a:gd name="connsiteX113" fmla="*/ 11501601 w 12189674"/>
              <a:gd name="connsiteY113" fmla="*/ 932901 h 6857536"/>
              <a:gd name="connsiteX114" fmla="*/ 11525238 w 12189674"/>
              <a:gd name="connsiteY114" fmla="*/ 943454 h 6857536"/>
              <a:gd name="connsiteX115" fmla="*/ 11562266 w 12189674"/>
              <a:gd name="connsiteY115" fmla="*/ 961968 h 6857536"/>
              <a:gd name="connsiteX116" fmla="*/ 11584730 w 12189674"/>
              <a:gd name="connsiteY116" fmla="*/ 974928 h 6857536"/>
              <a:gd name="connsiteX117" fmla="*/ 11589791 w 12189674"/>
              <a:gd name="connsiteY117" fmla="*/ 964931 h 6857536"/>
              <a:gd name="connsiteX118" fmla="*/ 11566154 w 12189674"/>
              <a:gd name="connsiteY118" fmla="*/ 954377 h 6857536"/>
              <a:gd name="connsiteX119" fmla="*/ 11528941 w 12189674"/>
              <a:gd name="connsiteY119" fmla="*/ 935493 h 6857536"/>
              <a:gd name="connsiteX120" fmla="*/ 11506538 w 12189674"/>
              <a:gd name="connsiteY120" fmla="*/ 922595 h 6857536"/>
              <a:gd name="connsiteX121" fmla="*/ 11094287 w 12189674"/>
              <a:gd name="connsiteY121" fmla="*/ 922595 h 6857536"/>
              <a:gd name="connsiteX122" fmla="*/ 11071885 w 12189674"/>
              <a:gd name="connsiteY122" fmla="*/ 935493 h 6857536"/>
              <a:gd name="connsiteX123" fmla="*/ 11034856 w 12189674"/>
              <a:gd name="connsiteY123" fmla="*/ 954377 h 6857536"/>
              <a:gd name="connsiteX124" fmla="*/ 11011220 w 12189674"/>
              <a:gd name="connsiteY124" fmla="*/ 964931 h 6857536"/>
              <a:gd name="connsiteX125" fmla="*/ 11016280 w 12189674"/>
              <a:gd name="connsiteY125" fmla="*/ 974928 h 6857536"/>
              <a:gd name="connsiteX126" fmla="*/ 11038744 w 12189674"/>
              <a:gd name="connsiteY126" fmla="*/ 961968 h 6857536"/>
              <a:gd name="connsiteX127" fmla="*/ 11075402 w 12189674"/>
              <a:gd name="connsiteY127" fmla="*/ 943145 h 6857536"/>
              <a:gd name="connsiteX128" fmla="*/ 11099039 w 12189674"/>
              <a:gd name="connsiteY128" fmla="*/ 932901 h 6857536"/>
              <a:gd name="connsiteX129" fmla="*/ 11519437 w 12189674"/>
              <a:gd name="connsiteY129" fmla="*/ 889269 h 6857536"/>
              <a:gd name="connsiteX130" fmla="*/ 11515981 w 12189674"/>
              <a:gd name="connsiteY130" fmla="*/ 899884 h 6857536"/>
              <a:gd name="connsiteX131" fmla="*/ 11540975 w 12189674"/>
              <a:gd name="connsiteY131" fmla="*/ 906611 h 6857536"/>
              <a:gd name="connsiteX132" fmla="*/ 11580534 w 12189674"/>
              <a:gd name="connsiteY132" fmla="*/ 919447 h 6857536"/>
              <a:gd name="connsiteX133" fmla="*/ 11604664 w 12189674"/>
              <a:gd name="connsiteY133" fmla="*/ 928704 h 6857536"/>
              <a:gd name="connsiteX134" fmla="*/ 11608120 w 12189674"/>
              <a:gd name="connsiteY134" fmla="*/ 918028 h 6857536"/>
              <a:gd name="connsiteX135" fmla="*/ 11583434 w 12189674"/>
              <a:gd name="connsiteY135" fmla="*/ 911301 h 6857536"/>
              <a:gd name="connsiteX136" fmla="*/ 11543629 w 12189674"/>
              <a:gd name="connsiteY136" fmla="*/ 898464 h 6857536"/>
              <a:gd name="connsiteX137" fmla="*/ 11519437 w 12189674"/>
              <a:gd name="connsiteY137" fmla="*/ 889269 h 6857536"/>
              <a:gd name="connsiteX138" fmla="*/ 11081080 w 12189674"/>
              <a:gd name="connsiteY138" fmla="*/ 889145 h 6857536"/>
              <a:gd name="connsiteX139" fmla="*/ 11056888 w 12189674"/>
              <a:gd name="connsiteY139" fmla="*/ 898341 h 6857536"/>
              <a:gd name="connsiteX140" fmla="*/ 11017391 w 12189674"/>
              <a:gd name="connsiteY140" fmla="*/ 911177 h 6857536"/>
              <a:gd name="connsiteX141" fmla="*/ 10992397 w 12189674"/>
              <a:gd name="connsiteY141" fmla="*/ 917904 h 6857536"/>
              <a:gd name="connsiteX142" fmla="*/ 10995853 w 12189674"/>
              <a:gd name="connsiteY142" fmla="*/ 928581 h 6857536"/>
              <a:gd name="connsiteX143" fmla="*/ 11020230 w 12189674"/>
              <a:gd name="connsiteY143" fmla="*/ 919324 h 6857536"/>
              <a:gd name="connsiteX144" fmla="*/ 11059542 w 12189674"/>
              <a:gd name="connsiteY144" fmla="*/ 906487 h 6857536"/>
              <a:gd name="connsiteX145" fmla="*/ 11084536 w 12189674"/>
              <a:gd name="connsiteY145" fmla="*/ 899760 h 6857536"/>
              <a:gd name="connsiteX146" fmla="*/ 11527460 w 12189674"/>
              <a:gd name="connsiteY146" fmla="*/ 851500 h 6857536"/>
              <a:gd name="connsiteX147" fmla="*/ 11524065 w 12189674"/>
              <a:gd name="connsiteY147" fmla="*/ 871742 h 6857536"/>
              <a:gd name="connsiteX148" fmla="*/ 11549800 w 12189674"/>
              <a:gd name="connsiteY148" fmla="*/ 874704 h 6857536"/>
              <a:gd name="connsiteX149" fmla="*/ 11590778 w 12189674"/>
              <a:gd name="connsiteY149" fmla="*/ 881555 h 6857536"/>
              <a:gd name="connsiteX150" fmla="*/ 11616081 w 12189674"/>
              <a:gd name="connsiteY150" fmla="*/ 887109 h 6857536"/>
              <a:gd name="connsiteX151" fmla="*/ 11619414 w 12189674"/>
              <a:gd name="connsiteY151" fmla="*/ 866928 h 6857536"/>
              <a:gd name="connsiteX152" fmla="*/ 11593741 w 12189674"/>
              <a:gd name="connsiteY152" fmla="*/ 863966 h 6857536"/>
              <a:gd name="connsiteX153" fmla="*/ 11552762 w 12189674"/>
              <a:gd name="connsiteY153" fmla="*/ 857054 h 6857536"/>
              <a:gd name="connsiteX154" fmla="*/ 11527460 w 12189674"/>
              <a:gd name="connsiteY154" fmla="*/ 851500 h 6857536"/>
              <a:gd name="connsiteX155" fmla="*/ 11073057 w 12189674"/>
              <a:gd name="connsiteY155" fmla="*/ 851376 h 6857536"/>
              <a:gd name="connsiteX156" fmla="*/ 11047754 w 12189674"/>
              <a:gd name="connsiteY156" fmla="*/ 856931 h 6857536"/>
              <a:gd name="connsiteX157" fmla="*/ 11006776 w 12189674"/>
              <a:gd name="connsiteY157" fmla="*/ 863843 h 6857536"/>
              <a:gd name="connsiteX158" fmla="*/ 10981041 w 12189674"/>
              <a:gd name="connsiteY158" fmla="*/ 866805 h 6857536"/>
              <a:gd name="connsiteX159" fmla="*/ 10984436 w 12189674"/>
              <a:gd name="connsiteY159" fmla="*/ 886985 h 6857536"/>
              <a:gd name="connsiteX160" fmla="*/ 11009738 w 12189674"/>
              <a:gd name="connsiteY160" fmla="*/ 881431 h 6857536"/>
              <a:gd name="connsiteX161" fmla="*/ 11050717 w 12189674"/>
              <a:gd name="connsiteY161" fmla="*/ 874581 h 6857536"/>
              <a:gd name="connsiteX162" fmla="*/ 11076390 w 12189674"/>
              <a:gd name="connsiteY162" fmla="*/ 871619 h 6857536"/>
              <a:gd name="connsiteX163" fmla="*/ 11622191 w 12189674"/>
              <a:gd name="connsiteY163" fmla="*/ 808855 h 6857536"/>
              <a:gd name="connsiteX164" fmla="*/ 11596333 w 12189674"/>
              <a:gd name="connsiteY164" fmla="*/ 810151 h 6857536"/>
              <a:gd name="connsiteX165" fmla="*/ 11554799 w 12189674"/>
              <a:gd name="connsiteY165" fmla="*/ 810275 h 6857536"/>
              <a:gd name="connsiteX166" fmla="*/ 11528941 w 12189674"/>
              <a:gd name="connsiteY166" fmla="*/ 808979 h 6857536"/>
              <a:gd name="connsiteX167" fmla="*/ 11528941 w 12189674"/>
              <a:gd name="connsiteY167" fmla="*/ 838787 h 6857536"/>
              <a:gd name="connsiteX168" fmla="*/ 11554799 w 12189674"/>
              <a:gd name="connsiteY168" fmla="*/ 837491 h 6857536"/>
              <a:gd name="connsiteX169" fmla="*/ 11596333 w 12189674"/>
              <a:gd name="connsiteY169" fmla="*/ 837491 h 6857536"/>
              <a:gd name="connsiteX170" fmla="*/ 11622191 w 12189674"/>
              <a:gd name="connsiteY170" fmla="*/ 838787 h 6857536"/>
              <a:gd name="connsiteX171" fmla="*/ 10978326 w 12189674"/>
              <a:gd name="connsiteY171" fmla="*/ 808855 h 6857536"/>
              <a:gd name="connsiteX172" fmla="*/ 10978326 w 12189674"/>
              <a:gd name="connsiteY172" fmla="*/ 838663 h 6857536"/>
              <a:gd name="connsiteX173" fmla="*/ 11004184 w 12189674"/>
              <a:gd name="connsiteY173" fmla="*/ 837367 h 6857536"/>
              <a:gd name="connsiteX174" fmla="*/ 11045718 w 12189674"/>
              <a:gd name="connsiteY174" fmla="*/ 837367 h 6857536"/>
              <a:gd name="connsiteX175" fmla="*/ 11071576 w 12189674"/>
              <a:gd name="connsiteY175" fmla="*/ 838663 h 6857536"/>
              <a:gd name="connsiteX176" fmla="*/ 11071576 w 12189674"/>
              <a:gd name="connsiteY176" fmla="*/ 808855 h 6857536"/>
              <a:gd name="connsiteX177" fmla="*/ 11045718 w 12189674"/>
              <a:gd name="connsiteY177" fmla="*/ 810151 h 6857536"/>
              <a:gd name="connsiteX178" fmla="*/ 11004184 w 12189674"/>
              <a:gd name="connsiteY178" fmla="*/ 810151 h 6857536"/>
              <a:gd name="connsiteX179" fmla="*/ 10978326 w 12189674"/>
              <a:gd name="connsiteY179" fmla="*/ 808855 h 6857536"/>
              <a:gd name="connsiteX180" fmla="*/ 10984436 w 12189674"/>
              <a:gd name="connsiteY180" fmla="*/ 760718 h 6857536"/>
              <a:gd name="connsiteX181" fmla="*/ 10981041 w 12189674"/>
              <a:gd name="connsiteY181" fmla="*/ 780899 h 6857536"/>
              <a:gd name="connsiteX182" fmla="*/ 11006776 w 12189674"/>
              <a:gd name="connsiteY182" fmla="*/ 783861 h 6857536"/>
              <a:gd name="connsiteX183" fmla="*/ 11047754 w 12189674"/>
              <a:gd name="connsiteY183" fmla="*/ 790526 h 6857536"/>
              <a:gd name="connsiteX184" fmla="*/ 11073057 w 12189674"/>
              <a:gd name="connsiteY184" fmla="*/ 796080 h 6857536"/>
              <a:gd name="connsiteX185" fmla="*/ 11076390 w 12189674"/>
              <a:gd name="connsiteY185" fmla="*/ 775900 h 6857536"/>
              <a:gd name="connsiteX186" fmla="*/ 11050717 w 12189674"/>
              <a:gd name="connsiteY186" fmla="*/ 772937 h 6857536"/>
              <a:gd name="connsiteX187" fmla="*/ 11009738 w 12189674"/>
              <a:gd name="connsiteY187" fmla="*/ 766272 h 6857536"/>
              <a:gd name="connsiteX188" fmla="*/ 10984436 w 12189674"/>
              <a:gd name="connsiteY188" fmla="*/ 760718 h 6857536"/>
              <a:gd name="connsiteX189" fmla="*/ 11616513 w 12189674"/>
              <a:gd name="connsiteY189" fmla="*/ 760533 h 6857536"/>
              <a:gd name="connsiteX190" fmla="*/ 11591210 w 12189674"/>
              <a:gd name="connsiteY190" fmla="*/ 766087 h 6857536"/>
              <a:gd name="connsiteX191" fmla="*/ 11550232 w 12189674"/>
              <a:gd name="connsiteY191" fmla="*/ 772937 h 6857536"/>
              <a:gd name="connsiteX192" fmla="*/ 11524497 w 12189674"/>
              <a:gd name="connsiteY192" fmla="*/ 775900 h 6857536"/>
              <a:gd name="connsiteX193" fmla="*/ 11527892 w 12189674"/>
              <a:gd name="connsiteY193" fmla="*/ 796080 h 6857536"/>
              <a:gd name="connsiteX194" fmla="*/ 11553194 w 12189674"/>
              <a:gd name="connsiteY194" fmla="*/ 790526 h 6857536"/>
              <a:gd name="connsiteX195" fmla="*/ 11594173 w 12189674"/>
              <a:gd name="connsiteY195" fmla="*/ 783676 h 6857536"/>
              <a:gd name="connsiteX196" fmla="*/ 11619846 w 12189674"/>
              <a:gd name="connsiteY196" fmla="*/ 780713 h 6857536"/>
              <a:gd name="connsiteX197" fmla="*/ 11604479 w 12189674"/>
              <a:gd name="connsiteY197" fmla="*/ 718937 h 6857536"/>
              <a:gd name="connsiteX198" fmla="*/ 11580349 w 12189674"/>
              <a:gd name="connsiteY198" fmla="*/ 728195 h 6857536"/>
              <a:gd name="connsiteX199" fmla="*/ 11541407 w 12189674"/>
              <a:gd name="connsiteY199" fmla="*/ 741031 h 6857536"/>
              <a:gd name="connsiteX200" fmla="*/ 11516104 w 12189674"/>
              <a:gd name="connsiteY200" fmla="*/ 747758 h 6857536"/>
              <a:gd name="connsiteX201" fmla="*/ 11519560 w 12189674"/>
              <a:gd name="connsiteY201" fmla="*/ 758373 h 6857536"/>
              <a:gd name="connsiteX202" fmla="*/ 11543752 w 12189674"/>
              <a:gd name="connsiteY202" fmla="*/ 749116 h 6857536"/>
              <a:gd name="connsiteX203" fmla="*/ 11583249 w 12189674"/>
              <a:gd name="connsiteY203" fmla="*/ 736279 h 6857536"/>
              <a:gd name="connsiteX204" fmla="*/ 11607935 w 12189674"/>
              <a:gd name="connsiteY204" fmla="*/ 729552 h 6857536"/>
              <a:gd name="connsiteX205" fmla="*/ 10996100 w 12189674"/>
              <a:gd name="connsiteY205" fmla="*/ 718937 h 6857536"/>
              <a:gd name="connsiteX206" fmla="*/ 10992644 w 12189674"/>
              <a:gd name="connsiteY206" fmla="*/ 729552 h 6857536"/>
              <a:gd name="connsiteX207" fmla="*/ 11017638 w 12189674"/>
              <a:gd name="connsiteY207" fmla="*/ 736279 h 6857536"/>
              <a:gd name="connsiteX208" fmla="*/ 11056888 w 12189674"/>
              <a:gd name="connsiteY208" fmla="*/ 749116 h 6857536"/>
              <a:gd name="connsiteX209" fmla="*/ 11081080 w 12189674"/>
              <a:gd name="connsiteY209" fmla="*/ 758373 h 6857536"/>
              <a:gd name="connsiteX210" fmla="*/ 11084536 w 12189674"/>
              <a:gd name="connsiteY210" fmla="*/ 747758 h 6857536"/>
              <a:gd name="connsiteX211" fmla="*/ 11059542 w 12189674"/>
              <a:gd name="connsiteY211" fmla="*/ 741031 h 6857536"/>
              <a:gd name="connsiteX212" fmla="*/ 11020230 w 12189674"/>
              <a:gd name="connsiteY212" fmla="*/ 728195 h 6857536"/>
              <a:gd name="connsiteX213" fmla="*/ 10996100 w 12189674"/>
              <a:gd name="connsiteY213" fmla="*/ 718937 h 6857536"/>
              <a:gd name="connsiteX214" fmla="*/ 11326888 w 12189674"/>
              <a:gd name="connsiteY214" fmla="*/ 699868 h 6857536"/>
              <a:gd name="connsiteX215" fmla="*/ 11330591 w 12189674"/>
              <a:gd name="connsiteY215" fmla="*/ 772444 h 6857536"/>
              <a:gd name="connsiteX216" fmla="*/ 11330591 w 12189674"/>
              <a:gd name="connsiteY216" fmla="*/ 875321 h 6857536"/>
              <a:gd name="connsiteX217" fmla="*/ 11326888 w 12189674"/>
              <a:gd name="connsiteY217" fmla="*/ 947651 h 6857536"/>
              <a:gd name="connsiteX218" fmla="*/ 11384344 w 12189674"/>
              <a:gd name="connsiteY218" fmla="*/ 947651 h 6857536"/>
              <a:gd name="connsiteX219" fmla="*/ 11380641 w 12189674"/>
              <a:gd name="connsiteY219" fmla="*/ 875321 h 6857536"/>
              <a:gd name="connsiteX220" fmla="*/ 11380641 w 12189674"/>
              <a:gd name="connsiteY220" fmla="*/ 772444 h 6857536"/>
              <a:gd name="connsiteX221" fmla="*/ 11384344 w 12189674"/>
              <a:gd name="connsiteY221" fmla="*/ 699868 h 6857536"/>
              <a:gd name="connsiteX222" fmla="*/ 11216420 w 12189674"/>
              <a:gd name="connsiteY222" fmla="*/ 699868 h 6857536"/>
              <a:gd name="connsiteX223" fmla="*/ 11220122 w 12189674"/>
              <a:gd name="connsiteY223" fmla="*/ 772444 h 6857536"/>
              <a:gd name="connsiteX224" fmla="*/ 11220122 w 12189674"/>
              <a:gd name="connsiteY224" fmla="*/ 875321 h 6857536"/>
              <a:gd name="connsiteX225" fmla="*/ 11216420 w 12189674"/>
              <a:gd name="connsiteY225" fmla="*/ 947651 h 6857536"/>
              <a:gd name="connsiteX226" fmla="*/ 11273752 w 12189674"/>
              <a:gd name="connsiteY226" fmla="*/ 947651 h 6857536"/>
              <a:gd name="connsiteX227" fmla="*/ 11270049 w 12189674"/>
              <a:gd name="connsiteY227" fmla="*/ 875321 h 6857536"/>
              <a:gd name="connsiteX228" fmla="*/ 11270049 w 12189674"/>
              <a:gd name="connsiteY228" fmla="*/ 772444 h 6857536"/>
              <a:gd name="connsiteX229" fmla="*/ 11273752 w 12189674"/>
              <a:gd name="connsiteY229" fmla="*/ 699868 h 6857536"/>
              <a:gd name="connsiteX230" fmla="*/ 11584669 w 12189674"/>
              <a:gd name="connsiteY230" fmla="*/ 672590 h 6857536"/>
              <a:gd name="connsiteX231" fmla="*/ 11562205 w 12189674"/>
              <a:gd name="connsiteY231" fmla="*/ 685488 h 6857536"/>
              <a:gd name="connsiteX232" fmla="*/ 11525114 w 12189674"/>
              <a:gd name="connsiteY232" fmla="*/ 704373 h 6857536"/>
              <a:gd name="connsiteX233" fmla="*/ 11501601 w 12189674"/>
              <a:gd name="connsiteY233" fmla="*/ 714926 h 6857536"/>
              <a:gd name="connsiteX234" fmla="*/ 11506662 w 12189674"/>
              <a:gd name="connsiteY234" fmla="*/ 724862 h 6857536"/>
              <a:gd name="connsiteX235" fmla="*/ 11529064 w 12189674"/>
              <a:gd name="connsiteY235" fmla="*/ 711964 h 6857536"/>
              <a:gd name="connsiteX236" fmla="*/ 11566093 w 12189674"/>
              <a:gd name="connsiteY236" fmla="*/ 693141 h 6857536"/>
              <a:gd name="connsiteX237" fmla="*/ 11589729 w 12189674"/>
              <a:gd name="connsiteY237" fmla="*/ 682526 h 6857536"/>
              <a:gd name="connsiteX238" fmla="*/ 11015972 w 12189674"/>
              <a:gd name="connsiteY238" fmla="*/ 672590 h 6857536"/>
              <a:gd name="connsiteX239" fmla="*/ 11010911 w 12189674"/>
              <a:gd name="connsiteY239" fmla="*/ 682526 h 6857536"/>
              <a:gd name="connsiteX240" fmla="*/ 11034548 w 12189674"/>
              <a:gd name="connsiteY240" fmla="*/ 693141 h 6857536"/>
              <a:gd name="connsiteX241" fmla="*/ 11071885 w 12189674"/>
              <a:gd name="connsiteY241" fmla="*/ 711964 h 6857536"/>
              <a:gd name="connsiteX242" fmla="*/ 11094287 w 12189674"/>
              <a:gd name="connsiteY242" fmla="*/ 724862 h 6857536"/>
              <a:gd name="connsiteX243" fmla="*/ 11099409 w 12189674"/>
              <a:gd name="connsiteY243" fmla="*/ 714926 h 6857536"/>
              <a:gd name="connsiteX244" fmla="*/ 11075773 w 12189674"/>
              <a:gd name="connsiteY244" fmla="*/ 704373 h 6857536"/>
              <a:gd name="connsiteX245" fmla="*/ 11038744 w 12189674"/>
              <a:gd name="connsiteY245" fmla="*/ 685488 h 6857536"/>
              <a:gd name="connsiteX246" fmla="*/ 11015972 w 12189674"/>
              <a:gd name="connsiteY246" fmla="*/ 672590 h 6857536"/>
              <a:gd name="connsiteX247" fmla="*/ 11556465 w 12189674"/>
              <a:gd name="connsiteY247" fmla="*/ 628464 h 6857536"/>
              <a:gd name="connsiteX248" fmla="*/ 11536223 w 12189674"/>
              <a:gd name="connsiteY248" fmla="*/ 644510 h 6857536"/>
              <a:gd name="connsiteX249" fmla="*/ 11502404 w 12189674"/>
              <a:gd name="connsiteY249" fmla="*/ 668640 h 6857536"/>
              <a:gd name="connsiteX250" fmla="*/ 11480557 w 12189674"/>
              <a:gd name="connsiteY250" fmla="*/ 682588 h 6857536"/>
              <a:gd name="connsiteX251" fmla="*/ 11492468 w 12189674"/>
              <a:gd name="connsiteY251" fmla="*/ 699251 h 6857536"/>
              <a:gd name="connsiteX252" fmla="*/ 11512772 w 12189674"/>
              <a:gd name="connsiteY252" fmla="*/ 683205 h 6857536"/>
              <a:gd name="connsiteX253" fmla="*/ 11546591 w 12189674"/>
              <a:gd name="connsiteY253" fmla="*/ 659075 h 6857536"/>
              <a:gd name="connsiteX254" fmla="*/ 11568376 w 12189674"/>
              <a:gd name="connsiteY254" fmla="*/ 645127 h 6857536"/>
              <a:gd name="connsiteX255" fmla="*/ 11044052 w 12189674"/>
              <a:gd name="connsiteY255" fmla="*/ 628464 h 6857536"/>
              <a:gd name="connsiteX256" fmla="*/ 11032573 w 12189674"/>
              <a:gd name="connsiteY256" fmla="*/ 645127 h 6857536"/>
              <a:gd name="connsiteX257" fmla="*/ 11054358 w 12189674"/>
              <a:gd name="connsiteY257" fmla="*/ 659075 h 6857536"/>
              <a:gd name="connsiteX258" fmla="*/ 11087745 w 12189674"/>
              <a:gd name="connsiteY258" fmla="*/ 683205 h 6857536"/>
              <a:gd name="connsiteX259" fmla="*/ 11108049 w 12189674"/>
              <a:gd name="connsiteY259" fmla="*/ 699251 h 6857536"/>
              <a:gd name="connsiteX260" fmla="*/ 11119960 w 12189674"/>
              <a:gd name="connsiteY260" fmla="*/ 682588 h 6857536"/>
              <a:gd name="connsiteX261" fmla="*/ 11098113 w 12189674"/>
              <a:gd name="connsiteY261" fmla="*/ 668640 h 6857536"/>
              <a:gd name="connsiteX262" fmla="*/ 11064294 w 12189674"/>
              <a:gd name="connsiteY262" fmla="*/ 644510 h 6857536"/>
              <a:gd name="connsiteX263" fmla="*/ 11044052 w 12189674"/>
              <a:gd name="connsiteY263" fmla="*/ 628464 h 6857536"/>
              <a:gd name="connsiteX264" fmla="*/ 11517585 w 12189674"/>
              <a:gd name="connsiteY264" fmla="*/ 585511 h 6857536"/>
              <a:gd name="connsiteX265" fmla="*/ 11500244 w 12189674"/>
              <a:gd name="connsiteY265" fmla="*/ 604766 h 6857536"/>
              <a:gd name="connsiteX266" fmla="*/ 11470744 w 12189674"/>
              <a:gd name="connsiteY266" fmla="*/ 634142 h 6857536"/>
              <a:gd name="connsiteX267" fmla="*/ 11451489 w 12189674"/>
              <a:gd name="connsiteY267" fmla="*/ 651484 h 6857536"/>
              <a:gd name="connsiteX268" fmla="*/ 11472596 w 12189674"/>
              <a:gd name="connsiteY268" fmla="*/ 672528 h 6857536"/>
              <a:gd name="connsiteX269" fmla="*/ 11489937 w 12189674"/>
              <a:gd name="connsiteY269" fmla="*/ 653335 h 6857536"/>
              <a:gd name="connsiteX270" fmla="*/ 11519313 w 12189674"/>
              <a:gd name="connsiteY270" fmla="*/ 623959 h 6857536"/>
              <a:gd name="connsiteX271" fmla="*/ 11538630 w 12189674"/>
              <a:gd name="connsiteY271" fmla="*/ 606617 h 6857536"/>
              <a:gd name="connsiteX272" fmla="*/ 11083117 w 12189674"/>
              <a:gd name="connsiteY272" fmla="*/ 585511 h 6857536"/>
              <a:gd name="connsiteX273" fmla="*/ 11062072 w 12189674"/>
              <a:gd name="connsiteY273" fmla="*/ 606617 h 6857536"/>
              <a:gd name="connsiteX274" fmla="*/ 11081265 w 12189674"/>
              <a:gd name="connsiteY274" fmla="*/ 623959 h 6857536"/>
              <a:gd name="connsiteX275" fmla="*/ 11110703 w 12189674"/>
              <a:gd name="connsiteY275" fmla="*/ 653335 h 6857536"/>
              <a:gd name="connsiteX276" fmla="*/ 11128045 w 12189674"/>
              <a:gd name="connsiteY276" fmla="*/ 672528 h 6857536"/>
              <a:gd name="connsiteX277" fmla="*/ 11149151 w 12189674"/>
              <a:gd name="connsiteY277" fmla="*/ 651484 h 6857536"/>
              <a:gd name="connsiteX278" fmla="*/ 11129896 w 12189674"/>
              <a:gd name="connsiteY278" fmla="*/ 634142 h 6857536"/>
              <a:gd name="connsiteX279" fmla="*/ 11100458 w 12189674"/>
              <a:gd name="connsiteY279" fmla="*/ 604766 h 6857536"/>
              <a:gd name="connsiteX280" fmla="*/ 11083117 w 12189674"/>
              <a:gd name="connsiteY280" fmla="*/ 585511 h 6857536"/>
              <a:gd name="connsiteX281" fmla="*/ 11478767 w 12189674"/>
              <a:gd name="connsiteY281" fmla="*/ 555703 h 6857536"/>
              <a:gd name="connsiteX282" fmla="*/ 11464820 w 12189674"/>
              <a:gd name="connsiteY282" fmla="*/ 577488 h 6857536"/>
              <a:gd name="connsiteX283" fmla="*/ 11440689 w 12189674"/>
              <a:gd name="connsiteY283" fmla="*/ 611308 h 6857536"/>
              <a:gd name="connsiteX284" fmla="*/ 11424829 w 12189674"/>
              <a:gd name="connsiteY284" fmla="*/ 631612 h 6857536"/>
              <a:gd name="connsiteX285" fmla="*/ 11441492 w 12189674"/>
              <a:gd name="connsiteY285" fmla="*/ 643461 h 6857536"/>
              <a:gd name="connsiteX286" fmla="*/ 11455439 w 12189674"/>
              <a:gd name="connsiteY286" fmla="*/ 621676 h 6857536"/>
              <a:gd name="connsiteX287" fmla="*/ 11479569 w 12189674"/>
              <a:gd name="connsiteY287" fmla="*/ 587856 h 6857536"/>
              <a:gd name="connsiteX288" fmla="*/ 11495430 w 12189674"/>
              <a:gd name="connsiteY288" fmla="*/ 567552 h 6857536"/>
              <a:gd name="connsiteX289" fmla="*/ 11121688 w 12189674"/>
              <a:gd name="connsiteY289" fmla="*/ 555703 h 6857536"/>
              <a:gd name="connsiteX290" fmla="*/ 11105025 w 12189674"/>
              <a:gd name="connsiteY290" fmla="*/ 567552 h 6857536"/>
              <a:gd name="connsiteX291" fmla="*/ 11121071 w 12189674"/>
              <a:gd name="connsiteY291" fmla="*/ 587856 h 6857536"/>
              <a:gd name="connsiteX292" fmla="*/ 11145201 w 12189674"/>
              <a:gd name="connsiteY292" fmla="*/ 621676 h 6857536"/>
              <a:gd name="connsiteX293" fmla="*/ 11159149 w 12189674"/>
              <a:gd name="connsiteY293" fmla="*/ 643461 h 6857536"/>
              <a:gd name="connsiteX294" fmla="*/ 11175812 w 12189674"/>
              <a:gd name="connsiteY294" fmla="*/ 631612 h 6857536"/>
              <a:gd name="connsiteX295" fmla="*/ 11159766 w 12189674"/>
              <a:gd name="connsiteY295" fmla="*/ 611308 h 6857536"/>
              <a:gd name="connsiteX296" fmla="*/ 11135636 w 12189674"/>
              <a:gd name="connsiteY296" fmla="*/ 577488 h 6857536"/>
              <a:gd name="connsiteX297" fmla="*/ 11121688 w 12189674"/>
              <a:gd name="connsiteY297" fmla="*/ 555703 h 6857536"/>
              <a:gd name="connsiteX298" fmla="*/ 11441060 w 12189674"/>
              <a:gd name="connsiteY298" fmla="*/ 534350 h 6857536"/>
              <a:gd name="connsiteX299" fmla="*/ 11430506 w 12189674"/>
              <a:gd name="connsiteY299" fmla="*/ 557987 h 6857536"/>
              <a:gd name="connsiteX300" fmla="*/ 11411992 w 12189674"/>
              <a:gd name="connsiteY300" fmla="*/ 595015 h 6857536"/>
              <a:gd name="connsiteX301" fmla="*/ 11399032 w 12189674"/>
              <a:gd name="connsiteY301" fmla="*/ 617417 h 6857536"/>
              <a:gd name="connsiteX302" fmla="*/ 11409030 w 12189674"/>
              <a:gd name="connsiteY302" fmla="*/ 622478 h 6857536"/>
              <a:gd name="connsiteX303" fmla="*/ 11419583 w 12189674"/>
              <a:gd name="connsiteY303" fmla="*/ 598841 h 6857536"/>
              <a:gd name="connsiteX304" fmla="*/ 11438097 w 12189674"/>
              <a:gd name="connsiteY304" fmla="*/ 561813 h 6857536"/>
              <a:gd name="connsiteX305" fmla="*/ 11451057 w 12189674"/>
              <a:gd name="connsiteY305" fmla="*/ 539411 h 6857536"/>
              <a:gd name="connsiteX306" fmla="*/ 11158902 w 12189674"/>
              <a:gd name="connsiteY306" fmla="*/ 534350 h 6857536"/>
              <a:gd name="connsiteX307" fmla="*/ 11148904 w 12189674"/>
              <a:gd name="connsiteY307" fmla="*/ 539411 h 6857536"/>
              <a:gd name="connsiteX308" fmla="*/ 11162173 w 12189674"/>
              <a:gd name="connsiteY308" fmla="*/ 561813 h 6857536"/>
              <a:gd name="connsiteX309" fmla="*/ 11180687 w 12189674"/>
              <a:gd name="connsiteY309" fmla="*/ 598841 h 6857536"/>
              <a:gd name="connsiteX310" fmla="*/ 11191240 w 12189674"/>
              <a:gd name="connsiteY310" fmla="*/ 622478 h 6857536"/>
              <a:gd name="connsiteX311" fmla="*/ 11201238 w 12189674"/>
              <a:gd name="connsiteY311" fmla="*/ 617417 h 6857536"/>
              <a:gd name="connsiteX312" fmla="*/ 11188278 w 12189674"/>
              <a:gd name="connsiteY312" fmla="*/ 595015 h 6857536"/>
              <a:gd name="connsiteX313" fmla="*/ 11169455 w 12189674"/>
              <a:gd name="connsiteY313" fmla="*/ 557987 h 6857536"/>
              <a:gd name="connsiteX314" fmla="*/ 11158902 w 12189674"/>
              <a:gd name="connsiteY314" fmla="*/ 534350 h 6857536"/>
              <a:gd name="connsiteX315" fmla="*/ 11394527 w 12189674"/>
              <a:gd name="connsiteY315" fmla="*/ 516021 h 6857536"/>
              <a:gd name="connsiteX316" fmla="*/ 11387800 w 12189674"/>
              <a:gd name="connsiteY316" fmla="*/ 540707 h 6857536"/>
              <a:gd name="connsiteX317" fmla="*/ 11374902 w 12189674"/>
              <a:gd name="connsiteY317" fmla="*/ 580265 h 6857536"/>
              <a:gd name="connsiteX318" fmla="*/ 11365830 w 12189674"/>
              <a:gd name="connsiteY318" fmla="*/ 604519 h 6857536"/>
              <a:gd name="connsiteX319" fmla="*/ 11376445 w 12189674"/>
              <a:gd name="connsiteY319" fmla="*/ 607913 h 6857536"/>
              <a:gd name="connsiteX320" fmla="*/ 11383048 w 12189674"/>
              <a:gd name="connsiteY320" fmla="*/ 582981 h 6857536"/>
              <a:gd name="connsiteX321" fmla="*/ 11383172 w 12189674"/>
              <a:gd name="connsiteY321" fmla="*/ 582981 h 6857536"/>
              <a:gd name="connsiteX322" fmla="*/ 11396008 w 12189674"/>
              <a:gd name="connsiteY322" fmla="*/ 543422 h 6857536"/>
              <a:gd name="connsiteX323" fmla="*/ 11405142 w 12189674"/>
              <a:gd name="connsiteY323" fmla="*/ 519415 h 6857536"/>
              <a:gd name="connsiteX324" fmla="*/ 11206237 w 12189674"/>
              <a:gd name="connsiteY324" fmla="*/ 515836 h 6857536"/>
              <a:gd name="connsiteX325" fmla="*/ 11195498 w 12189674"/>
              <a:gd name="connsiteY325" fmla="*/ 519415 h 6857536"/>
              <a:gd name="connsiteX326" fmla="*/ 11204756 w 12189674"/>
              <a:gd name="connsiteY326" fmla="*/ 543607 h 6857536"/>
              <a:gd name="connsiteX327" fmla="*/ 11217716 w 12189674"/>
              <a:gd name="connsiteY327" fmla="*/ 582981 h 6857536"/>
              <a:gd name="connsiteX328" fmla="*/ 11224442 w 12189674"/>
              <a:gd name="connsiteY328" fmla="*/ 607667 h 6857536"/>
              <a:gd name="connsiteX329" fmla="*/ 11235057 w 12189674"/>
              <a:gd name="connsiteY329" fmla="*/ 604272 h 6857536"/>
              <a:gd name="connsiteX330" fmla="*/ 11225862 w 12189674"/>
              <a:gd name="connsiteY330" fmla="*/ 580080 h 6857536"/>
              <a:gd name="connsiteX331" fmla="*/ 11212964 w 12189674"/>
              <a:gd name="connsiteY331" fmla="*/ 540521 h 6857536"/>
              <a:gd name="connsiteX332" fmla="*/ 11206237 w 12189674"/>
              <a:gd name="connsiteY332" fmla="*/ 515836 h 6857536"/>
              <a:gd name="connsiteX333" fmla="*/ 11343489 w 12189674"/>
              <a:gd name="connsiteY333" fmla="*/ 504480 h 6857536"/>
              <a:gd name="connsiteX334" fmla="*/ 11340527 w 12189674"/>
              <a:gd name="connsiteY334" fmla="*/ 530215 h 6857536"/>
              <a:gd name="connsiteX335" fmla="*/ 11333677 w 12189674"/>
              <a:gd name="connsiteY335" fmla="*/ 571193 h 6857536"/>
              <a:gd name="connsiteX336" fmla="*/ 11328061 w 12189674"/>
              <a:gd name="connsiteY336" fmla="*/ 596496 h 6857536"/>
              <a:gd name="connsiteX337" fmla="*/ 11348303 w 12189674"/>
              <a:gd name="connsiteY337" fmla="*/ 599829 h 6857536"/>
              <a:gd name="connsiteX338" fmla="*/ 11351142 w 12189674"/>
              <a:gd name="connsiteY338" fmla="*/ 574156 h 6857536"/>
              <a:gd name="connsiteX339" fmla="*/ 11351265 w 12189674"/>
              <a:gd name="connsiteY339" fmla="*/ 574156 h 6857536"/>
              <a:gd name="connsiteX340" fmla="*/ 11358116 w 12189674"/>
              <a:gd name="connsiteY340" fmla="*/ 533177 h 6857536"/>
              <a:gd name="connsiteX341" fmla="*/ 11363670 w 12189674"/>
              <a:gd name="connsiteY341" fmla="*/ 507875 h 6857536"/>
              <a:gd name="connsiteX342" fmla="*/ 11257274 w 12189674"/>
              <a:gd name="connsiteY342" fmla="*/ 504295 h 6857536"/>
              <a:gd name="connsiteX343" fmla="*/ 11237094 w 12189674"/>
              <a:gd name="connsiteY343" fmla="*/ 507689 h 6857536"/>
              <a:gd name="connsiteX344" fmla="*/ 11242648 w 12189674"/>
              <a:gd name="connsiteY344" fmla="*/ 532992 h 6857536"/>
              <a:gd name="connsiteX345" fmla="*/ 11249622 w 12189674"/>
              <a:gd name="connsiteY345" fmla="*/ 574156 h 6857536"/>
              <a:gd name="connsiteX346" fmla="*/ 11252461 w 12189674"/>
              <a:gd name="connsiteY346" fmla="*/ 599644 h 6857536"/>
              <a:gd name="connsiteX347" fmla="*/ 11272703 w 12189674"/>
              <a:gd name="connsiteY347" fmla="*/ 596311 h 6857536"/>
              <a:gd name="connsiteX348" fmla="*/ 11267087 w 12189674"/>
              <a:gd name="connsiteY348" fmla="*/ 571008 h 6857536"/>
              <a:gd name="connsiteX349" fmla="*/ 11260237 w 12189674"/>
              <a:gd name="connsiteY349" fmla="*/ 530030 h 6857536"/>
              <a:gd name="connsiteX350" fmla="*/ 11257274 w 12189674"/>
              <a:gd name="connsiteY350" fmla="*/ 504295 h 6857536"/>
              <a:gd name="connsiteX351" fmla="*/ 11285601 w 12189674"/>
              <a:gd name="connsiteY351" fmla="*/ 501765 h 6857536"/>
              <a:gd name="connsiteX352" fmla="*/ 11286897 w 12189674"/>
              <a:gd name="connsiteY352" fmla="*/ 527623 h 6857536"/>
              <a:gd name="connsiteX353" fmla="*/ 11286897 w 12189674"/>
              <a:gd name="connsiteY353" fmla="*/ 569157 h 6857536"/>
              <a:gd name="connsiteX354" fmla="*/ 11285601 w 12189674"/>
              <a:gd name="connsiteY354" fmla="*/ 595015 h 6857536"/>
              <a:gd name="connsiteX355" fmla="*/ 11315224 w 12189674"/>
              <a:gd name="connsiteY355" fmla="*/ 595015 h 6857536"/>
              <a:gd name="connsiteX356" fmla="*/ 11313928 w 12189674"/>
              <a:gd name="connsiteY356" fmla="*/ 569157 h 6857536"/>
              <a:gd name="connsiteX357" fmla="*/ 11313928 w 12189674"/>
              <a:gd name="connsiteY357" fmla="*/ 527623 h 6857536"/>
              <a:gd name="connsiteX358" fmla="*/ 11315224 w 12189674"/>
              <a:gd name="connsiteY358" fmla="*/ 501765 h 6857536"/>
              <a:gd name="connsiteX359" fmla="*/ 0 w 12189674"/>
              <a:gd name="connsiteY359" fmla="*/ 0 h 6857536"/>
              <a:gd name="connsiteX360" fmla="*/ 12189674 w 12189674"/>
              <a:gd name="connsiteY360" fmla="*/ 0 h 6857536"/>
              <a:gd name="connsiteX361" fmla="*/ 12189674 w 12189674"/>
              <a:gd name="connsiteY361" fmla="*/ 6857536 h 6857536"/>
              <a:gd name="connsiteX362" fmla="*/ 0 w 12189674"/>
              <a:gd name="connsiteY362" fmla="*/ 6857536 h 6857536"/>
              <a:gd name="connsiteX363" fmla="*/ 0 w 12189674"/>
              <a:gd name="connsiteY363" fmla="*/ 6284701 h 6857536"/>
              <a:gd name="connsiteX364" fmla="*/ 3742933 w 12189674"/>
              <a:gd name="connsiteY364" fmla="*/ 6284701 h 6857536"/>
              <a:gd name="connsiteX365" fmla="*/ 3742749 w 12189674"/>
              <a:gd name="connsiteY365" fmla="*/ 6286502 h 6857536"/>
              <a:gd name="connsiteX366" fmla="*/ 4838124 w 12189674"/>
              <a:gd name="connsiteY366" fmla="*/ 6286502 h 6857536"/>
              <a:gd name="connsiteX367" fmla="*/ 4795934 w 12189674"/>
              <a:gd name="connsiteY367" fmla="*/ 5454511 h 6857536"/>
              <a:gd name="connsiteX368" fmla="*/ 4795934 w 12189674"/>
              <a:gd name="connsiteY368" fmla="*/ 1401692 h 6857536"/>
              <a:gd name="connsiteX369" fmla="*/ 4838124 w 12189674"/>
              <a:gd name="connsiteY369" fmla="*/ 569701 h 6857536"/>
              <a:gd name="connsiteX370" fmla="*/ 4371974 w 12189674"/>
              <a:gd name="connsiteY370" fmla="*/ 569701 h 6857536"/>
              <a:gd name="connsiteX371" fmla="*/ 4371974 w 12189674"/>
              <a:gd name="connsiteY371" fmla="*/ 569700 h 6857536"/>
              <a:gd name="connsiteX372" fmla="*/ 0 w 12189674"/>
              <a:gd name="connsiteY372" fmla="*/ 569700 h 68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2189674" h="6857536">
                <a:moveTo>
                  <a:pt x="11285601" y="1052503"/>
                </a:moveTo>
                <a:cubicBezTo>
                  <a:pt x="11286564" y="1061069"/>
                  <a:pt x="11286996" y="1069684"/>
                  <a:pt x="11286897" y="1078300"/>
                </a:cubicBezTo>
                <a:lnTo>
                  <a:pt x="11286897" y="1119895"/>
                </a:lnTo>
                <a:cubicBezTo>
                  <a:pt x="11286990" y="1128535"/>
                  <a:pt x="11286558" y="1137169"/>
                  <a:pt x="11285601" y="1145754"/>
                </a:cubicBezTo>
                <a:lnTo>
                  <a:pt x="11315224" y="1145754"/>
                </a:lnTo>
                <a:cubicBezTo>
                  <a:pt x="11314268" y="1137169"/>
                  <a:pt x="11313836" y="1128535"/>
                  <a:pt x="11313928" y="1119895"/>
                </a:cubicBezTo>
                <a:lnTo>
                  <a:pt x="11313928" y="1078300"/>
                </a:lnTo>
                <a:cubicBezTo>
                  <a:pt x="11313829" y="1069684"/>
                  <a:pt x="11314261" y="1061069"/>
                  <a:pt x="11315224" y="1052503"/>
                </a:cubicBezTo>
                <a:close/>
                <a:moveTo>
                  <a:pt x="11348303" y="1047628"/>
                </a:moveTo>
                <a:lnTo>
                  <a:pt x="11328061" y="1051022"/>
                </a:lnTo>
                <a:cubicBezTo>
                  <a:pt x="11330455" y="1059335"/>
                  <a:pt x="11332331" y="1067784"/>
                  <a:pt x="11333677" y="1076325"/>
                </a:cubicBezTo>
                <a:lnTo>
                  <a:pt x="11340527" y="1117303"/>
                </a:lnTo>
                <a:cubicBezTo>
                  <a:pt x="11342020" y="1125795"/>
                  <a:pt x="11343014" y="1134367"/>
                  <a:pt x="11343489" y="1142976"/>
                </a:cubicBezTo>
                <a:lnTo>
                  <a:pt x="11363670" y="1139644"/>
                </a:lnTo>
                <a:cubicBezTo>
                  <a:pt x="11361331" y="1131325"/>
                  <a:pt x="11359479" y="1122876"/>
                  <a:pt x="11358116" y="1114341"/>
                </a:cubicBezTo>
                <a:lnTo>
                  <a:pt x="11351265" y="1073363"/>
                </a:lnTo>
                <a:cubicBezTo>
                  <a:pt x="11349741" y="1064852"/>
                  <a:pt x="11348747" y="1056262"/>
                  <a:pt x="11348303" y="1047628"/>
                </a:cubicBezTo>
                <a:close/>
                <a:moveTo>
                  <a:pt x="11252461" y="1047628"/>
                </a:moveTo>
                <a:cubicBezTo>
                  <a:pt x="11252016" y="1056262"/>
                  <a:pt x="11251023" y="1064852"/>
                  <a:pt x="11249498" y="1073363"/>
                </a:cubicBezTo>
                <a:lnTo>
                  <a:pt x="11242401" y="1114341"/>
                </a:lnTo>
                <a:cubicBezTo>
                  <a:pt x="11241037" y="1122876"/>
                  <a:pt x="11239186" y="1131325"/>
                  <a:pt x="11236847" y="1139644"/>
                </a:cubicBezTo>
                <a:lnTo>
                  <a:pt x="11257028" y="1142976"/>
                </a:lnTo>
                <a:cubicBezTo>
                  <a:pt x="11257503" y="1134367"/>
                  <a:pt x="11258496" y="1125795"/>
                  <a:pt x="11259990" y="1117303"/>
                </a:cubicBezTo>
                <a:lnTo>
                  <a:pt x="11267087" y="1076325"/>
                </a:lnTo>
                <a:cubicBezTo>
                  <a:pt x="11268432" y="1067784"/>
                  <a:pt x="11270308" y="1059335"/>
                  <a:pt x="11272703" y="1051022"/>
                </a:cubicBezTo>
                <a:close/>
                <a:moveTo>
                  <a:pt x="11376445" y="1039852"/>
                </a:moveTo>
                <a:lnTo>
                  <a:pt x="11365830" y="1043308"/>
                </a:lnTo>
                <a:cubicBezTo>
                  <a:pt x="11369385" y="1051176"/>
                  <a:pt x="11372458" y="1059255"/>
                  <a:pt x="11375025" y="1067500"/>
                </a:cubicBezTo>
                <a:lnTo>
                  <a:pt x="11387924" y="1106997"/>
                </a:lnTo>
                <a:cubicBezTo>
                  <a:pt x="11390639" y="1115193"/>
                  <a:pt x="11392885" y="1123536"/>
                  <a:pt x="11394650" y="1131991"/>
                </a:cubicBezTo>
                <a:lnTo>
                  <a:pt x="11405265" y="1128535"/>
                </a:lnTo>
                <a:cubicBezTo>
                  <a:pt x="11401686" y="1120691"/>
                  <a:pt x="11398594" y="1112631"/>
                  <a:pt x="11396008" y="1104405"/>
                </a:cubicBezTo>
                <a:lnTo>
                  <a:pt x="11383172" y="1064537"/>
                </a:lnTo>
                <a:cubicBezTo>
                  <a:pt x="11380413" y="1056459"/>
                  <a:pt x="11378167" y="1048214"/>
                  <a:pt x="11376445" y="1039852"/>
                </a:cubicBezTo>
                <a:close/>
                <a:moveTo>
                  <a:pt x="11224442" y="1039543"/>
                </a:moveTo>
                <a:cubicBezTo>
                  <a:pt x="11222733" y="1048010"/>
                  <a:pt x="11220486" y="1056360"/>
                  <a:pt x="11217716" y="1064537"/>
                </a:cubicBezTo>
                <a:lnTo>
                  <a:pt x="11204879" y="1104096"/>
                </a:lnTo>
                <a:cubicBezTo>
                  <a:pt x="11202293" y="1112323"/>
                  <a:pt x="11199201" y="1120383"/>
                  <a:pt x="11195622" y="1128227"/>
                </a:cubicBezTo>
                <a:lnTo>
                  <a:pt x="11206237" y="1131683"/>
                </a:lnTo>
                <a:cubicBezTo>
                  <a:pt x="11207977" y="1123222"/>
                  <a:pt x="11210223" y="1114878"/>
                  <a:pt x="11212964" y="1106688"/>
                </a:cubicBezTo>
                <a:lnTo>
                  <a:pt x="11225862" y="1067191"/>
                </a:lnTo>
                <a:cubicBezTo>
                  <a:pt x="11228404" y="1058940"/>
                  <a:pt x="11231478" y="1050855"/>
                  <a:pt x="11235057" y="1042999"/>
                </a:cubicBezTo>
                <a:close/>
                <a:moveTo>
                  <a:pt x="11409030" y="1025040"/>
                </a:moveTo>
                <a:lnTo>
                  <a:pt x="11399032" y="1030101"/>
                </a:lnTo>
                <a:cubicBezTo>
                  <a:pt x="11403827" y="1037284"/>
                  <a:pt x="11408160" y="1044764"/>
                  <a:pt x="11411992" y="1052503"/>
                </a:cubicBezTo>
                <a:lnTo>
                  <a:pt x="11430506" y="1089532"/>
                </a:lnTo>
                <a:cubicBezTo>
                  <a:pt x="11434530" y="1097178"/>
                  <a:pt x="11438054" y="1105071"/>
                  <a:pt x="11441060" y="1113168"/>
                </a:cubicBezTo>
                <a:lnTo>
                  <a:pt x="11451057" y="1108108"/>
                </a:lnTo>
                <a:cubicBezTo>
                  <a:pt x="11446274" y="1100900"/>
                  <a:pt x="11441948" y="1093395"/>
                  <a:pt x="11438097" y="1085644"/>
                </a:cubicBezTo>
                <a:lnTo>
                  <a:pt x="11419583" y="1048615"/>
                </a:lnTo>
                <a:cubicBezTo>
                  <a:pt x="11415578" y="1040987"/>
                  <a:pt x="11412048" y="1033113"/>
                  <a:pt x="11409030" y="1025040"/>
                </a:cubicBezTo>
                <a:close/>
                <a:moveTo>
                  <a:pt x="11191487" y="1025040"/>
                </a:moveTo>
                <a:cubicBezTo>
                  <a:pt x="11188389" y="1033119"/>
                  <a:pt x="11184779" y="1040993"/>
                  <a:pt x="11180687" y="1048615"/>
                </a:cubicBezTo>
                <a:lnTo>
                  <a:pt x="11161802" y="1085644"/>
                </a:lnTo>
                <a:cubicBezTo>
                  <a:pt x="11157995" y="1093407"/>
                  <a:pt x="11153687" y="1100912"/>
                  <a:pt x="11148904" y="1108108"/>
                </a:cubicBezTo>
                <a:lnTo>
                  <a:pt x="11158902" y="1113168"/>
                </a:lnTo>
                <a:cubicBezTo>
                  <a:pt x="11161907" y="1105071"/>
                  <a:pt x="11165431" y="1097178"/>
                  <a:pt x="11169455" y="1089532"/>
                </a:cubicBezTo>
                <a:lnTo>
                  <a:pt x="11188278" y="1052503"/>
                </a:lnTo>
                <a:cubicBezTo>
                  <a:pt x="11192110" y="1044764"/>
                  <a:pt x="11196443" y="1037284"/>
                  <a:pt x="11201238" y="1030101"/>
                </a:cubicBezTo>
                <a:close/>
                <a:moveTo>
                  <a:pt x="11441368" y="1003996"/>
                </a:moveTo>
                <a:lnTo>
                  <a:pt x="11424705" y="1015907"/>
                </a:lnTo>
                <a:cubicBezTo>
                  <a:pt x="11430463" y="1022337"/>
                  <a:pt x="11435826" y="1029120"/>
                  <a:pt x="11440751" y="1036211"/>
                </a:cubicBezTo>
                <a:lnTo>
                  <a:pt x="11464881" y="1070030"/>
                </a:lnTo>
                <a:cubicBezTo>
                  <a:pt x="11469991" y="1076985"/>
                  <a:pt x="11474651" y="1084261"/>
                  <a:pt x="11478829" y="1091815"/>
                </a:cubicBezTo>
                <a:lnTo>
                  <a:pt x="11495492" y="1079904"/>
                </a:lnTo>
                <a:cubicBezTo>
                  <a:pt x="11489746" y="1073480"/>
                  <a:pt x="11484389" y="1066722"/>
                  <a:pt x="11479446" y="1059662"/>
                </a:cubicBezTo>
                <a:lnTo>
                  <a:pt x="11455316" y="1025843"/>
                </a:lnTo>
                <a:cubicBezTo>
                  <a:pt x="11450218" y="1018857"/>
                  <a:pt x="11445558" y="1011562"/>
                  <a:pt x="11441368" y="1003996"/>
                </a:cubicBezTo>
                <a:close/>
                <a:moveTo>
                  <a:pt x="11159025" y="1003811"/>
                </a:moveTo>
                <a:cubicBezTo>
                  <a:pt x="11154835" y="1011377"/>
                  <a:pt x="11150175" y="1018671"/>
                  <a:pt x="11145078" y="1025657"/>
                </a:cubicBezTo>
                <a:lnTo>
                  <a:pt x="11120948" y="1059477"/>
                </a:lnTo>
                <a:cubicBezTo>
                  <a:pt x="11116004" y="1066537"/>
                  <a:pt x="11110647" y="1073295"/>
                  <a:pt x="11104902" y="1079719"/>
                </a:cubicBezTo>
                <a:lnTo>
                  <a:pt x="11121565" y="1091630"/>
                </a:lnTo>
                <a:cubicBezTo>
                  <a:pt x="11125743" y="1084076"/>
                  <a:pt x="11130402" y="1076800"/>
                  <a:pt x="11135512" y="1069845"/>
                </a:cubicBezTo>
                <a:lnTo>
                  <a:pt x="11159642" y="1036025"/>
                </a:lnTo>
                <a:cubicBezTo>
                  <a:pt x="11164617" y="1028996"/>
                  <a:pt x="11170017" y="1022276"/>
                  <a:pt x="11175812" y="1015907"/>
                </a:cubicBezTo>
                <a:lnTo>
                  <a:pt x="11175688" y="1015721"/>
                </a:lnTo>
                <a:close/>
                <a:moveTo>
                  <a:pt x="11472472" y="974928"/>
                </a:moveTo>
                <a:lnTo>
                  <a:pt x="11451366" y="996035"/>
                </a:lnTo>
                <a:cubicBezTo>
                  <a:pt x="11458173" y="1001323"/>
                  <a:pt x="11464647" y="1007032"/>
                  <a:pt x="11470744" y="1013129"/>
                </a:cubicBezTo>
                <a:lnTo>
                  <a:pt x="11500120" y="1042505"/>
                </a:lnTo>
                <a:cubicBezTo>
                  <a:pt x="11506279" y="1048547"/>
                  <a:pt x="11512068" y="1054959"/>
                  <a:pt x="11517462" y="1061699"/>
                </a:cubicBezTo>
                <a:lnTo>
                  <a:pt x="11538630" y="1040901"/>
                </a:lnTo>
                <a:cubicBezTo>
                  <a:pt x="11531903" y="1035495"/>
                  <a:pt x="11525497" y="1029700"/>
                  <a:pt x="11519437" y="1023559"/>
                </a:cubicBezTo>
                <a:lnTo>
                  <a:pt x="11489814" y="994121"/>
                </a:lnTo>
                <a:cubicBezTo>
                  <a:pt x="11483624" y="988104"/>
                  <a:pt x="11477829" y="981692"/>
                  <a:pt x="11472472" y="974928"/>
                </a:cubicBezTo>
                <a:close/>
                <a:moveTo>
                  <a:pt x="11127921" y="974928"/>
                </a:moveTo>
                <a:cubicBezTo>
                  <a:pt x="11122564" y="981692"/>
                  <a:pt x="11116769" y="988104"/>
                  <a:pt x="11110580" y="994121"/>
                </a:cubicBezTo>
                <a:lnTo>
                  <a:pt x="11081204" y="1023559"/>
                </a:lnTo>
                <a:cubicBezTo>
                  <a:pt x="11075143" y="1029700"/>
                  <a:pt x="11068737" y="1035495"/>
                  <a:pt x="11062010" y="1040901"/>
                </a:cubicBezTo>
                <a:lnTo>
                  <a:pt x="11083055" y="1061945"/>
                </a:lnTo>
                <a:cubicBezTo>
                  <a:pt x="11088467" y="1055206"/>
                  <a:pt x="11094275" y="1048794"/>
                  <a:pt x="11100458" y="1042752"/>
                </a:cubicBezTo>
                <a:lnTo>
                  <a:pt x="11129896" y="1013129"/>
                </a:lnTo>
                <a:cubicBezTo>
                  <a:pt x="11135956" y="1007038"/>
                  <a:pt x="11142387" y="1001330"/>
                  <a:pt x="11149151" y="996035"/>
                </a:cubicBezTo>
                <a:lnTo>
                  <a:pt x="11149028" y="996035"/>
                </a:lnTo>
                <a:close/>
                <a:moveTo>
                  <a:pt x="11108049" y="948206"/>
                </a:moveTo>
                <a:cubicBezTo>
                  <a:pt x="11101754" y="953995"/>
                  <a:pt x="11095095" y="959376"/>
                  <a:pt x="11088116" y="964313"/>
                </a:cubicBezTo>
                <a:lnTo>
                  <a:pt x="11054049" y="988444"/>
                </a:lnTo>
                <a:cubicBezTo>
                  <a:pt x="11047180" y="993529"/>
                  <a:pt x="11040009" y="998188"/>
                  <a:pt x="11032573" y="1002391"/>
                </a:cubicBezTo>
                <a:lnTo>
                  <a:pt x="11044484" y="1019054"/>
                </a:lnTo>
                <a:cubicBezTo>
                  <a:pt x="11050889" y="1013290"/>
                  <a:pt x="11057653" y="1007933"/>
                  <a:pt x="11064726" y="1003008"/>
                </a:cubicBezTo>
                <a:lnTo>
                  <a:pt x="11098113" y="978878"/>
                </a:lnTo>
                <a:cubicBezTo>
                  <a:pt x="11105099" y="973780"/>
                  <a:pt x="11112394" y="969121"/>
                  <a:pt x="11119960" y="964931"/>
                </a:cubicBezTo>
                <a:close/>
                <a:moveTo>
                  <a:pt x="11492344" y="948021"/>
                </a:moveTo>
                <a:lnTo>
                  <a:pt x="11480433" y="964745"/>
                </a:lnTo>
                <a:cubicBezTo>
                  <a:pt x="11487999" y="968936"/>
                  <a:pt x="11495294" y="973595"/>
                  <a:pt x="11502280" y="978693"/>
                </a:cubicBezTo>
                <a:lnTo>
                  <a:pt x="11536100" y="1002823"/>
                </a:lnTo>
                <a:cubicBezTo>
                  <a:pt x="11543172" y="1007748"/>
                  <a:pt x="11549936" y="1013105"/>
                  <a:pt x="11556342" y="1018869"/>
                </a:cubicBezTo>
                <a:lnTo>
                  <a:pt x="11568253" y="1002206"/>
                </a:lnTo>
                <a:cubicBezTo>
                  <a:pt x="11560711" y="998016"/>
                  <a:pt x="11553435" y="993356"/>
                  <a:pt x="11546468" y="988259"/>
                </a:cubicBezTo>
                <a:lnTo>
                  <a:pt x="11512648" y="964128"/>
                </a:lnTo>
                <a:cubicBezTo>
                  <a:pt x="11505539" y="959204"/>
                  <a:pt x="11498756" y="953822"/>
                  <a:pt x="11492344" y="948021"/>
                </a:cubicBezTo>
                <a:close/>
                <a:moveTo>
                  <a:pt x="11506538" y="922595"/>
                </a:moveTo>
                <a:lnTo>
                  <a:pt x="11501601" y="932901"/>
                </a:lnTo>
                <a:cubicBezTo>
                  <a:pt x="11509698" y="935906"/>
                  <a:pt x="11517591" y="939430"/>
                  <a:pt x="11525238" y="943454"/>
                </a:cubicBezTo>
                <a:lnTo>
                  <a:pt x="11562266" y="961968"/>
                </a:lnTo>
                <a:cubicBezTo>
                  <a:pt x="11570018" y="965819"/>
                  <a:pt x="11577522" y="970145"/>
                  <a:pt x="11584730" y="974928"/>
                </a:cubicBezTo>
                <a:lnTo>
                  <a:pt x="11589791" y="964931"/>
                </a:lnTo>
                <a:cubicBezTo>
                  <a:pt x="11581706" y="961900"/>
                  <a:pt x="11573813" y="958377"/>
                  <a:pt x="11566154" y="954377"/>
                </a:cubicBezTo>
                <a:lnTo>
                  <a:pt x="11528941" y="935493"/>
                </a:lnTo>
                <a:cubicBezTo>
                  <a:pt x="11521189" y="931704"/>
                  <a:pt x="11513710" y="927390"/>
                  <a:pt x="11506538" y="922595"/>
                </a:cubicBezTo>
                <a:close/>
                <a:moveTo>
                  <a:pt x="11094287" y="922595"/>
                </a:moveTo>
                <a:cubicBezTo>
                  <a:pt x="11087110" y="927377"/>
                  <a:pt x="11079624" y="931691"/>
                  <a:pt x="11071885" y="935493"/>
                </a:cubicBezTo>
                <a:lnTo>
                  <a:pt x="11034856" y="954377"/>
                </a:lnTo>
                <a:cubicBezTo>
                  <a:pt x="11027197" y="958377"/>
                  <a:pt x="11019304" y="961900"/>
                  <a:pt x="11011220" y="964931"/>
                </a:cubicBezTo>
                <a:lnTo>
                  <a:pt x="11016280" y="974928"/>
                </a:lnTo>
                <a:cubicBezTo>
                  <a:pt x="11023488" y="970145"/>
                  <a:pt x="11030993" y="965819"/>
                  <a:pt x="11038744" y="961968"/>
                </a:cubicBezTo>
                <a:lnTo>
                  <a:pt x="11075402" y="943145"/>
                </a:lnTo>
                <a:cubicBezTo>
                  <a:pt x="11083055" y="939227"/>
                  <a:pt x="11090948" y="935808"/>
                  <a:pt x="11099039" y="932901"/>
                </a:cubicBezTo>
                <a:close/>
                <a:moveTo>
                  <a:pt x="11519437" y="889269"/>
                </a:moveTo>
                <a:lnTo>
                  <a:pt x="11515981" y="899884"/>
                </a:lnTo>
                <a:cubicBezTo>
                  <a:pt x="11524448" y="901593"/>
                  <a:pt x="11532798" y="903840"/>
                  <a:pt x="11540975" y="906611"/>
                </a:cubicBezTo>
                <a:lnTo>
                  <a:pt x="11580534" y="919447"/>
                </a:lnTo>
                <a:cubicBezTo>
                  <a:pt x="11588760" y="922033"/>
                  <a:pt x="11596820" y="925125"/>
                  <a:pt x="11604664" y="928704"/>
                </a:cubicBezTo>
                <a:lnTo>
                  <a:pt x="11608120" y="918028"/>
                </a:lnTo>
                <a:cubicBezTo>
                  <a:pt x="11599758" y="916300"/>
                  <a:pt x="11591513" y="914053"/>
                  <a:pt x="11583434" y="911301"/>
                </a:cubicBezTo>
                <a:lnTo>
                  <a:pt x="11543629" y="898464"/>
                </a:lnTo>
                <a:cubicBezTo>
                  <a:pt x="11535384" y="895897"/>
                  <a:pt x="11527305" y="892824"/>
                  <a:pt x="11519437" y="889269"/>
                </a:cubicBezTo>
                <a:close/>
                <a:moveTo>
                  <a:pt x="11081080" y="889145"/>
                </a:moveTo>
                <a:cubicBezTo>
                  <a:pt x="11073212" y="892700"/>
                  <a:pt x="11065133" y="895774"/>
                  <a:pt x="11056888" y="898341"/>
                </a:cubicBezTo>
                <a:lnTo>
                  <a:pt x="11017391" y="911177"/>
                </a:lnTo>
                <a:cubicBezTo>
                  <a:pt x="11009208" y="913942"/>
                  <a:pt x="11000858" y="916189"/>
                  <a:pt x="10992397" y="917904"/>
                </a:cubicBezTo>
                <a:lnTo>
                  <a:pt x="10995853" y="928581"/>
                </a:lnTo>
                <a:cubicBezTo>
                  <a:pt x="11003777" y="924995"/>
                  <a:pt x="11011923" y="921903"/>
                  <a:pt x="11020230" y="919324"/>
                </a:cubicBezTo>
                <a:lnTo>
                  <a:pt x="11059542" y="906487"/>
                </a:lnTo>
                <a:cubicBezTo>
                  <a:pt x="11067719" y="903716"/>
                  <a:pt x="11076069" y="901470"/>
                  <a:pt x="11084536" y="899760"/>
                </a:cubicBezTo>
                <a:close/>
                <a:moveTo>
                  <a:pt x="11527460" y="851500"/>
                </a:moveTo>
                <a:lnTo>
                  <a:pt x="11524065" y="871742"/>
                </a:lnTo>
                <a:cubicBezTo>
                  <a:pt x="11532699" y="872186"/>
                  <a:pt x="11541290" y="873180"/>
                  <a:pt x="11549800" y="874704"/>
                </a:cubicBezTo>
                <a:lnTo>
                  <a:pt x="11590778" y="881555"/>
                </a:lnTo>
                <a:cubicBezTo>
                  <a:pt x="11599320" y="882881"/>
                  <a:pt x="11607768" y="884739"/>
                  <a:pt x="11616081" y="887109"/>
                </a:cubicBezTo>
                <a:lnTo>
                  <a:pt x="11619414" y="866928"/>
                </a:lnTo>
                <a:cubicBezTo>
                  <a:pt x="11610805" y="866447"/>
                  <a:pt x="11602233" y="865459"/>
                  <a:pt x="11593741" y="863966"/>
                </a:cubicBezTo>
                <a:lnTo>
                  <a:pt x="11552762" y="857054"/>
                </a:lnTo>
                <a:cubicBezTo>
                  <a:pt x="11544215" y="855758"/>
                  <a:pt x="11535766" y="853900"/>
                  <a:pt x="11527460" y="851500"/>
                </a:cubicBezTo>
                <a:close/>
                <a:moveTo>
                  <a:pt x="11073057" y="851376"/>
                </a:moveTo>
                <a:cubicBezTo>
                  <a:pt x="11064750" y="853777"/>
                  <a:pt x="11056302" y="855635"/>
                  <a:pt x="11047754" y="856931"/>
                </a:cubicBezTo>
                <a:lnTo>
                  <a:pt x="11006776" y="863843"/>
                </a:lnTo>
                <a:cubicBezTo>
                  <a:pt x="10998266" y="865336"/>
                  <a:pt x="10989669" y="866330"/>
                  <a:pt x="10981041" y="866805"/>
                </a:cubicBezTo>
                <a:lnTo>
                  <a:pt x="10984436" y="886985"/>
                </a:lnTo>
                <a:cubicBezTo>
                  <a:pt x="10992748" y="884616"/>
                  <a:pt x="11001197" y="882758"/>
                  <a:pt x="11009738" y="881431"/>
                </a:cubicBezTo>
                <a:lnTo>
                  <a:pt x="11050717" y="874581"/>
                </a:lnTo>
                <a:cubicBezTo>
                  <a:pt x="11059202" y="873057"/>
                  <a:pt x="11067781" y="872069"/>
                  <a:pt x="11076390" y="871619"/>
                </a:cubicBezTo>
                <a:close/>
                <a:moveTo>
                  <a:pt x="11622191" y="808855"/>
                </a:moveTo>
                <a:cubicBezTo>
                  <a:pt x="11613607" y="809818"/>
                  <a:pt x="11604973" y="810250"/>
                  <a:pt x="11596333" y="810151"/>
                </a:cubicBezTo>
                <a:lnTo>
                  <a:pt x="11554799" y="810275"/>
                </a:lnTo>
                <a:cubicBezTo>
                  <a:pt x="11546159" y="810373"/>
                  <a:pt x="11537525" y="809941"/>
                  <a:pt x="11528941" y="808979"/>
                </a:cubicBezTo>
                <a:lnTo>
                  <a:pt x="11528941" y="838787"/>
                </a:lnTo>
                <a:cubicBezTo>
                  <a:pt x="11537525" y="837824"/>
                  <a:pt x="11546159" y="837392"/>
                  <a:pt x="11554799" y="837491"/>
                </a:cubicBezTo>
                <a:lnTo>
                  <a:pt x="11596333" y="837491"/>
                </a:lnTo>
                <a:cubicBezTo>
                  <a:pt x="11604973" y="837392"/>
                  <a:pt x="11613607" y="837824"/>
                  <a:pt x="11622191" y="838787"/>
                </a:cubicBezTo>
                <a:close/>
                <a:moveTo>
                  <a:pt x="10978326" y="808855"/>
                </a:moveTo>
                <a:lnTo>
                  <a:pt x="10978326" y="838663"/>
                </a:lnTo>
                <a:cubicBezTo>
                  <a:pt x="10986910" y="837700"/>
                  <a:pt x="10995544" y="837268"/>
                  <a:pt x="11004184" y="837367"/>
                </a:cubicBezTo>
                <a:lnTo>
                  <a:pt x="11045718" y="837367"/>
                </a:lnTo>
                <a:cubicBezTo>
                  <a:pt x="11054358" y="837268"/>
                  <a:pt x="11062992" y="837700"/>
                  <a:pt x="11071576" y="838663"/>
                </a:cubicBezTo>
                <a:lnTo>
                  <a:pt x="11071576" y="808855"/>
                </a:lnTo>
                <a:cubicBezTo>
                  <a:pt x="11062992" y="809818"/>
                  <a:pt x="11054358" y="810250"/>
                  <a:pt x="11045718" y="810151"/>
                </a:cubicBezTo>
                <a:lnTo>
                  <a:pt x="11004184" y="810151"/>
                </a:lnTo>
                <a:cubicBezTo>
                  <a:pt x="10995544" y="810250"/>
                  <a:pt x="10986910" y="809818"/>
                  <a:pt x="10978326" y="808855"/>
                </a:cubicBezTo>
                <a:close/>
                <a:moveTo>
                  <a:pt x="10984436" y="760718"/>
                </a:moveTo>
                <a:lnTo>
                  <a:pt x="10981041" y="780899"/>
                </a:lnTo>
                <a:cubicBezTo>
                  <a:pt x="10989675" y="781343"/>
                  <a:pt x="10998266" y="782337"/>
                  <a:pt x="11006776" y="783861"/>
                </a:cubicBezTo>
                <a:lnTo>
                  <a:pt x="11047754" y="790526"/>
                </a:lnTo>
                <a:cubicBezTo>
                  <a:pt x="11056289" y="791884"/>
                  <a:pt x="11064738" y="793741"/>
                  <a:pt x="11073057" y="796080"/>
                </a:cubicBezTo>
                <a:lnTo>
                  <a:pt x="11076390" y="775900"/>
                </a:lnTo>
                <a:cubicBezTo>
                  <a:pt x="11067781" y="775449"/>
                  <a:pt x="11059202" y="774462"/>
                  <a:pt x="11050717" y="772937"/>
                </a:cubicBezTo>
                <a:lnTo>
                  <a:pt x="11009738" y="766272"/>
                </a:lnTo>
                <a:cubicBezTo>
                  <a:pt x="11001203" y="764915"/>
                  <a:pt x="10992755" y="763057"/>
                  <a:pt x="10984436" y="760718"/>
                </a:cubicBezTo>
                <a:close/>
                <a:moveTo>
                  <a:pt x="11616513" y="760533"/>
                </a:moveTo>
                <a:cubicBezTo>
                  <a:pt x="11608194" y="762872"/>
                  <a:pt x="11599745" y="764729"/>
                  <a:pt x="11591210" y="766087"/>
                </a:cubicBezTo>
                <a:lnTo>
                  <a:pt x="11550232" y="772937"/>
                </a:lnTo>
                <a:cubicBezTo>
                  <a:pt x="11541722" y="774462"/>
                  <a:pt x="11533131" y="775455"/>
                  <a:pt x="11524497" y="775900"/>
                </a:cubicBezTo>
                <a:lnTo>
                  <a:pt x="11527892" y="796080"/>
                </a:lnTo>
                <a:cubicBezTo>
                  <a:pt x="11536211" y="793741"/>
                  <a:pt x="11544659" y="791884"/>
                  <a:pt x="11553194" y="790526"/>
                </a:cubicBezTo>
                <a:lnTo>
                  <a:pt x="11594173" y="783676"/>
                </a:lnTo>
                <a:cubicBezTo>
                  <a:pt x="11602658" y="782151"/>
                  <a:pt x="11611237" y="781164"/>
                  <a:pt x="11619846" y="780713"/>
                </a:cubicBezTo>
                <a:close/>
                <a:moveTo>
                  <a:pt x="11604479" y="718937"/>
                </a:moveTo>
                <a:cubicBezTo>
                  <a:pt x="11596635" y="722517"/>
                  <a:pt x="11588575" y="725609"/>
                  <a:pt x="11580349" y="728195"/>
                </a:cubicBezTo>
                <a:lnTo>
                  <a:pt x="11541407" y="741031"/>
                </a:lnTo>
                <a:cubicBezTo>
                  <a:pt x="11533125" y="743814"/>
                  <a:pt x="11524676" y="746061"/>
                  <a:pt x="11516104" y="747758"/>
                </a:cubicBezTo>
                <a:lnTo>
                  <a:pt x="11519560" y="758373"/>
                </a:lnTo>
                <a:cubicBezTo>
                  <a:pt x="11527429" y="754793"/>
                  <a:pt x="11535507" y="751702"/>
                  <a:pt x="11543752" y="749116"/>
                </a:cubicBezTo>
                <a:lnTo>
                  <a:pt x="11583249" y="736279"/>
                </a:lnTo>
                <a:cubicBezTo>
                  <a:pt x="11591340" y="733558"/>
                  <a:pt x="11599585" y="731311"/>
                  <a:pt x="11607935" y="729552"/>
                </a:cubicBezTo>
                <a:close/>
                <a:moveTo>
                  <a:pt x="10996100" y="718937"/>
                </a:moveTo>
                <a:lnTo>
                  <a:pt x="10992644" y="729552"/>
                </a:lnTo>
                <a:cubicBezTo>
                  <a:pt x="11001098" y="731299"/>
                  <a:pt x="11009448" y="733545"/>
                  <a:pt x="11017638" y="736279"/>
                </a:cubicBezTo>
                <a:lnTo>
                  <a:pt x="11056888" y="749116"/>
                </a:lnTo>
                <a:cubicBezTo>
                  <a:pt x="11065133" y="751702"/>
                  <a:pt x="11073212" y="754793"/>
                  <a:pt x="11081080" y="758373"/>
                </a:cubicBezTo>
                <a:lnTo>
                  <a:pt x="11084536" y="747758"/>
                </a:lnTo>
                <a:cubicBezTo>
                  <a:pt x="11076069" y="746049"/>
                  <a:pt x="11067719" y="743802"/>
                  <a:pt x="11059542" y="741031"/>
                </a:cubicBezTo>
                <a:lnTo>
                  <a:pt x="11020230" y="728195"/>
                </a:lnTo>
                <a:cubicBezTo>
                  <a:pt x="11012003" y="725609"/>
                  <a:pt x="11003943" y="722517"/>
                  <a:pt x="10996100" y="718937"/>
                </a:cubicBezTo>
                <a:close/>
                <a:moveTo>
                  <a:pt x="11326888" y="699868"/>
                </a:moveTo>
                <a:cubicBezTo>
                  <a:pt x="11329628" y="723961"/>
                  <a:pt x="11330862" y="748196"/>
                  <a:pt x="11330591" y="772444"/>
                </a:cubicBezTo>
                <a:lnTo>
                  <a:pt x="11330591" y="875321"/>
                </a:lnTo>
                <a:cubicBezTo>
                  <a:pt x="11330850" y="899483"/>
                  <a:pt x="11329616" y="923638"/>
                  <a:pt x="11326888" y="947651"/>
                </a:cubicBezTo>
                <a:lnTo>
                  <a:pt x="11384344" y="947651"/>
                </a:lnTo>
                <a:cubicBezTo>
                  <a:pt x="11381616" y="923638"/>
                  <a:pt x="11380382" y="899483"/>
                  <a:pt x="11380641" y="875321"/>
                </a:cubicBezTo>
                <a:lnTo>
                  <a:pt x="11380641" y="772444"/>
                </a:lnTo>
                <a:cubicBezTo>
                  <a:pt x="11380370" y="748196"/>
                  <a:pt x="11381604" y="723961"/>
                  <a:pt x="11384344" y="699868"/>
                </a:cubicBezTo>
                <a:close/>
                <a:moveTo>
                  <a:pt x="11216420" y="699868"/>
                </a:moveTo>
                <a:cubicBezTo>
                  <a:pt x="11219160" y="723961"/>
                  <a:pt x="11220394" y="748196"/>
                  <a:pt x="11220122" y="772444"/>
                </a:cubicBezTo>
                <a:lnTo>
                  <a:pt x="11220122" y="875321"/>
                </a:lnTo>
                <a:cubicBezTo>
                  <a:pt x="11220382" y="899483"/>
                  <a:pt x="11219147" y="923638"/>
                  <a:pt x="11216420" y="947651"/>
                </a:cubicBezTo>
                <a:lnTo>
                  <a:pt x="11273752" y="947651"/>
                </a:lnTo>
                <a:cubicBezTo>
                  <a:pt x="11271024" y="923638"/>
                  <a:pt x="11269790" y="899483"/>
                  <a:pt x="11270049" y="875321"/>
                </a:cubicBezTo>
                <a:lnTo>
                  <a:pt x="11270049" y="772444"/>
                </a:lnTo>
                <a:cubicBezTo>
                  <a:pt x="11269778" y="748196"/>
                  <a:pt x="11271012" y="723961"/>
                  <a:pt x="11273752" y="699868"/>
                </a:cubicBezTo>
                <a:close/>
                <a:moveTo>
                  <a:pt x="11584669" y="672590"/>
                </a:moveTo>
                <a:cubicBezTo>
                  <a:pt x="11577454" y="677354"/>
                  <a:pt x="11569956" y="681662"/>
                  <a:pt x="11562205" y="685488"/>
                </a:cubicBezTo>
                <a:lnTo>
                  <a:pt x="11525114" y="704373"/>
                </a:lnTo>
                <a:cubicBezTo>
                  <a:pt x="11517499" y="708366"/>
                  <a:pt x="11509649" y="711890"/>
                  <a:pt x="11501601" y="714926"/>
                </a:cubicBezTo>
                <a:lnTo>
                  <a:pt x="11506662" y="724862"/>
                </a:lnTo>
                <a:cubicBezTo>
                  <a:pt x="11513858" y="720110"/>
                  <a:pt x="11521337" y="715802"/>
                  <a:pt x="11529064" y="711964"/>
                </a:cubicBezTo>
                <a:lnTo>
                  <a:pt x="11566093" y="693141"/>
                </a:lnTo>
                <a:cubicBezTo>
                  <a:pt x="11573745" y="689123"/>
                  <a:pt x="11581639" y="685581"/>
                  <a:pt x="11589729" y="682526"/>
                </a:cubicBezTo>
                <a:close/>
                <a:moveTo>
                  <a:pt x="11015972" y="672590"/>
                </a:moveTo>
                <a:lnTo>
                  <a:pt x="11010911" y="682526"/>
                </a:lnTo>
                <a:cubicBezTo>
                  <a:pt x="11019002" y="685581"/>
                  <a:pt x="11026895" y="689123"/>
                  <a:pt x="11034548" y="693141"/>
                </a:cubicBezTo>
                <a:lnTo>
                  <a:pt x="11071885" y="711964"/>
                </a:lnTo>
                <a:cubicBezTo>
                  <a:pt x="11079599" y="715815"/>
                  <a:pt x="11087079" y="720122"/>
                  <a:pt x="11094287" y="724862"/>
                </a:cubicBezTo>
                <a:lnTo>
                  <a:pt x="11099409" y="714926"/>
                </a:lnTo>
                <a:cubicBezTo>
                  <a:pt x="11091325" y="711896"/>
                  <a:pt x="11083431" y="708372"/>
                  <a:pt x="11075773" y="704373"/>
                </a:cubicBezTo>
                <a:lnTo>
                  <a:pt x="11038744" y="685488"/>
                </a:lnTo>
                <a:cubicBezTo>
                  <a:pt x="11030888" y="681668"/>
                  <a:pt x="11023285" y="677361"/>
                  <a:pt x="11015972" y="672590"/>
                </a:cubicBezTo>
                <a:close/>
                <a:moveTo>
                  <a:pt x="11556465" y="628464"/>
                </a:moveTo>
                <a:cubicBezTo>
                  <a:pt x="11550041" y="634210"/>
                  <a:pt x="11543283" y="639567"/>
                  <a:pt x="11536223" y="644510"/>
                </a:cubicBezTo>
                <a:lnTo>
                  <a:pt x="11502404" y="668640"/>
                </a:lnTo>
                <a:cubicBezTo>
                  <a:pt x="11495417" y="673738"/>
                  <a:pt x="11488123" y="678397"/>
                  <a:pt x="11480557" y="682588"/>
                </a:cubicBezTo>
                <a:lnTo>
                  <a:pt x="11492468" y="699251"/>
                </a:lnTo>
                <a:cubicBezTo>
                  <a:pt x="11498898" y="693493"/>
                  <a:pt x="11505681" y="688130"/>
                  <a:pt x="11512772" y="683205"/>
                </a:cubicBezTo>
                <a:lnTo>
                  <a:pt x="11546591" y="659075"/>
                </a:lnTo>
                <a:cubicBezTo>
                  <a:pt x="11553559" y="653977"/>
                  <a:pt x="11560835" y="649318"/>
                  <a:pt x="11568376" y="645127"/>
                </a:cubicBezTo>
                <a:close/>
                <a:moveTo>
                  <a:pt x="11044052" y="628464"/>
                </a:moveTo>
                <a:lnTo>
                  <a:pt x="11032573" y="645127"/>
                </a:lnTo>
                <a:cubicBezTo>
                  <a:pt x="11040114" y="649318"/>
                  <a:pt x="11047390" y="653977"/>
                  <a:pt x="11054358" y="659075"/>
                </a:cubicBezTo>
                <a:lnTo>
                  <a:pt x="11087745" y="683205"/>
                </a:lnTo>
                <a:cubicBezTo>
                  <a:pt x="11094836" y="688130"/>
                  <a:pt x="11101619" y="693493"/>
                  <a:pt x="11108049" y="699251"/>
                </a:cubicBezTo>
                <a:lnTo>
                  <a:pt x="11119960" y="682588"/>
                </a:lnTo>
                <a:cubicBezTo>
                  <a:pt x="11112394" y="678397"/>
                  <a:pt x="11105099" y="673738"/>
                  <a:pt x="11098113" y="668640"/>
                </a:cubicBezTo>
                <a:lnTo>
                  <a:pt x="11064294" y="644510"/>
                </a:lnTo>
                <a:cubicBezTo>
                  <a:pt x="11057234" y="639567"/>
                  <a:pt x="11050476" y="634210"/>
                  <a:pt x="11044052" y="628464"/>
                </a:cubicBezTo>
                <a:close/>
                <a:moveTo>
                  <a:pt x="11517585" y="585511"/>
                </a:moveTo>
                <a:cubicBezTo>
                  <a:pt x="11512210" y="592281"/>
                  <a:pt x="11506421" y="598718"/>
                  <a:pt x="11500244" y="604766"/>
                </a:cubicBezTo>
                <a:lnTo>
                  <a:pt x="11470744" y="634142"/>
                </a:lnTo>
                <a:cubicBezTo>
                  <a:pt x="11464696" y="640320"/>
                  <a:pt x="11458259" y="646108"/>
                  <a:pt x="11451489" y="651484"/>
                </a:cubicBezTo>
                <a:lnTo>
                  <a:pt x="11472596" y="672528"/>
                </a:lnTo>
                <a:cubicBezTo>
                  <a:pt x="11477989" y="665789"/>
                  <a:pt x="11483778" y="659377"/>
                  <a:pt x="11489937" y="653335"/>
                </a:cubicBezTo>
                <a:lnTo>
                  <a:pt x="11519313" y="623959"/>
                </a:lnTo>
                <a:cubicBezTo>
                  <a:pt x="11525398" y="617794"/>
                  <a:pt x="11531847" y="612005"/>
                  <a:pt x="11538630" y="606617"/>
                </a:cubicBezTo>
                <a:close/>
                <a:moveTo>
                  <a:pt x="11083117" y="585511"/>
                </a:moveTo>
                <a:lnTo>
                  <a:pt x="11062072" y="606617"/>
                </a:lnTo>
                <a:cubicBezTo>
                  <a:pt x="11068811" y="612011"/>
                  <a:pt x="11075223" y="617800"/>
                  <a:pt x="11081265" y="623959"/>
                </a:cubicBezTo>
                <a:lnTo>
                  <a:pt x="11110703" y="653335"/>
                </a:lnTo>
                <a:cubicBezTo>
                  <a:pt x="11116862" y="659377"/>
                  <a:pt x="11122651" y="665789"/>
                  <a:pt x="11128045" y="672528"/>
                </a:cubicBezTo>
                <a:lnTo>
                  <a:pt x="11149151" y="651484"/>
                </a:lnTo>
                <a:cubicBezTo>
                  <a:pt x="11142381" y="646108"/>
                  <a:pt x="11135944" y="640320"/>
                  <a:pt x="11129896" y="634142"/>
                </a:cubicBezTo>
                <a:lnTo>
                  <a:pt x="11100458" y="604766"/>
                </a:lnTo>
                <a:cubicBezTo>
                  <a:pt x="11094281" y="598718"/>
                  <a:pt x="11088492" y="592281"/>
                  <a:pt x="11083117" y="585511"/>
                </a:cubicBezTo>
                <a:close/>
                <a:moveTo>
                  <a:pt x="11478767" y="555703"/>
                </a:moveTo>
                <a:cubicBezTo>
                  <a:pt x="11474558" y="563238"/>
                  <a:pt x="11469905" y="570515"/>
                  <a:pt x="11464820" y="577488"/>
                </a:cubicBezTo>
                <a:lnTo>
                  <a:pt x="11440689" y="611308"/>
                </a:lnTo>
                <a:cubicBezTo>
                  <a:pt x="11435820" y="618393"/>
                  <a:pt x="11430525" y="625175"/>
                  <a:pt x="11424829" y="631612"/>
                </a:cubicBezTo>
                <a:lnTo>
                  <a:pt x="11441492" y="643461"/>
                </a:lnTo>
                <a:cubicBezTo>
                  <a:pt x="11445700" y="635926"/>
                  <a:pt x="11450354" y="628649"/>
                  <a:pt x="11455439" y="621676"/>
                </a:cubicBezTo>
                <a:lnTo>
                  <a:pt x="11479569" y="587856"/>
                </a:lnTo>
                <a:cubicBezTo>
                  <a:pt x="11484439" y="580772"/>
                  <a:pt x="11489734" y="573989"/>
                  <a:pt x="11495430" y="567552"/>
                </a:cubicBezTo>
                <a:close/>
                <a:moveTo>
                  <a:pt x="11121688" y="555703"/>
                </a:moveTo>
                <a:lnTo>
                  <a:pt x="11105025" y="567552"/>
                </a:lnTo>
                <a:cubicBezTo>
                  <a:pt x="11110783" y="573983"/>
                  <a:pt x="11116146" y="580765"/>
                  <a:pt x="11121071" y="587856"/>
                </a:cubicBezTo>
                <a:lnTo>
                  <a:pt x="11145201" y="621676"/>
                </a:lnTo>
                <a:cubicBezTo>
                  <a:pt x="11150286" y="628649"/>
                  <a:pt x="11154940" y="635926"/>
                  <a:pt x="11159149" y="643461"/>
                </a:cubicBezTo>
                <a:lnTo>
                  <a:pt x="11175812" y="631612"/>
                </a:lnTo>
                <a:cubicBezTo>
                  <a:pt x="11170054" y="625181"/>
                  <a:pt x="11164691" y="618399"/>
                  <a:pt x="11159766" y="611308"/>
                </a:cubicBezTo>
                <a:lnTo>
                  <a:pt x="11135636" y="577488"/>
                </a:lnTo>
                <a:cubicBezTo>
                  <a:pt x="11130550" y="570515"/>
                  <a:pt x="11125897" y="563238"/>
                  <a:pt x="11121688" y="555703"/>
                </a:cubicBezTo>
                <a:close/>
                <a:moveTo>
                  <a:pt x="11441060" y="534350"/>
                </a:moveTo>
                <a:cubicBezTo>
                  <a:pt x="11438054" y="542447"/>
                  <a:pt x="11434530" y="550340"/>
                  <a:pt x="11430506" y="557987"/>
                </a:cubicBezTo>
                <a:lnTo>
                  <a:pt x="11411992" y="595015"/>
                </a:lnTo>
                <a:cubicBezTo>
                  <a:pt x="11408129" y="602736"/>
                  <a:pt x="11403803" y="610222"/>
                  <a:pt x="11399032" y="617417"/>
                </a:cubicBezTo>
                <a:lnTo>
                  <a:pt x="11409030" y="622478"/>
                </a:lnTo>
                <a:cubicBezTo>
                  <a:pt x="11412060" y="614393"/>
                  <a:pt x="11415584" y="606500"/>
                  <a:pt x="11419583" y="598841"/>
                </a:cubicBezTo>
                <a:lnTo>
                  <a:pt x="11438097" y="561813"/>
                </a:lnTo>
                <a:cubicBezTo>
                  <a:pt x="11441961" y="554092"/>
                  <a:pt x="11446287" y="546606"/>
                  <a:pt x="11451057" y="539411"/>
                </a:cubicBezTo>
                <a:close/>
                <a:moveTo>
                  <a:pt x="11158902" y="534350"/>
                </a:moveTo>
                <a:lnTo>
                  <a:pt x="11148904" y="539411"/>
                </a:lnTo>
                <a:cubicBezTo>
                  <a:pt x="11153804" y="546588"/>
                  <a:pt x="11158235" y="554068"/>
                  <a:pt x="11162173" y="561813"/>
                </a:cubicBezTo>
                <a:lnTo>
                  <a:pt x="11180687" y="598841"/>
                </a:lnTo>
                <a:cubicBezTo>
                  <a:pt x="11184686" y="606500"/>
                  <a:pt x="11188210" y="614393"/>
                  <a:pt x="11191240" y="622478"/>
                </a:cubicBezTo>
                <a:lnTo>
                  <a:pt x="11201238" y="617417"/>
                </a:lnTo>
                <a:cubicBezTo>
                  <a:pt x="11196467" y="610222"/>
                  <a:pt x="11192141" y="602736"/>
                  <a:pt x="11188278" y="595015"/>
                </a:cubicBezTo>
                <a:lnTo>
                  <a:pt x="11169455" y="557987"/>
                </a:lnTo>
                <a:cubicBezTo>
                  <a:pt x="11165431" y="550340"/>
                  <a:pt x="11161907" y="542447"/>
                  <a:pt x="11158902" y="534350"/>
                </a:cubicBezTo>
                <a:close/>
                <a:moveTo>
                  <a:pt x="11394527" y="516021"/>
                </a:moveTo>
                <a:cubicBezTo>
                  <a:pt x="11392750" y="524371"/>
                  <a:pt x="11390503" y="532610"/>
                  <a:pt x="11387800" y="540707"/>
                </a:cubicBezTo>
                <a:lnTo>
                  <a:pt x="11374902" y="580265"/>
                </a:lnTo>
                <a:cubicBezTo>
                  <a:pt x="11372378" y="588529"/>
                  <a:pt x="11369348" y="596626"/>
                  <a:pt x="11365830" y="604519"/>
                </a:cubicBezTo>
                <a:lnTo>
                  <a:pt x="11376445" y="607913"/>
                </a:lnTo>
                <a:cubicBezTo>
                  <a:pt x="11378123" y="599471"/>
                  <a:pt x="11380326" y="591146"/>
                  <a:pt x="11383048" y="582981"/>
                </a:cubicBezTo>
                <a:lnTo>
                  <a:pt x="11383172" y="582981"/>
                </a:lnTo>
                <a:lnTo>
                  <a:pt x="11396008" y="543422"/>
                </a:lnTo>
                <a:cubicBezTo>
                  <a:pt x="11398563" y="535245"/>
                  <a:pt x="11401612" y="527222"/>
                  <a:pt x="11405142" y="519415"/>
                </a:cubicBezTo>
                <a:close/>
                <a:moveTo>
                  <a:pt x="11206237" y="515836"/>
                </a:moveTo>
                <a:lnTo>
                  <a:pt x="11195498" y="519415"/>
                </a:lnTo>
                <a:cubicBezTo>
                  <a:pt x="11199078" y="527284"/>
                  <a:pt x="11202170" y="535362"/>
                  <a:pt x="11204756" y="543607"/>
                </a:cubicBezTo>
                <a:lnTo>
                  <a:pt x="11217716" y="582981"/>
                </a:lnTo>
                <a:cubicBezTo>
                  <a:pt x="11220468" y="591059"/>
                  <a:pt x="11222714" y="599304"/>
                  <a:pt x="11224442" y="607667"/>
                </a:cubicBezTo>
                <a:lnTo>
                  <a:pt x="11235057" y="604272"/>
                </a:lnTo>
                <a:cubicBezTo>
                  <a:pt x="11231478" y="596416"/>
                  <a:pt x="11228404" y="588331"/>
                  <a:pt x="11225862" y="580080"/>
                </a:cubicBezTo>
                <a:lnTo>
                  <a:pt x="11212964" y="540521"/>
                </a:lnTo>
                <a:cubicBezTo>
                  <a:pt x="11210230" y="532437"/>
                  <a:pt x="11207983" y="524192"/>
                  <a:pt x="11206237" y="515836"/>
                </a:cubicBezTo>
                <a:close/>
                <a:moveTo>
                  <a:pt x="11343489" y="504480"/>
                </a:moveTo>
                <a:cubicBezTo>
                  <a:pt x="11343014" y="513108"/>
                  <a:pt x="11342020" y="521705"/>
                  <a:pt x="11340527" y="530215"/>
                </a:cubicBezTo>
                <a:lnTo>
                  <a:pt x="11333677" y="571193"/>
                </a:lnTo>
                <a:cubicBezTo>
                  <a:pt x="11332325" y="579735"/>
                  <a:pt x="11330449" y="588183"/>
                  <a:pt x="11328061" y="596496"/>
                </a:cubicBezTo>
                <a:lnTo>
                  <a:pt x="11348303" y="599829"/>
                </a:lnTo>
                <a:cubicBezTo>
                  <a:pt x="11348710" y="591220"/>
                  <a:pt x="11349654" y="582648"/>
                  <a:pt x="11351142" y="574156"/>
                </a:cubicBezTo>
                <a:lnTo>
                  <a:pt x="11351265" y="574156"/>
                </a:lnTo>
                <a:lnTo>
                  <a:pt x="11358116" y="533177"/>
                </a:lnTo>
                <a:cubicBezTo>
                  <a:pt x="11359473" y="524642"/>
                  <a:pt x="11361331" y="516194"/>
                  <a:pt x="11363670" y="507875"/>
                </a:cubicBezTo>
                <a:close/>
                <a:moveTo>
                  <a:pt x="11257274" y="504295"/>
                </a:moveTo>
                <a:lnTo>
                  <a:pt x="11237094" y="507689"/>
                </a:lnTo>
                <a:cubicBezTo>
                  <a:pt x="11239433" y="516009"/>
                  <a:pt x="11241290" y="524457"/>
                  <a:pt x="11242648" y="532992"/>
                </a:cubicBezTo>
                <a:lnTo>
                  <a:pt x="11249622" y="574156"/>
                </a:lnTo>
                <a:cubicBezTo>
                  <a:pt x="11251097" y="582586"/>
                  <a:pt x="11252047" y="591096"/>
                  <a:pt x="11252461" y="599644"/>
                </a:cubicBezTo>
                <a:lnTo>
                  <a:pt x="11272703" y="596311"/>
                </a:lnTo>
                <a:cubicBezTo>
                  <a:pt x="11270315" y="587998"/>
                  <a:pt x="11268439" y="579550"/>
                  <a:pt x="11267087" y="571008"/>
                </a:cubicBezTo>
                <a:lnTo>
                  <a:pt x="11260237" y="530030"/>
                </a:lnTo>
                <a:cubicBezTo>
                  <a:pt x="11258743" y="521520"/>
                  <a:pt x="11257750" y="512923"/>
                  <a:pt x="11257274" y="504295"/>
                </a:cubicBezTo>
                <a:close/>
                <a:moveTo>
                  <a:pt x="11285601" y="501765"/>
                </a:moveTo>
                <a:cubicBezTo>
                  <a:pt x="11286564" y="510349"/>
                  <a:pt x="11286996" y="518983"/>
                  <a:pt x="11286897" y="527623"/>
                </a:cubicBezTo>
                <a:lnTo>
                  <a:pt x="11286897" y="569157"/>
                </a:lnTo>
                <a:cubicBezTo>
                  <a:pt x="11286996" y="577797"/>
                  <a:pt x="11286564" y="586431"/>
                  <a:pt x="11285601" y="595015"/>
                </a:cubicBezTo>
                <a:lnTo>
                  <a:pt x="11315224" y="595015"/>
                </a:lnTo>
                <a:cubicBezTo>
                  <a:pt x="11314261" y="586431"/>
                  <a:pt x="11313829" y="577797"/>
                  <a:pt x="11313928" y="569157"/>
                </a:cubicBezTo>
                <a:lnTo>
                  <a:pt x="11313928" y="527623"/>
                </a:lnTo>
                <a:cubicBezTo>
                  <a:pt x="11313829" y="518983"/>
                  <a:pt x="11314261" y="510349"/>
                  <a:pt x="11315224" y="501765"/>
                </a:cubicBezTo>
                <a:close/>
                <a:moveTo>
                  <a:pt x="0" y="0"/>
                </a:moveTo>
                <a:lnTo>
                  <a:pt x="12189674" y="0"/>
                </a:lnTo>
                <a:lnTo>
                  <a:pt x="12189674" y="6857536"/>
                </a:lnTo>
                <a:lnTo>
                  <a:pt x="0" y="6857536"/>
                </a:lnTo>
                <a:lnTo>
                  <a:pt x="0" y="6284701"/>
                </a:lnTo>
                <a:lnTo>
                  <a:pt x="3742933" y="6284701"/>
                </a:lnTo>
                <a:lnTo>
                  <a:pt x="3742749" y="6286502"/>
                </a:lnTo>
                <a:lnTo>
                  <a:pt x="4838124" y="6286502"/>
                </a:lnTo>
                <a:cubicBezTo>
                  <a:pt x="4806271" y="5987857"/>
                  <a:pt x="4795934" y="5799630"/>
                  <a:pt x="4795934" y="5454511"/>
                </a:cubicBezTo>
                <a:lnTo>
                  <a:pt x="4795934" y="1401692"/>
                </a:lnTo>
                <a:cubicBezTo>
                  <a:pt x="4795934" y="1056468"/>
                  <a:pt x="4806271" y="868240"/>
                  <a:pt x="4838124" y="569701"/>
                </a:cubicBezTo>
                <a:lnTo>
                  <a:pt x="4371974" y="569701"/>
                </a:lnTo>
                <a:lnTo>
                  <a:pt x="4371974" y="569700"/>
                </a:lnTo>
                <a:lnTo>
                  <a:pt x="0" y="569700"/>
                </a:lnTo>
                <a:close/>
              </a:path>
            </a:pathLst>
          </a:custGeom>
          <a:solidFill>
            <a:schemeClr val="bg1">
              <a:lumMod val="95000"/>
            </a:schemeClr>
          </a:solidFill>
        </p:spPr>
        <p:txBody>
          <a:bodyPr wrap="square" tIns="2880000">
            <a:noAutofit/>
          </a:bodyPr>
          <a:lstStyle>
            <a:lvl1pPr marL="3836700">
              <a:defRPr b="0"/>
            </a:lvl1pPr>
          </a:lstStyle>
          <a:p>
            <a:r>
              <a:rPr lang="en-GB"/>
              <a:t>Click icon to insert a photo</a:t>
            </a:r>
          </a:p>
        </p:txBody>
      </p:sp>
      <p:sp>
        <p:nvSpPr>
          <p:cNvPr id="23" name="Color Left">
            <a:extLst>
              <a:ext uri="{FF2B5EF4-FFF2-40B4-BE49-F238E27FC236}">
                <a16:creationId xmlns:a16="http://schemas.microsoft.com/office/drawing/2014/main" id="{E61E378C-4BBE-C2DA-DE81-B9352E63A8B5}"/>
              </a:ext>
            </a:extLst>
          </p:cNvPr>
          <p:cNvSpPr/>
          <p:nvPr/>
        </p:nvSpPr>
        <p:spPr>
          <a:xfrm>
            <a:off x="-4762" y="428623"/>
            <a:ext cx="3633356" cy="4287602"/>
          </a:xfrm>
          <a:custGeom>
            <a:avLst/>
            <a:gdLst>
              <a:gd name="connsiteX0" fmla="*/ 0 w 4844475"/>
              <a:gd name="connsiteY0" fmla="*/ 0 h 5716802"/>
              <a:gd name="connsiteX1" fmla="*/ 4378325 w 4844475"/>
              <a:gd name="connsiteY1" fmla="*/ 0 h 5716802"/>
              <a:gd name="connsiteX2" fmla="*/ 4378325 w 4844475"/>
              <a:gd name="connsiteY2" fmla="*/ 1 h 5716802"/>
              <a:gd name="connsiteX3" fmla="*/ 4844475 w 4844475"/>
              <a:gd name="connsiteY3" fmla="*/ 1 h 5716802"/>
              <a:gd name="connsiteX4" fmla="*/ 4802285 w 4844475"/>
              <a:gd name="connsiteY4" fmla="*/ 831992 h 5716802"/>
              <a:gd name="connsiteX5" fmla="*/ 4802285 w 4844475"/>
              <a:gd name="connsiteY5" fmla="*/ 4884811 h 5716802"/>
              <a:gd name="connsiteX6" fmla="*/ 4844475 w 4844475"/>
              <a:gd name="connsiteY6" fmla="*/ 5716802 h 5716802"/>
              <a:gd name="connsiteX7" fmla="*/ 3749100 w 4844475"/>
              <a:gd name="connsiteY7" fmla="*/ 5716802 h 5716802"/>
              <a:gd name="connsiteX8" fmla="*/ 3749284 w 4844475"/>
              <a:gd name="connsiteY8" fmla="*/ 5715001 h 5716802"/>
              <a:gd name="connsiteX9" fmla="*/ 0 w 4844475"/>
              <a:gd name="connsiteY9" fmla="*/ 5715001 h 571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4475" h="5716802">
                <a:moveTo>
                  <a:pt x="0" y="0"/>
                </a:moveTo>
                <a:lnTo>
                  <a:pt x="4378325" y="0"/>
                </a:lnTo>
                <a:lnTo>
                  <a:pt x="4378325" y="1"/>
                </a:lnTo>
                <a:lnTo>
                  <a:pt x="4844475" y="1"/>
                </a:lnTo>
                <a:cubicBezTo>
                  <a:pt x="4812622" y="298540"/>
                  <a:pt x="4802285" y="486768"/>
                  <a:pt x="4802285" y="831992"/>
                </a:cubicBezTo>
                <a:lnTo>
                  <a:pt x="4802285" y="4884811"/>
                </a:lnTo>
                <a:cubicBezTo>
                  <a:pt x="4802285" y="5229930"/>
                  <a:pt x="4812622" y="5418157"/>
                  <a:pt x="4844475" y="5716802"/>
                </a:cubicBezTo>
                <a:lnTo>
                  <a:pt x="3749100" y="5716802"/>
                </a:lnTo>
                <a:lnTo>
                  <a:pt x="3749284" y="5715001"/>
                </a:lnTo>
                <a:lnTo>
                  <a:pt x="0" y="5715001"/>
                </a:lnTo>
                <a:close/>
              </a:path>
            </a:pathLst>
          </a:custGeom>
          <a:solidFill>
            <a:schemeClr val="accent6"/>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50"/>
          </a:p>
        </p:txBody>
      </p:sp>
      <p:sp>
        <p:nvSpPr>
          <p:cNvPr id="20" name="Placeholder for Name and Job Titl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438150" y="4143533"/>
            <a:ext cx="2894076" cy="243000"/>
          </a:xfrm>
        </p:spPr>
        <p:txBody>
          <a:bodyPr/>
          <a:lstStyle>
            <a:lvl1pPr algn="ctr">
              <a:defRPr sz="1050" b="0">
                <a:solidFill>
                  <a:srgbClr val="FFFAE9"/>
                </a:solidFill>
              </a:defRPr>
            </a:lvl1pPr>
          </a:lstStyle>
          <a:p>
            <a:pPr lvl="0"/>
            <a:r>
              <a:rPr lang="en-GB"/>
              <a:t>- </a:t>
            </a:r>
            <a:r>
              <a:rPr lang="en-GB" err="1"/>
              <a:t>Givenname</a:t>
            </a:r>
            <a:r>
              <a:rPr lang="en-GB"/>
              <a:t> </a:t>
            </a:r>
            <a:r>
              <a:rPr lang="en-GB" err="1"/>
              <a:t>Familyname</a:t>
            </a:r>
            <a:r>
              <a:rPr lang="en-GB"/>
              <a:t>, Job title</a:t>
            </a:r>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267325"/>
            <a:ext cx="965358" cy="213300"/>
          </a:xfrm>
          <a:prstGeom prst="rect">
            <a:avLst/>
          </a:prstGeom>
        </p:spPr>
        <p:txBody>
          <a:bodyPr/>
          <a:lstStyle>
            <a:lvl1pPr>
              <a:defRPr>
                <a:solidFill>
                  <a:schemeClr val="bg1">
                    <a:lumMod val="95000"/>
                  </a:schemeClr>
                </a:solidFill>
              </a:defRPr>
            </a:lvl1pPr>
          </a:lstStyle>
          <a:p>
            <a:fld id="{D12EF019-D7D9-4258-AF6D-CB50923F11BB}" type="datetime1">
              <a:rPr lang="en-GB" smtClean="0"/>
              <a:pPr/>
              <a:t>10/11/2025</a:t>
            </a:fld>
            <a:endParaRPr lang="en-GB"/>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550926" y="1187992"/>
            <a:ext cx="2894076" cy="2098133"/>
          </a:xfrm>
        </p:spPr>
        <p:txBody>
          <a:bodyPr/>
          <a:lstStyle>
            <a:lvl1pPr algn="ctr">
              <a:defRPr>
                <a:solidFill>
                  <a:srgbClr val="FFFAE9"/>
                </a:solidFill>
              </a:defRPr>
            </a:lvl1pPr>
          </a:lstStyle>
          <a:p>
            <a:r>
              <a:rPr lang="en-GB"/>
              <a:t>Quote</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267325"/>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267325"/>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267325"/>
            <a:ext cx="3917156"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Tree>
    <p:extLst>
      <p:ext uri="{BB962C8B-B14F-4D97-AF65-F5344CB8AC3E}">
        <p14:creationId xmlns:p14="http://schemas.microsoft.com/office/powerpoint/2010/main" val="4037052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without Photo Teal">
    <p:spTree>
      <p:nvGrpSpPr>
        <p:cNvPr id="1" name=""/>
        <p:cNvGrpSpPr/>
        <p:nvPr/>
      </p:nvGrpSpPr>
      <p:grpSpPr>
        <a:xfrm>
          <a:off x="0" y="0"/>
          <a:ext cx="0" cy="0"/>
          <a:chOff x="0" y="0"/>
          <a:chExt cx="0" cy="0"/>
        </a:xfrm>
      </p:grpSpPr>
      <p:sp>
        <p:nvSpPr>
          <p:cNvPr id="14" name="Color">
            <a:extLst>
              <a:ext uri="{FF2B5EF4-FFF2-40B4-BE49-F238E27FC236}">
                <a16:creationId xmlns:a16="http://schemas.microsoft.com/office/drawing/2014/main" id="{F03CA684-992D-A7AC-D296-6F5421B906F9}"/>
              </a:ext>
            </a:extLst>
          </p:cNvPr>
          <p:cNvSpPr/>
          <p:nvPr/>
        </p:nvSpPr>
        <p:spPr>
          <a:xfrm>
            <a:off x="-2070" y="1"/>
            <a:ext cx="9146070" cy="5143151"/>
          </a:xfrm>
          <a:prstGeom prst="rect">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219700"/>
            <a:ext cx="965358" cy="213300"/>
          </a:xfrm>
          <a:prstGeom prst="rect">
            <a:avLst/>
          </a:prstGeom>
        </p:spPr>
        <p:txBody>
          <a:bodyPr/>
          <a:lstStyle>
            <a:lvl1pPr>
              <a:defRPr>
                <a:solidFill>
                  <a:schemeClr val="bg1">
                    <a:lumMod val="95000"/>
                  </a:schemeClr>
                </a:solidFill>
              </a:defRPr>
            </a:lvl1pPr>
          </a:lstStyle>
          <a:p>
            <a:fld id="{4C9FEFBD-6B3E-4EA6-9A21-F5F8AC0BC768}" type="datetime1">
              <a:rPr lang="en-GB" smtClean="0"/>
              <a:pPr/>
              <a:t>10/11/2025</a:t>
            </a:fld>
            <a:endParaRPr lang="en-GB"/>
          </a:p>
        </p:txBody>
      </p:sp>
      <p:sp>
        <p:nvSpPr>
          <p:cNvPr id="20" name="Placeholder for Name and Job Titl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438150" y="4097813"/>
            <a:ext cx="8265318" cy="243000"/>
          </a:xfrm>
        </p:spPr>
        <p:txBody>
          <a:bodyPr/>
          <a:lstStyle>
            <a:lvl1pPr algn="ctr">
              <a:defRPr sz="1500" b="0">
                <a:solidFill>
                  <a:srgbClr val="FFFAE9"/>
                </a:solidFill>
              </a:defRPr>
            </a:lvl1pPr>
          </a:lstStyle>
          <a:p>
            <a:pPr lvl="0"/>
            <a:r>
              <a:rPr lang="en-GB"/>
              <a:t>Name of source quote</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438150" y="1445895"/>
            <a:ext cx="8278514" cy="1754505"/>
          </a:xfrm>
        </p:spPr>
        <p:txBody>
          <a:bodyPr/>
          <a:lstStyle>
            <a:lvl1pPr algn="ctr">
              <a:defRPr>
                <a:solidFill>
                  <a:srgbClr val="FFFAE9"/>
                </a:solidFill>
              </a:defRPr>
            </a:lvl1pPr>
          </a:lstStyle>
          <a:p>
            <a:r>
              <a:rPr lang="en-GB"/>
              <a:t>Quote</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219700"/>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219700"/>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219700"/>
            <a:ext cx="3483769"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
        <p:nvSpPr>
          <p:cNvPr id="9" name="Logo">
            <a:extLst>
              <a:ext uri="{FF2B5EF4-FFF2-40B4-BE49-F238E27FC236}">
                <a16:creationId xmlns:a16="http://schemas.microsoft.com/office/drawing/2014/main" id="{DEA4D725-F64E-FD58-6111-BB1C9212A46F}"/>
              </a:ext>
            </a:extLst>
          </p:cNvPr>
          <p:cNvSpPr/>
          <p:nvPr/>
        </p:nvSpPr>
        <p:spPr>
          <a:xfrm>
            <a:off x="8233766" y="376344"/>
            <a:ext cx="482899" cy="482991"/>
          </a:xfrm>
          <a:custGeom>
            <a:avLst/>
            <a:gdLst>
              <a:gd name="connsiteX0" fmla="*/ 56195 w 643865"/>
              <a:gd name="connsiteY0" fmla="*/ 191349 h 643988"/>
              <a:gd name="connsiteX1" fmla="*/ 32558 w 643865"/>
              <a:gd name="connsiteY1" fmla="*/ 180734 h 643988"/>
              <a:gd name="connsiteX2" fmla="*/ 37619 w 643865"/>
              <a:gd name="connsiteY2" fmla="*/ 170798 h 643988"/>
              <a:gd name="connsiteX3" fmla="*/ 60391 w 643865"/>
              <a:gd name="connsiteY3" fmla="*/ 183696 h 643988"/>
              <a:gd name="connsiteX4" fmla="*/ 97420 w 643865"/>
              <a:gd name="connsiteY4" fmla="*/ 202581 h 643988"/>
              <a:gd name="connsiteX5" fmla="*/ 121056 w 643865"/>
              <a:gd name="connsiteY5" fmla="*/ 213134 h 643988"/>
              <a:gd name="connsiteX6" fmla="*/ 115934 w 643865"/>
              <a:gd name="connsiteY6" fmla="*/ 223070 h 643988"/>
              <a:gd name="connsiteX7" fmla="*/ 93532 w 643865"/>
              <a:gd name="connsiteY7" fmla="*/ 210172 h 643988"/>
              <a:gd name="connsiteX8" fmla="*/ 56195 w 643865"/>
              <a:gd name="connsiteY8" fmla="*/ 191349 h 643988"/>
              <a:gd name="connsiteX9" fmla="*/ 78535 w 643865"/>
              <a:gd name="connsiteY9" fmla="*/ 247324 h 643988"/>
              <a:gd name="connsiteX10" fmla="*/ 102727 w 643865"/>
              <a:gd name="connsiteY10" fmla="*/ 256581 h 643988"/>
              <a:gd name="connsiteX11" fmla="*/ 106183 w 643865"/>
              <a:gd name="connsiteY11" fmla="*/ 245966 h 643988"/>
              <a:gd name="connsiteX12" fmla="*/ 81189 w 643865"/>
              <a:gd name="connsiteY12" fmla="*/ 239239 h 643988"/>
              <a:gd name="connsiteX13" fmla="*/ 41877 w 643865"/>
              <a:gd name="connsiteY13" fmla="*/ 226403 h 643988"/>
              <a:gd name="connsiteX14" fmla="*/ 17747 w 643865"/>
              <a:gd name="connsiteY14" fmla="*/ 217145 h 643988"/>
              <a:gd name="connsiteX15" fmla="*/ 14291 w 643865"/>
              <a:gd name="connsiteY15" fmla="*/ 227760 h 643988"/>
              <a:gd name="connsiteX16" fmla="*/ 39285 w 643865"/>
              <a:gd name="connsiteY16" fmla="*/ 234487 h 643988"/>
              <a:gd name="connsiteX17" fmla="*/ 78535 w 643865"/>
              <a:gd name="connsiteY17" fmla="*/ 247324 h 643988"/>
              <a:gd name="connsiteX18" fmla="*/ 109392 w 643865"/>
              <a:gd name="connsiteY18" fmla="*/ 181413 h 643988"/>
              <a:gd name="connsiteX19" fmla="*/ 129696 w 643865"/>
              <a:gd name="connsiteY19" fmla="*/ 197459 h 643988"/>
              <a:gd name="connsiteX20" fmla="*/ 141607 w 643865"/>
              <a:gd name="connsiteY20" fmla="*/ 180796 h 643988"/>
              <a:gd name="connsiteX21" fmla="*/ 119760 w 643865"/>
              <a:gd name="connsiteY21" fmla="*/ 166848 h 643988"/>
              <a:gd name="connsiteX22" fmla="*/ 85941 w 643865"/>
              <a:gd name="connsiteY22" fmla="*/ 142718 h 643988"/>
              <a:gd name="connsiteX23" fmla="*/ 65699 w 643865"/>
              <a:gd name="connsiteY23" fmla="*/ 126672 h 643988"/>
              <a:gd name="connsiteX24" fmla="*/ 54220 w 643865"/>
              <a:gd name="connsiteY24" fmla="*/ 143335 h 643988"/>
              <a:gd name="connsiteX25" fmla="*/ 76005 w 643865"/>
              <a:gd name="connsiteY25" fmla="*/ 157283 h 643988"/>
              <a:gd name="connsiteX26" fmla="*/ 109392 w 643865"/>
              <a:gd name="connsiteY26" fmla="*/ 181413 h 643988"/>
              <a:gd name="connsiteX27" fmla="*/ 119760 w 643865"/>
              <a:gd name="connsiteY27" fmla="*/ 477086 h 643988"/>
              <a:gd name="connsiteX28" fmla="*/ 141607 w 643865"/>
              <a:gd name="connsiteY28" fmla="*/ 463139 h 643988"/>
              <a:gd name="connsiteX29" fmla="*/ 129696 w 643865"/>
              <a:gd name="connsiteY29" fmla="*/ 446414 h 643988"/>
              <a:gd name="connsiteX30" fmla="*/ 109763 w 643865"/>
              <a:gd name="connsiteY30" fmla="*/ 462521 h 643988"/>
              <a:gd name="connsiteX31" fmla="*/ 75696 w 643865"/>
              <a:gd name="connsiteY31" fmla="*/ 486652 h 643988"/>
              <a:gd name="connsiteX32" fmla="*/ 54220 w 643865"/>
              <a:gd name="connsiteY32" fmla="*/ 500599 h 643988"/>
              <a:gd name="connsiteX33" fmla="*/ 66131 w 643865"/>
              <a:gd name="connsiteY33" fmla="*/ 517262 h 643988"/>
              <a:gd name="connsiteX34" fmla="*/ 86373 w 643865"/>
              <a:gd name="connsiteY34" fmla="*/ 501216 h 643988"/>
              <a:gd name="connsiteX35" fmla="*/ 119760 w 643865"/>
              <a:gd name="connsiteY35" fmla="*/ 477086 h 643988"/>
              <a:gd name="connsiteX36" fmla="*/ 170675 w 643865"/>
              <a:gd name="connsiteY36" fmla="*/ 494243 h 643988"/>
              <a:gd name="connsiteX37" fmla="*/ 149568 w 643865"/>
              <a:gd name="connsiteY37" fmla="*/ 473136 h 643988"/>
              <a:gd name="connsiteX38" fmla="*/ 132227 w 643865"/>
              <a:gd name="connsiteY38" fmla="*/ 492329 h 643988"/>
              <a:gd name="connsiteX39" fmla="*/ 102851 w 643865"/>
              <a:gd name="connsiteY39" fmla="*/ 521767 h 643988"/>
              <a:gd name="connsiteX40" fmla="*/ 83657 w 643865"/>
              <a:gd name="connsiteY40" fmla="*/ 539109 h 643988"/>
              <a:gd name="connsiteX41" fmla="*/ 104702 w 643865"/>
              <a:gd name="connsiteY41" fmla="*/ 560153 h 643988"/>
              <a:gd name="connsiteX42" fmla="*/ 122105 w 643865"/>
              <a:gd name="connsiteY42" fmla="*/ 540960 h 643988"/>
              <a:gd name="connsiteX43" fmla="*/ 151543 w 643865"/>
              <a:gd name="connsiteY43" fmla="*/ 511337 h 643988"/>
              <a:gd name="connsiteX44" fmla="*/ 170798 w 643865"/>
              <a:gd name="connsiteY44" fmla="*/ 494243 h 643988"/>
              <a:gd name="connsiteX45" fmla="*/ 170675 w 643865"/>
              <a:gd name="connsiteY45" fmla="*/ 494243 h 643988"/>
              <a:gd name="connsiteX46" fmla="*/ 69401 w 643865"/>
              <a:gd name="connsiteY46" fmla="*/ 288734 h 643988"/>
              <a:gd name="connsiteX47" fmla="*/ 94704 w 643865"/>
              <a:gd name="connsiteY47" fmla="*/ 294288 h 643988"/>
              <a:gd name="connsiteX48" fmla="*/ 98037 w 643865"/>
              <a:gd name="connsiteY48" fmla="*/ 274108 h 643988"/>
              <a:gd name="connsiteX49" fmla="*/ 72364 w 643865"/>
              <a:gd name="connsiteY49" fmla="*/ 271145 h 643988"/>
              <a:gd name="connsiteX50" fmla="*/ 31385 w 643865"/>
              <a:gd name="connsiteY50" fmla="*/ 264480 h 643988"/>
              <a:gd name="connsiteX51" fmla="*/ 6083 w 643865"/>
              <a:gd name="connsiteY51" fmla="*/ 258926 h 643988"/>
              <a:gd name="connsiteX52" fmla="*/ 2688 w 643865"/>
              <a:gd name="connsiteY52" fmla="*/ 279107 h 643988"/>
              <a:gd name="connsiteX53" fmla="*/ 28423 w 643865"/>
              <a:gd name="connsiteY53" fmla="*/ 282069 h 643988"/>
              <a:gd name="connsiteX54" fmla="*/ 69401 w 643865"/>
              <a:gd name="connsiteY54" fmla="*/ 288734 h 643988"/>
              <a:gd name="connsiteX55" fmla="*/ 97049 w 643865"/>
              <a:gd name="connsiteY55" fmla="*/ 441353 h 643988"/>
              <a:gd name="connsiteX56" fmla="*/ 120686 w 643865"/>
              <a:gd name="connsiteY56" fmla="*/ 431109 h 643988"/>
              <a:gd name="connsiteX57" fmla="*/ 115934 w 643865"/>
              <a:gd name="connsiteY57" fmla="*/ 420803 h 643988"/>
              <a:gd name="connsiteX58" fmla="*/ 93532 w 643865"/>
              <a:gd name="connsiteY58" fmla="*/ 433701 h 643988"/>
              <a:gd name="connsiteX59" fmla="*/ 56503 w 643865"/>
              <a:gd name="connsiteY59" fmla="*/ 452585 h 643988"/>
              <a:gd name="connsiteX60" fmla="*/ 32867 w 643865"/>
              <a:gd name="connsiteY60" fmla="*/ 463139 h 643988"/>
              <a:gd name="connsiteX61" fmla="*/ 37927 w 643865"/>
              <a:gd name="connsiteY61" fmla="*/ 473136 h 643988"/>
              <a:gd name="connsiteX62" fmla="*/ 60391 w 643865"/>
              <a:gd name="connsiteY62" fmla="*/ 460176 h 643988"/>
              <a:gd name="connsiteX63" fmla="*/ 97049 w 643865"/>
              <a:gd name="connsiteY63" fmla="*/ 441353 h 643988"/>
              <a:gd name="connsiteX64" fmla="*/ 67365 w 643865"/>
              <a:gd name="connsiteY64" fmla="*/ 335575 h 643988"/>
              <a:gd name="connsiteX65" fmla="*/ 93223 w 643865"/>
              <a:gd name="connsiteY65" fmla="*/ 336871 h 643988"/>
              <a:gd name="connsiteX66" fmla="*/ 93223 w 643865"/>
              <a:gd name="connsiteY66" fmla="*/ 307063 h 643988"/>
              <a:gd name="connsiteX67" fmla="*/ 67365 w 643865"/>
              <a:gd name="connsiteY67" fmla="*/ 308359 h 643988"/>
              <a:gd name="connsiteX68" fmla="*/ 25831 w 643865"/>
              <a:gd name="connsiteY68" fmla="*/ 308359 h 643988"/>
              <a:gd name="connsiteX69" fmla="*/ -27 w 643865"/>
              <a:gd name="connsiteY69" fmla="*/ 307063 h 643988"/>
              <a:gd name="connsiteX70" fmla="*/ -27 w 643865"/>
              <a:gd name="connsiteY70" fmla="*/ 336871 h 643988"/>
              <a:gd name="connsiteX71" fmla="*/ 25831 w 643865"/>
              <a:gd name="connsiteY71" fmla="*/ 335575 h 643988"/>
              <a:gd name="connsiteX72" fmla="*/ 67365 w 643865"/>
              <a:gd name="connsiteY72" fmla="*/ 335575 h 643988"/>
              <a:gd name="connsiteX73" fmla="*/ 166848 w 643865"/>
              <a:gd name="connsiteY73" fmla="*/ 119884 h 643988"/>
              <a:gd name="connsiteX74" fmla="*/ 180796 w 643865"/>
              <a:gd name="connsiteY74" fmla="*/ 141669 h 643988"/>
              <a:gd name="connsiteX75" fmla="*/ 197459 w 643865"/>
              <a:gd name="connsiteY75" fmla="*/ 129820 h 643988"/>
              <a:gd name="connsiteX76" fmla="*/ 181413 w 643865"/>
              <a:gd name="connsiteY76" fmla="*/ 109516 h 643988"/>
              <a:gd name="connsiteX77" fmla="*/ 157283 w 643865"/>
              <a:gd name="connsiteY77" fmla="*/ 75696 h 643988"/>
              <a:gd name="connsiteX78" fmla="*/ 143335 w 643865"/>
              <a:gd name="connsiteY78" fmla="*/ 53911 h 643988"/>
              <a:gd name="connsiteX79" fmla="*/ 126672 w 643865"/>
              <a:gd name="connsiteY79" fmla="*/ 65760 h 643988"/>
              <a:gd name="connsiteX80" fmla="*/ 142718 w 643865"/>
              <a:gd name="connsiteY80" fmla="*/ 86064 h 643988"/>
              <a:gd name="connsiteX81" fmla="*/ 166848 w 643865"/>
              <a:gd name="connsiteY81" fmla="*/ 119884 h 643988"/>
              <a:gd name="connsiteX82" fmla="*/ 81189 w 643865"/>
              <a:gd name="connsiteY82" fmla="*/ 404695 h 643988"/>
              <a:gd name="connsiteX83" fmla="*/ 106183 w 643865"/>
              <a:gd name="connsiteY83" fmla="*/ 397968 h 643988"/>
              <a:gd name="connsiteX84" fmla="*/ 102727 w 643865"/>
              <a:gd name="connsiteY84" fmla="*/ 387353 h 643988"/>
              <a:gd name="connsiteX85" fmla="*/ 78535 w 643865"/>
              <a:gd name="connsiteY85" fmla="*/ 396549 h 643988"/>
              <a:gd name="connsiteX86" fmla="*/ 39038 w 643865"/>
              <a:gd name="connsiteY86" fmla="*/ 409385 h 643988"/>
              <a:gd name="connsiteX87" fmla="*/ 14044 w 643865"/>
              <a:gd name="connsiteY87" fmla="*/ 416112 h 643988"/>
              <a:gd name="connsiteX88" fmla="*/ 17500 w 643865"/>
              <a:gd name="connsiteY88" fmla="*/ 426789 h 643988"/>
              <a:gd name="connsiteX89" fmla="*/ 41877 w 643865"/>
              <a:gd name="connsiteY89" fmla="*/ 417532 h 643988"/>
              <a:gd name="connsiteX90" fmla="*/ 81189 w 643865"/>
              <a:gd name="connsiteY90" fmla="*/ 404695 h 643988"/>
              <a:gd name="connsiteX91" fmla="*/ 72364 w 643865"/>
              <a:gd name="connsiteY91" fmla="*/ 372789 h 643988"/>
              <a:gd name="connsiteX92" fmla="*/ 98037 w 643865"/>
              <a:gd name="connsiteY92" fmla="*/ 369827 h 643988"/>
              <a:gd name="connsiteX93" fmla="*/ 94704 w 643865"/>
              <a:gd name="connsiteY93" fmla="*/ 349584 h 643988"/>
              <a:gd name="connsiteX94" fmla="*/ 69401 w 643865"/>
              <a:gd name="connsiteY94" fmla="*/ 355139 h 643988"/>
              <a:gd name="connsiteX95" fmla="*/ 28423 w 643865"/>
              <a:gd name="connsiteY95" fmla="*/ 362051 h 643988"/>
              <a:gd name="connsiteX96" fmla="*/ 2688 w 643865"/>
              <a:gd name="connsiteY96" fmla="*/ 365013 h 643988"/>
              <a:gd name="connsiteX97" fmla="*/ 6083 w 643865"/>
              <a:gd name="connsiteY97" fmla="*/ 385193 h 643988"/>
              <a:gd name="connsiteX98" fmla="*/ 31385 w 643865"/>
              <a:gd name="connsiteY98" fmla="*/ 379639 h 643988"/>
              <a:gd name="connsiteX99" fmla="*/ 72364 w 643865"/>
              <a:gd name="connsiteY99" fmla="*/ 372789 h 643988"/>
              <a:gd name="connsiteX100" fmla="*/ 132350 w 643865"/>
              <a:gd name="connsiteY100" fmla="*/ 151543 h 643988"/>
              <a:gd name="connsiteX101" fmla="*/ 149692 w 643865"/>
              <a:gd name="connsiteY101" fmla="*/ 170736 h 643988"/>
              <a:gd name="connsiteX102" fmla="*/ 170798 w 643865"/>
              <a:gd name="connsiteY102" fmla="*/ 149692 h 643988"/>
              <a:gd name="connsiteX103" fmla="*/ 151543 w 643865"/>
              <a:gd name="connsiteY103" fmla="*/ 132350 h 643988"/>
              <a:gd name="connsiteX104" fmla="*/ 122105 w 643865"/>
              <a:gd name="connsiteY104" fmla="*/ 102974 h 643988"/>
              <a:gd name="connsiteX105" fmla="*/ 104764 w 643865"/>
              <a:gd name="connsiteY105" fmla="*/ 83719 h 643988"/>
              <a:gd name="connsiteX106" fmla="*/ 83719 w 643865"/>
              <a:gd name="connsiteY106" fmla="*/ 104825 h 643988"/>
              <a:gd name="connsiteX107" fmla="*/ 102912 w 643865"/>
              <a:gd name="connsiteY107" fmla="*/ 122167 h 643988"/>
              <a:gd name="connsiteX108" fmla="*/ 132350 w 643865"/>
              <a:gd name="connsiteY108" fmla="*/ 151543 h 643988"/>
              <a:gd name="connsiteX109" fmla="*/ 524051 w 643865"/>
              <a:gd name="connsiteY109" fmla="*/ 166848 h 643988"/>
              <a:gd name="connsiteX110" fmla="*/ 502204 w 643865"/>
              <a:gd name="connsiteY110" fmla="*/ 180796 h 643988"/>
              <a:gd name="connsiteX111" fmla="*/ 514115 w 643865"/>
              <a:gd name="connsiteY111" fmla="*/ 197459 h 643988"/>
              <a:gd name="connsiteX112" fmla="*/ 534419 w 643865"/>
              <a:gd name="connsiteY112" fmla="*/ 181413 h 643988"/>
              <a:gd name="connsiteX113" fmla="*/ 568238 w 643865"/>
              <a:gd name="connsiteY113" fmla="*/ 157283 h 643988"/>
              <a:gd name="connsiteX114" fmla="*/ 590023 w 643865"/>
              <a:gd name="connsiteY114" fmla="*/ 143335 h 643988"/>
              <a:gd name="connsiteX115" fmla="*/ 578112 w 643865"/>
              <a:gd name="connsiteY115" fmla="*/ 126672 h 643988"/>
              <a:gd name="connsiteX116" fmla="*/ 557870 w 643865"/>
              <a:gd name="connsiteY116" fmla="*/ 142718 h 643988"/>
              <a:gd name="connsiteX117" fmla="*/ 524051 w 643865"/>
              <a:gd name="connsiteY117" fmla="*/ 166848 h 643988"/>
              <a:gd name="connsiteX118" fmla="*/ 473136 w 643865"/>
              <a:gd name="connsiteY118" fmla="*/ 149692 h 643988"/>
              <a:gd name="connsiteX119" fmla="*/ 494243 w 643865"/>
              <a:gd name="connsiteY119" fmla="*/ 170736 h 643988"/>
              <a:gd name="connsiteX120" fmla="*/ 511584 w 643865"/>
              <a:gd name="connsiteY120" fmla="*/ 151543 h 643988"/>
              <a:gd name="connsiteX121" fmla="*/ 540960 w 643865"/>
              <a:gd name="connsiteY121" fmla="*/ 122167 h 643988"/>
              <a:gd name="connsiteX122" fmla="*/ 560277 w 643865"/>
              <a:gd name="connsiteY122" fmla="*/ 104825 h 643988"/>
              <a:gd name="connsiteX123" fmla="*/ 539232 w 643865"/>
              <a:gd name="connsiteY123" fmla="*/ 83719 h 643988"/>
              <a:gd name="connsiteX124" fmla="*/ 521891 w 643865"/>
              <a:gd name="connsiteY124" fmla="*/ 102974 h 643988"/>
              <a:gd name="connsiteX125" fmla="*/ 492391 w 643865"/>
              <a:gd name="connsiteY125" fmla="*/ 132350 h 643988"/>
              <a:gd name="connsiteX126" fmla="*/ 473136 w 643865"/>
              <a:gd name="connsiteY126" fmla="*/ 149692 h 643988"/>
              <a:gd name="connsiteX127" fmla="*/ 571879 w 643865"/>
              <a:gd name="connsiteY127" fmla="*/ 271145 h 643988"/>
              <a:gd name="connsiteX128" fmla="*/ 546144 w 643865"/>
              <a:gd name="connsiteY128" fmla="*/ 274108 h 643988"/>
              <a:gd name="connsiteX129" fmla="*/ 549539 w 643865"/>
              <a:gd name="connsiteY129" fmla="*/ 294288 h 643988"/>
              <a:gd name="connsiteX130" fmla="*/ 574841 w 643865"/>
              <a:gd name="connsiteY130" fmla="*/ 288734 h 643988"/>
              <a:gd name="connsiteX131" fmla="*/ 615820 w 643865"/>
              <a:gd name="connsiteY131" fmla="*/ 281884 h 643988"/>
              <a:gd name="connsiteX132" fmla="*/ 641493 w 643865"/>
              <a:gd name="connsiteY132" fmla="*/ 278921 h 643988"/>
              <a:gd name="connsiteX133" fmla="*/ 638160 w 643865"/>
              <a:gd name="connsiteY133" fmla="*/ 258741 h 643988"/>
              <a:gd name="connsiteX134" fmla="*/ 612857 w 643865"/>
              <a:gd name="connsiteY134" fmla="*/ 264295 h 643988"/>
              <a:gd name="connsiteX135" fmla="*/ 571879 w 643865"/>
              <a:gd name="connsiteY135" fmla="*/ 271145 h 643988"/>
              <a:gd name="connsiteX136" fmla="*/ 563054 w 643865"/>
              <a:gd name="connsiteY136" fmla="*/ 239239 h 643988"/>
              <a:gd name="connsiteX137" fmla="*/ 537751 w 643865"/>
              <a:gd name="connsiteY137" fmla="*/ 245966 h 643988"/>
              <a:gd name="connsiteX138" fmla="*/ 541207 w 643865"/>
              <a:gd name="connsiteY138" fmla="*/ 256581 h 643988"/>
              <a:gd name="connsiteX139" fmla="*/ 565399 w 643865"/>
              <a:gd name="connsiteY139" fmla="*/ 247324 h 643988"/>
              <a:gd name="connsiteX140" fmla="*/ 604896 w 643865"/>
              <a:gd name="connsiteY140" fmla="*/ 234487 h 643988"/>
              <a:gd name="connsiteX141" fmla="*/ 629582 w 643865"/>
              <a:gd name="connsiteY141" fmla="*/ 227760 h 643988"/>
              <a:gd name="connsiteX142" fmla="*/ 626126 w 643865"/>
              <a:gd name="connsiteY142" fmla="*/ 217145 h 643988"/>
              <a:gd name="connsiteX143" fmla="*/ 601996 w 643865"/>
              <a:gd name="connsiteY143" fmla="*/ 226403 h 643988"/>
              <a:gd name="connsiteX144" fmla="*/ 563054 w 643865"/>
              <a:gd name="connsiteY144" fmla="*/ 239239 h 643988"/>
              <a:gd name="connsiteX145" fmla="*/ 446476 w 643865"/>
              <a:gd name="connsiteY145" fmla="*/ 129820 h 643988"/>
              <a:gd name="connsiteX146" fmla="*/ 463139 w 643865"/>
              <a:gd name="connsiteY146" fmla="*/ 141669 h 643988"/>
              <a:gd name="connsiteX147" fmla="*/ 477086 w 643865"/>
              <a:gd name="connsiteY147" fmla="*/ 119884 h 643988"/>
              <a:gd name="connsiteX148" fmla="*/ 501216 w 643865"/>
              <a:gd name="connsiteY148" fmla="*/ 86064 h 643988"/>
              <a:gd name="connsiteX149" fmla="*/ 517077 w 643865"/>
              <a:gd name="connsiteY149" fmla="*/ 65760 h 643988"/>
              <a:gd name="connsiteX150" fmla="*/ 500414 w 643865"/>
              <a:gd name="connsiteY150" fmla="*/ 53911 h 643988"/>
              <a:gd name="connsiteX151" fmla="*/ 486467 w 643865"/>
              <a:gd name="connsiteY151" fmla="*/ 75696 h 643988"/>
              <a:gd name="connsiteX152" fmla="*/ 462336 w 643865"/>
              <a:gd name="connsiteY152" fmla="*/ 109516 h 643988"/>
              <a:gd name="connsiteX153" fmla="*/ 446476 w 643865"/>
              <a:gd name="connsiteY153" fmla="*/ 129820 h 643988"/>
              <a:gd name="connsiteX154" fmla="*/ 430677 w 643865"/>
              <a:gd name="connsiteY154" fmla="*/ 120686 h 643988"/>
              <a:gd name="connsiteX155" fmla="*/ 441230 w 643865"/>
              <a:gd name="connsiteY155" fmla="*/ 97049 h 643988"/>
              <a:gd name="connsiteX156" fmla="*/ 459744 w 643865"/>
              <a:gd name="connsiteY156" fmla="*/ 60021 h 643988"/>
              <a:gd name="connsiteX157" fmla="*/ 472704 w 643865"/>
              <a:gd name="connsiteY157" fmla="*/ 37619 h 643988"/>
              <a:gd name="connsiteX158" fmla="*/ 462707 w 643865"/>
              <a:gd name="connsiteY158" fmla="*/ 32558 h 643988"/>
              <a:gd name="connsiteX159" fmla="*/ 452153 w 643865"/>
              <a:gd name="connsiteY159" fmla="*/ 56195 h 643988"/>
              <a:gd name="connsiteX160" fmla="*/ 433639 w 643865"/>
              <a:gd name="connsiteY160" fmla="*/ 93223 h 643988"/>
              <a:gd name="connsiteX161" fmla="*/ 420679 w 643865"/>
              <a:gd name="connsiteY161" fmla="*/ 115625 h 643988"/>
              <a:gd name="connsiteX162" fmla="*/ 430677 w 643865"/>
              <a:gd name="connsiteY162" fmla="*/ 120686 h 643988"/>
              <a:gd name="connsiteX163" fmla="*/ 202334 w 643865"/>
              <a:gd name="connsiteY163" fmla="*/ 97049 h 643988"/>
              <a:gd name="connsiteX164" fmla="*/ 212887 w 643865"/>
              <a:gd name="connsiteY164" fmla="*/ 120686 h 643988"/>
              <a:gd name="connsiteX165" fmla="*/ 222885 w 643865"/>
              <a:gd name="connsiteY165" fmla="*/ 115625 h 643988"/>
              <a:gd name="connsiteX166" fmla="*/ 209925 w 643865"/>
              <a:gd name="connsiteY166" fmla="*/ 93223 h 643988"/>
              <a:gd name="connsiteX167" fmla="*/ 191102 w 643865"/>
              <a:gd name="connsiteY167" fmla="*/ 56195 h 643988"/>
              <a:gd name="connsiteX168" fmla="*/ 180549 w 643865"/>
              <a:gd name="connsiteY168" fmla="*/ 32558 h 643988"/>
              <a:gd name="connsiteX169" fmla="*/ 170551 w 643865"/>
              <a:gd name="connsiteY169" fmla="*/ 37619 h 643988"/>
              <a:gd name="connsiteX170" fmla="*/ 183820 w 643865"/>
              <a:gd name="connsiteY170" fmla="*/ 60021 h 643988"/>
              <a:gd name="connsiteX171" fmla="*/ 202334 w 643865"/>
              <a:gd name="connsiteY171" fmla="*/ 97049 h 643988"/>
              <a:gd name="connsiteX172" fmla="*/ 239363 w 643865"/>
              <a:gd name="connsiteY172" fmla="*/ 81189 h 643988"/>
              <a:gd name="connsiteX173" fmla="*/ 246089 w 643865"/>
              <a:gd name="connsiteY173" fmla="*/ 105875 h 643988"/>
              <a:gd name="connsiteX174" fmla="*/ 256704 w 643865"/>
              <a:gd name="connsiteY174" fmla="*/ 102480 h 643988"/>
              <a:gd name="connsiteX175" fmla="*/ 247509 w 643865"/>
              <a:gd name="connsiteY175" fmla="*/ 78288 h 643988"/>
              <a:gd name="connsiteX176" fmla="*/ 234611 w 643865"/>
              <a:gd name="connsiteY176" fmla="*/ 38729 h 643988"/>
              <a:gd name="connsiteX177" fmla="*/ 227884 w 643865"/>
              <a:gd name="connsiteY177" fmla="*/ 14044 h 643988"/>
              <a:gd name="connsiteX178" fmla="*/ 217145 w 643865"/>
              <a:gd name="connsiteY178" fmla="*/ 17623 h 643988"/>
              <a:gd name="connsiteX179" fmla="*/ 226403 w 643865"/>
              <a:gd name="connsiteY179" fmla="*/ 41815 h 643988"/>
              <a:gd name="connsiteX180" fmla="*/ 239363 w 643865"/>
              <a:gd name="connsiteY180" fmla="*/ 81189 h 643988"/>
              <a:gd name="connsiteX181" fmla="*/ 271269 w 643865"/>
              <a:gd name="connsiteY181" fmla="*/ 72364 h 643988"/>
              <a:gd name="connsiteX182" fmla="*/ 274108 w 643865"/>
              <a:gd name="connsiteY182" fmla="*/ 97852 h 643988"/>
              <a:gd name="connsiteX183" fmla="*/ 294350 w 643865"/>
              <a:gd name="connsiteY183" fmla="*/ 94519 h 643988"/>
              <a:gd name="connsiteX184" fmla="*/ 288734 w 643865"/>
              <a:gd name="connsiteY184" fmla="*/ 69216 h 643988"/>
              <a:gd name="connsiteX185" fmla="*/ 281884 w 643865"/>
              <a:gd name="connsiteY185" fmla="*/ 28238 h 643988"/>
              <a:gd name="connsiteX186" fmla="*/ 278921 w 643865"/>
              <a:gd name="connsiteY186" fmla="*/ 2503 h 643988"/>
              <a:gd name="connsiteX187" fmla="*/ 258741 w 643865"/>
              <a:gd name="connsiteY187" fmla="*/ 5897 h 643988"/>
              <a:gd name="connsiteX188" fmla="*/ 264295 w 643865"/>
              <a:gd name="connsiteY188" fmla="*/ 31200 h 643988"/>
              <a:gd name="connsiteX189" fmla="*/ 271269 w 643865"/>
              <a:gd name="connsiteY189" fmla="*/ 72364 h 643988"/>
              <a:gd name="connsiteX190" fmla="*/ 372912 w 643865"/>
              <a:gd name="connsiteY190" fmla="*/ 72364 h 643988"/>
              <a:gd name="connsiteX191" fmla="*/ 379763 w 643865"/>
              <a:gd name="connsiteY191" fmla="*/ 31385 h 643988"/>
              <a:gd name="connsiteX192" fmla="*/ 385317 w 643865"/>
              <a:gd name="connsiteY192" fmla="*/ 6083 h 643988"/>
              <a:gd name="connsiteX193" fmla="*/ 365136 w 643865"/>
              <a:gd name="connsiteY193" fmla="*/ 2688 h 643988"/>
              <a:gd name="connsiteX194" fmla="*/ 362174 w 643865"/>
              <a:gd name="connsiteY194" fmla="*/ 28423 h 643988"/>
              <a:gd name="connsiteX195" fmla="*/ 355324 w 643865"/>
              <a:gd name="connsiteY195" fmla="*/ 69401 h 643988"/>
              <a:gd name="connsiteX196" fmla="*/ 349708 w 643865"/>
              <a:gd name="connsiteY196" fmla="*/ 94704 h 643988"/>
              <a:gd name="connsiteX197" fmla="*/ 369950 w 643865"/>
              <a:gd name="connsiteY197" fmla="*/ 98037 h 643988"/>
              <a:gd name="connsiteX198" fmla="*/ 372789 w 643865"/>
              <a:gd name="connsiteY198" fmla="*/ 72364 h 643988"/>
              <a:gd name="connsiteX199" fmla="*/ 372912 w 643865"/>
              <a:gd name="connsiteY199" fmla="*/ 72364 h 643988"/>
              <a:gd name="connsiteX200" fmla="*/ 404819 w 643865"/>
              <a:gd name="connsiteY200" fmla="*/ 81189 h 643988"/>
              <a:gd name="connsiteX201" fmla="*/ 417655 w 643865"/>
              <a:gd name="connsiteY201" fmla="*/ 41630 h 643988"/>
              <a:gd name="connsiteX202" fmla="*/ 426789 w 643865"/>
              <a:gd name="connsiteY202" fmla="*/ 17623 h 643988"/>
              <a:gd name="connsiteX203" fmla="*/ 416174 w 643865"/>
              <a:gd name="connsiteY203" fmla="*/ 14229 h 643988"/>
              <a:gd name="connsiteX204" fmla="*/ 409447 w 643865"/>
              <a:gd name="connsiteY204" fmla="*/ 38915 h 643988"/>
              <a:gd name="connsiteX205" fmla="*/ 396549 w 643865"/>
              <a:gd name="connsiteY205" fmla="*/ 78473 h 643988"/>
              <a:gd name="connsiteX206" fmla="*/ 387477 w 643865"/>
              <a:gd name="connsiteY206" fmla="*/ 102727 h 643988"/>
              <a:gd name="connsiteX207" fmla="*/ 398092 w 643865"/>
              <a:gd name="connsiteY207" fmla="*/ 106121 h 643988"/>
              <a:gd name="connsiteX208" fmla="*/ 404695 w 643865"/>
              <a:gd name="connsiteY208" fmla="*/ 81189 h 643988"/>
              <a:gd name="connsiteX209" fmla="*/ 404819 w 643865"/>
              <a:gd name="connsiteY209" fmla="*/ 81189 h 643988"/>
              <a:gd name="connsiteX210" fmla="*/ 546761 w 643865"/>
              <a:gd name="connsiteY210" fmla="*/ 202581 h 643988"/>
              <a:gd name="connsiteX211" fmla="*/ 523248 w 643865"/>
              <a:gd name="connsiteY211" fmla="*/ 213134 h 643988"/>
              <a:gd name="connsiteX212" fmla="*/ 528309 w 643865"/>
              <a:gd name="connsiteY212" fmla="*/ 223070 h 643988"/>
              <a:gd name="connsiteX213" fmla="*/ 550711 w 643865"/>
              <a:gd name="connsiteY213" fmla="*/ 210172 h 643988"/>
              <a:gd name="connsiteX214" fmla="*/ 587740 w 643865"/>
              <a:gd name="connsiteY214" fmla="*/ 191349 h 643988"/>
              <a:gd name="connsiteX215" fmla="*/ 611376 w 643865"/>
              <a:gd name="connsiteY215" fmla="*/ 180734 h 643988"/>
              <a:gd name="connsiteX216" fmla="*/ 606316 w 643865"/>
              <a:gd name="connsiteY216" fmla="*/ 170798 h 643988"/>
              <a:gd name="connsiteX217" fmla="*/ 583852 w 643865"/>
              <a:gd name="connsiteY217" fmla="*/ 183696 h 643988"/>
              <a:gd name="connsiteX218" fmla="*/ 546761 w 643865"/>
              <a:gd name="connsiteY218" fmla="*/ 202581 h 643988"/>
              <a:gd name="connsiteX219" fmla="*/ 441230 w 643865"/>
              <a:gd name="connsiteY219" fmla="*/ 546823 h 643988"/>
              <a:gd name="connsiteX220" fmla="*/ 430677 w 643865"/>
              <a:gd name="connsiteY220" fmla="*/ 523248 h 643988"/>
              <a:gd name="connsiteX221" fmla="*/ 420679 w 643865"/>
              <a:gd name="connsiteY221" fmla="*/ 528309 h 643988"/>
              <a:gd name="connsiteX222" fmla="*/ 433639 w 643865"/>
              <a:gd name="connsiteY222" fmla="*/ 550711 h 643988"/>
              <a:gd name="connsiteX223" fmla="*/ 452153 w 643865"/>
              <a:gd name="connsiteY223" fmla="*/ 587740 h 643988"/>
              <a:gd name="connsiteX224" fmla="*/ 462707 w 643865"/>
              <a:gd name="connsiteY224" fmla="*/ 611376 h 643988"/>
              <a:gd name="connsiteX225" fmla="*/ 472704 w 643865"/>
              <a:gd name="connsiteY225" fmla="*/ 606316 h 643988"/>
              <a:gd name="connsiteX226" fmla="*/ 459744 w 643865"/>
              <a:gd name="connsiteY226" fmla="*/ 583852 h 643988"/>
              <a:gd name="connsiteX227" fmla="*/ 441230 w 643865"/>
              <a:gd name="connsiteY227" fmla="*/ 546823 h 643988"/>
              <a:gd name="connsiteX228" fmla="*/ 550588 w 643865"/>
              <a:gd name="connsiteY228" fmla="*/ 433701 h 643988"/>
              <a:gd name="connsiteX229" fmla="*/ 528185 w 643865"/>
              <a:gd name="connsiteY229" fmla="*/ 420803 h 643988"/>
              <a:gd name="connsiteX230" fmla="*/ 523248 w 643865"/>
              <a:gd name="connsiteY230" fmla="*/ 431109 h 643988"/>
              <a:gd name="connsiteX231" fmla="*/ 546885 w 643865"/>
              <a:gd name="connsiteY231" fmla="*/ 441662 h 643988"/>
              <a:gd name="connsiteX232" fmla="*/ 583913 w 643865"/>
              <a:gd name="connsiteY232" fmla="*/ 460176 h 643988"/>
              <a:gd name="connsiteX233" fmla="*/ 606377 w 643865"/>
              <a:gd name="connsiteY233" fmla="*/ 473136 h 643988"/>
              <a:gd name="connsiteX234" fmla="*/ 611438 w 643865"/>
              <a:gd name="connsiteY234" fmla="*/ 463139 h 643988"/>
              <a:gd name="connsiteX235" fmla="*/ 587801 w 643865"/>
              <a:gd name="connsiteY235" fmla="*/ 452585 h 643988"/>
              <a:gd name="connsiteX236" fmla="*/ 550588 w 643865"/>
              <a:gd name="connsiteY236" fmla="*/ 433701 h 643988"/>
              <a:gd name="connsiteX237" fmla="*/ 511461 w 643865"/>
              <a:gd name="connsiteY237" fmla="*/ 492329 h 643988"/>
              <a:gd name="connsiteX238" fmla="*/ 494119 w 643865"/>
              <a:gd name="connsiteY238" fmla="*/ 473136 h 643988"/>
              <a:gd name="connsiteX239" fmla="*/ 473013 w 643865"/>
              <a:gd name="connsiteY239" fmla="*/ 494243 h 643988"/>
              <a:gd name="connsiteX240" fmla="*/ 492391 w 643865"/>
              <a:gd name="connsiteY240" fmla="*/ 511337 h 643988"/>
              <a:gd name="connsiteX241" fmla="*/ 521767 w 643865"/>
              <a:gd name="connsiteY241" fmla="*/ 540713 h 643988"/>
              <a:gd name="connsiteX242" fmla="*/ 539109 w 643865"/>
              <a:gd name="connsiteY242" fmla="*/ 559907 h 643988"/>
              <a:gd name="connsiteX243" fmla="*/ 560277 w 643865"/>
              <a:gd name="connsiteY243" fmla="*/ 539109 h 643988"/>
              <a:gd name="connsiteX244" fmla="*/ 541084 w 643865"/>
              <a:gd name="connsiteY244" fmla="*/ 521767 h 643988"/>
              <a:gd name="connsiteX245" fmla="*/ 511461 w 643865"/>
              <a:gd name="connsiteY245" fmla="*/ 492329 h 643988"/>
              <a:gd name="connsiteX246" fmla="*/ 476963 w 643865"/>
              <a:gd name="connsiteY246" fmla="*/ 524051 h 643988"/>
              <a:gd name="connsiteX247" fmla="*/ 463015 w 643865"/>
              <a:gd name="connsiteY247" fmla="*/ 502204 h 643988"/>
              <a:gd name="connsiteX248" fmla="*/ 446352 w 643865"/>
              <a:gd name="connsiteY248" fmla="*/ 514115 h 643988"/>
              <a:gd name="connsiteX249" fmla="*/ 462398 w 643865"/>
              <a:gd name="connsiteY249" fmla="*/ 534419 h 643988"/>
              <a:gd name="connsiteX250" fmla="*/ 486528 w 643865"/>
              <a:gd name="connsiteY250" fmla="*/ 568238 h 643988"/>
              <a:gd name="connsiteX251" fmla="*/ 500476 w 643865"/>
              <a:gd name="connsiteY251" fmla="*/ 590023 h 643988"/>
              <a:gd name="connsiteX252" fmla="*/ 517139 w 643865"/>
              <a:gd name="connsiteY252" fmla="*/ 578112 h 643988"/>
              <a:gd name="connsiteX253" fmla="*/ 501093 w 643865"/>
              <a:gd name="connsiteY253" fmla="*/ 557870 h 643988"/>
              <a:gd name="connsiteX254" fmla="*/ 476963 w 643865"/>
              <a:gd name="connsiteY254" fmla="*/ 524051 h 643988"/>
              <a:gd name="connsiteX255" fmla="*/ 534295 w 643865"/>
              <a:gd name="connsiteY255" fmla="*/ 462336 h 643988"/>
              <a:gd name="connsiteX256" fmla="*/ 513991 w 643865"/>
              <a:gd name="connsiteY256" fmla="*/ 446229 h 643988"/>
              <a:gd name="connsiteX257" fmla="*/ 502080 w 643865"/>
              <a:gd name="connsiteY257" fmla="*/ 462953 h 643988"/>
              <a:gd name="connsiteX258" fmla="*/ 523927 w 643865"/>
              <a:gd name="connsiteY258" fmla="*/ 476901 h 643988"/>
              <a:gd name="connsiteX259" fmla="*/ 557747 w 643865"/>
              <a:gd name="connsiteY259" fmla="*/ 501031 h 643988"/>
              <a:gd name="connsiteX260" fmla="*/ 577989 w 643865"/>
              <a:gd name="connsiteY260" fmla="*/ 517077 h 643988"/>
              <a:gd name="connsiteX261" fmla="*/ 589900 w 643865"/>
              <a:gd name="connsiteY261" fmla="*/ 500414 h 643988"/>
              <a:gd name="connsiteX262" fmla="*/ 568115 w 643865"/>
              <a:gd name="connsiteY262" fmla="*/ 486467 h 643988"/>
              <a:gd name="connsiteX263" fmla="*/ 534295 w 643865"/>
              <a:gd name="connsiteY263" fmla="*/ 462336 h 643988"/>
              <a:gd name="connsiteX264" fmla="*/ 197335 w 643865"/>
              <a:gd name="connsiteY264" fmla="*/ 513929 h 643988"/>
              <a:gd name="connsiteX265" fmla="*/ 180672 w 643865"/>
              <a:gd name="connsiteY265" fmla="*/ 502019 h 643988"/>
              <a:gd name="connsiteX266" fmla="*/ 166725 w 643865"/>
              <a:gd name="connsiteY266" fmla="*/ 523865 h 643988"/>
              <a:gd name="connsiteX267" fmla="*/ 142595 w 643865"/>
              <a:gd name="connsiteY267" fmla="*/ 557685 h 643988"/>
              <a:gd name="connsiteX268" fmla="*/ 126549 w 643865"/>
              <a:gd name="connsiteY268" fmla="*/ 577927 h 643988"/>
              <a:gd name="connsiteX269" fmla="*/ 143212 w 643865"/>
              <a:gd name="connsiteY269" fmla="*/ 589838 h 643988"/>
              <a:gd name="connsiteX270" fmla="*/ 157159 w 643865"/>
              <a:gd name="connsiteY270" fmla="*/ 568053 h 643988"/>
              <a:gd name="connsiteX271" fmla="*/ 181289 w 643865"/>
              <a:gd name="connsiteY271" fmla="*/ 534233 h 643988"/>
              <a:gd name="connsiteX272" fmla="*/ 197459 w 643865"/>
              <a:gd name="connsiteY272" fmla="*/ 514115 h 643988"/>
              <a:gd name="connsiteX273" fmla="*/ 197335 w 643865"/>
              <a:gd name="connsiteY273" fmla="*/ 513929 h 643988"/>
              <a:gd name="connsiteX274" fmla="*/ 565276 w 643865"/>
              <a:gd name="connsiteY274" fmla="*/ 396672 h 643988"/>
              <a:gd name="connsiteX275" fmla="*/ 541084 w 643865"/>
              <a:gd name="connsiteY275" fmla="*/ 387477 h 643988"/>
              <a:gd name="connsiteX276" fmla="*/ 537628 w 643865"/>
              <a:gd name="connsiteY276" fmla="*/ 398092 h 643988"/>
              <a:gd name="connsiteX277" fmla="*/ 562622 w 643865"/>
              <a:gd name="connsiteY277" fmla="*/ 404819 h 643988"/>
              <a:gd name="connsiteX278" fmla="*/ 602181 w 643865"/>
              <a:gd name="connsiteY278" fmla="*/ 417655 h 643988"/>
              <a:gd name="connsiteX279" fmla="*/ 626311 w 643865"/>
              <a:gd name="connsiteY279" fmla="*/ 426912 h 643988"/>
              <a:gd name="connsiteX280" fmla="*/ 629767 w 643865"/>
              <a:gd name="connsiteY280" fmla="*/ 416236 h 643988"/>
              <a:gd name="connsiteX281" fmla="*/ 605081 w 643865"/>
              <a:gd name="connsiteY281" fmla="*/ 409509 h 643988"/>
              <a:gd name="connsiteX282" fmla="*/ 565276 w 643865"/>
              <a:gd name="connsiteY282" fmla="*/ 396672 h 643988"/>
              <a:gd name="connsiteX283" fmla="*/ 576446 w 643865"/>
              <a:gd name="connsiteY283" fmla="*/ 308483 h 643988"/>
              <a:gd name="connsiteX284" fmla="*/ 550588 w 643865"/>
              <a:gd name="connsiteY284" fmla="*/ 307187 h 643988"/>
              <a:gd name="connsiteX285" fmla="*/ 550588 w 643865"/>
              <a:gd name="connsiteY285" fmla="*/ 336995 h 643988"/>
              <a:gd name="connsiteX286" fmla="*/ 576446 w 643865"/>
              <a:gd name="connsiteY286" fmla="*/ 335699 h 643988"/>
              <a:gd name="connsiteX287" fmla="*/ 617980 w 643865"/>
              <a:gd name="connsiteY287" fmla="*/ 335699 h 643988"/>
              <a:gd name="connsiteX288" fmla="*/ 643838 w 643865"/>
              <a:gd name="connsiteY288" fmla="*/ 336995 h 643988"/>
              <a:gd name="connsiteX289" fmla="*/ 643838 w 643865"/>
              <a:gd name="connsiteY289" fmla="*/ 307063 h 643988"/>
              <a:gd name="connsiteX290" fmla="*/ 617980 w 643865"/>
              <a:gd name="connsiteY290" fmla="*/ 308359 h 643988"/>
              <a:gd name="connsiteX291" fmla="*/ 576446 w 643865"/>
              <a:gd name="connsiteY291" fmla="*/ 308483 h 643988"/>
              <a:gd name="connsiteX292" fmla="*/ 574409 w 643865"/>
              <a:gd name="connsiteY292" fmla="*/ 355262 h 643988"/>
              <a:gd name="connsiteX293" fmla="*/ 549107 w 643865"/>
              <a:gd name="connsiteY293" fmla="*/ 349708 h 643988"/>
              <a:gd name="connsiteX294" fmla="*/ 545712 w 643865"/>
              <a:gd name="connsiteY294" fmla="*/ 369950 h 643988"/>
              <a:gd name="connsiteX295" fmla="*/ 571447 w 643865"/>
              <a:gd name="connsiteY295" fmla="*/ 372912 h 643988"/>
              <a:gd name="connsiteX296" fmla="*/ 612425 w 643865"/>
              <a:gd name="connsiteY296" fmla="*/ 379763 h 643988"/>
              <a:gd name="connsiteX297" fmla="*/ 637728 w 643865"/>
              <a:gd name="connsiteY297" fmla="*/ 385317 h 643988"/>
              <a:gd name="connsiteX298" fmla="*/ 641061 w 643865"/>
              <a:gd name="connsiteY298" fmla="*/ 365136 h 643988"/>
              <a:gd name="connsiteX299" fmla="*/ 615388 w 643865"/>
              <a:gd name="connsiteY299" fmla="*/ 362174 h 643988"/>
              <a:gd name="connsiteX300" fmla="*/ 574409 w 643865"/>
              <a:gd name="connsiteY300" fmla="*/ 355262 h 643988"/>
              <a:gd name="connsiteX301" fmla="*/ 213134 w 643865"/>
              <a:gd name="connsiteY301" fmla="*/ 523248 h 643988"/>
              <a:gd name="connsiteX302" fmla="*/ 202334 w 643865"/>
              <a:gd name="connsiteY302" fmla="*/ 546823 h 643988"/>
              <a:gd name="connsiteX303" fmla="*/ 183449 w 643865"/>
              <a:gd name="connsiteY303" fmla="*/ 583852 h 643988"/>
              <a:gd name="connsiteX304" fmla="*/ 170551 w 643865"/>
              <a:gd name="connsiteY304" fmla="*/ 606316 h 643988"/>
              <a:gd name="connsiteX305" fmla="*/ 180549 w 643865"/>
              <a:gd name="connsiteY305" fmla="*/ 611376 h 643988"/>
              <a:gd name="connsiteX306" fmla="*/ 191102 w 643865"/>
              <a:gd name="connsiteY306" fmla="*/ 587740 h 643988"/>
              <a:gd name="connsiteX307" fmla="*/ 209925 w 643865"/>
              <a:gd name="connsiteY307" fmla="*/ 550711 h 643988"/>
              <a:gd name="connsiteX308" fmla="*/ 222885 w 643865"/>
              <a:gd name="connsiteY308" fmla="*/ 528309 h 643988"/>
              <a:gd name="connsiteX309" fmla="*/ 213134 w 643865"/>
              <a:gd name="connsiteY309" fmla="*/ 523248 h 643988"/>
              <a:gd name="connsiteX310" fmla="*/ 271145 w 643865"/>
              <a:gd name="connsiteY310" fmla="*/ 571571 h 643988"/>
              <a:gd name="connsiteX311" fmla="*/ 264048 w 643865"/>
              <a:gd name="connsiteY311" fmla="*/ 612549 h 643988"/>
              <a:gd name="connsiteX312" fmla="*/ 258494 w 643865"/>
              <a:gd name="connsiteY312" fmla="*/ 637852 h 643988"/>
              <a:gd name="connsiteX313" fmla="*/ 278675 w 643865"/>
              <a:gd name="connsiteY313" fmla="*/ 641184 h 643988"/>
              <a:gd name="connsiteX314" fmla="*/ 281637 w 643865"/>
              <a:gd name="connsiteY314" fmla="*/ 615511 h 643988"/>
              <a:gd name="connsiteX315" fmla="*/ 288734 w 643865"/>
              <a:gd name="connsiteY315" fmla="*/ 574533 h 643988"/>
              <a:gd name="connsiteX316" fmla="*/ 294350 w 643865"/>
              <a:gd name="connsiteY316" fmla="*/ 549230 h 643988"/>
              <a:gd name="connsiteX317" fmla="*/ 274108 w 643865"/>
              <a:gd name="connsiteY317" fmla="*/ 545836 h 643988"/>
              <a:gd name="connsiteX318" fmla="*/ 271145 w 643865"/>
              <a:gd name="connsiteY318" fmla="*/ 571571 h 643988"/>
              <a:gd name="connsiteX319" fmla="*/ 336871 w 643865"/>
              <a:gd name="connsiteY319" fmla="*/ 550711 h 643988"/>
              <a:gd name="connsiteX320" fmla="*/ 307248 w 643865"/>
              <a:gd name="connsiteY320" fmla="*/ 550711 h 643988"/>
              <a:gd name="connsiteX321" fmla="*/ 308544 w 643865"/>
              <a:gd name="connsiteY321" fmla="*/ 576508 h 643988"/>
              <a:gd name="connsiteX322" fmla="*/ 308544 w 643865"/>
              <a:gd name="connsiteY322" fmla="*/ 618103 h 643988"/>
              <a:gd name="connsiteX323" fmla="*/ 307248 w 643865"/>
              <a:gd name="connsiteY323" fmla="*/ 643962 h 643988"/>
              <a:gd name="connsiteX324" fmla="*/ 336871 w 643865"/>
              <a:gd name="connsiteY324" fmla="*/ 643962 h 643988"/>
              <a:gd name="connsiteX325" fmla="*/ 335575 w 643865"/>
              <a:gd name="connsiteY325" fmla="*/ 618103 h 643988"/>
              <a:gd name="connsiteX326" fmla="*/ 335575 w 643865"/>
              <a:gd name="connsiteY326" fmla="*/ 576508 h 643988"/>
              <a:gd name="connsiteX327" fmla="*/ 336871 w 643865"/>
              <a:gd name="connsiteY327" fmla="*/ 550711 h 643988"/>
              <a:gd name="connsiteX328" fmla="*/ 295399 w 643865"/>
              <a:gd name="connsiteY328" fmla="*/ 198076 h 643988"/>
              <a:gd name="connsiteX329" fmla="*/ 238067 w 643865"/>
              <a:gd name="connsiteY329" fmla="*/ 198076 h 643988"/>
              <a:gd name="connsiteX330" fmla="*/ 241769 w 643865"/>
              <a:gd name="connsiteY330" fmla="*/ 270652 h 643988"/>
              <a:gd name="connsiteX331" fmla="*/ 241769 w 643865"/>
              <a:gd name="connsiteY331" fmla="*/ 373529 h 643988"/>
              <a:gd name="connsiteX332" fmla="*/ 238067 w 643865"/>
              <a:gd name="connsiteY332" fmla="*/ 445859 h 643988"/>
              <a:gd name="connsiteX333" fmla="*/ 295399 w 643865"/>
              <a:gd name="connsiteY333" fmla="*/ 445859 h 643988"/>
              <a:gd name="connsiteX334" fmla="*/ 291696 w 643865"/>
              <a:gd name="connsiteY334" fmla="*/ 373529 h 643988"/>
              <a:gd name="connsiteX335" fmla="*/ 291696 w 643865"/>
              <a:gd name="connsiteY335" fmla="*/ 270652 h 643988"/>
              <a:gd name="connsiteX336" fmla="*/ 295399 w 643865"/>
              <a:gd name="connsiteY336" fmla="*/ 198076 h 643988"/>
              <a:gd name="connsiteX337" fmla="*/ 239363 w 643865"/>
              <a:gd name="connsiteY337" fmla="*/ 562745 h 643988"/>
              <a:gd name="connsiteX338" fmla="*/ 226526 w 643865"/>
              <a:gd name="connsiteY338" fmla="*/ 602304 h 643988"/>
              <a:gd name="connsiteX339" fmla="*/ 217269 w 643865"/>
              <a:gd name="connsiteY339" fmla="*/ 626435 h 643988"/>
              <a:gd name="connsiteX340" fmla="*/ 227884 w 643865"/>
              <a:gd name="connsiteY340" fmla="*/ 629891 h 643988"/>
              <a:gd name="connsiteX341" fmla="*/ 234611 w 643865"/>
              <a:gd name="connsiteY341" fmla="*/ 604896 h 643988"/>
              <a:gd name="connsiteX342" fmla="*/ 247509 w 643865"/>
              <a:gd name="connsiteY342" fmla="*/ 565399 h 643988"/>
              <a:gd name="connsiteX343" fmla="*/ 256704 w 643865"/>
              <a:gd name="connsiteY343" fmla="*/ 541207 h 643988"/>
              <a:gd name="connsiteX344" fmla="*/ 246089 w 643865"/>
              <a:gd name="connsiteY344" fmla="*/ 537751 h 643988"/>
              <a:gd name="connsiteX345" fmla="*/ 239363 w 643865"/>
              <a:gd name="connsiteY345" fmla="*/ 562745 h 643988"/>
              <a:gd name="connsiteX346" fmla="*/ 372912 w 643865"/>
              <a:gd name="connsiteY346" fmla="*/ 571571 h 643988"/>
              <a:gd name="connsiteX347" fmla="*/ 369950 w 643865"/>
              <a:gd name="connsiteY347" fmla="*/ 545836 h 643988"/>
              <a:gd name="connsiteX348" fmla="*/ 349708 w 643865"/>
              <a:gd name="connsiteY348" fmla="*/ 549230 h 643988"/>
              <a:gd name="connsiteX349" fmla="*/ 355324 w 643865"/>
              <a:gd name="connsiteY349" fmla="*/ 574533 h 643988"/>
              <a:gd name="connsiteX350" fmla="*/ 362174 w 643865"/>
              <a:gd name="connsiteY350" fmla="*/ 615511 h 643988"/>
              <a:gd name="connsiteX351" fmla="*/ 365136 w 643865"/>
              <a:gd name="connsiteY351" fmla="*/ 641184 h 643988"/>
              <a:gd name="connsiteX352" fmla="*/ 385317 w 643865"/>
              <a:gd name="connsiteY352" fmla="*/ 637852 h 643988"/>
              <a:gd name="connsiteX353" fmla="*/ 379763 w 643865"/>
              <a:gd name="connsiteY353" fmla="*/ 612549 h 643988"/>
              <a:gd name="connsiteX354" fmla="*/ 372912 w 643865"/>
              <a:gd name="connsiteY354" fmla="*/ 571571 h 643988"/>
              <a:gd name="connsiteX355" fmla="*/ 404819 w 643865"/>
              <a:gd name="connsiteY355" fmla="*/ 562745 h 643988"/>
              <a:gd name="connsiteX356" fmla="*/ 398092 w 643865"/>
              <a:gd name="connsiteY356" fmla="*/ 538060 h 643988"/>
              <a:gd name="connsiteX357" fmla="*/ 387477 w 643865"/>
              <a:gd name="connsiteY357" fmla="*/ 541516 h 643988"/>
              <a:gd name="connsiteX358" fmla="*/ 396672 w 643865"/>
              <a:gd name="connsiteY358" fmla="*/ 565708 h 643988"/>
              <a:gd name="connsiteX359" fmla="*/ 409571 w 643865"/>
              <a:gd name="connsiteY359" fmla="*/ 605205 h 643988"/>
              <a:gd name="connsiteX360" fmla="*/ 416297 w 643865"/>
              <a:gd name="connsiteY360" fmla="*/ 630199 h 643988"/>
              <a:gd name="connsiteX361" fmla="*/ 426912 w 643865"/>
              <a:gd name="connsiteY361" fmla="*/ 626743 h 643988"/>
              <a:gd name="connsiteX362" fmla="*/ 417655 w 643865"/>
              <a:gd name="connsiteY362" fmla="*/ 602613 h 643988"/>
              <a:gd name="connsiteX363" fmla="*/ 404819 w 643865"/>
              <a:gd name="connsiteY363" fmla="*/ 562745 h 643988"/>
              <a:gd name="connsiteX364" fmla="*/ 336933 w 643865"/>
              <a:gd name="connsiteY364" fmla="*/ -27 h 643988"/>
              <a:gd name="connsiteX365" fmla="*/ 307248 w 643865"/>
              <a:gd name="connsiteY365" fmla="*/ -27 h 643988"/>
              <a:gd name="connsiteX366" fmla="*/ 308544 w 643865"/>
              <a:gd name="connsiteY366" fmla="*/ 25831 h 643988"/>
              <a:gd name="connsiteX367" fmla="*/ 308544 w 643865"/>
              <a:gd name="connsiteY367" fmla="*/ 67365 h 643988"/>
              <a:gd name="connsiteX368" fmla="*/ 307248 w 643865"/>
              <a:gd name="connsiteY368" fmla="*/ 93223 h 643988"/>
              <a:gd name="connsiteX369" fmla="*/ 336871 w 643865"/>
              <a:gd name="connsiteY369" fmla="*/ 93223 h 643988"/>
              <a:gd name="connsiteX370" fmla="*/ 335575 w 643865"/>
              <a:gd name="connsiteY370" fmla="*/ 67365 h 643988"/>
              <a:gd name="connsiteX371" fmla="*/ 335575 w 643865"/>
              <a:gd name="connsiteY371" fmla="*/ 25831 h 643988"/>
              <a:gd name="connsiteX372" fmla="*/ 336871 w 643865"/>
              <a:gd name="connsiteY372" fmla="*/ -27 h 643988"/>
              <a:gd name="connsiteX373" fmla="*/ 336933 w 643865"/>
              <a:gd name="connsiteY373" fmla="*/ -27 h 643988"/>
              <a:gd name="connsiteX374" fmla="*/ 348535 w 643865"/>
              <a:gd name="connsiteY374" fmla="*/ 445859 h 643988"/>
              <a:gd name="connsiteX375" fmla="*/ 405991 w 643865"/>
              <a:gd name="connsiteY375" fmla="*/ 445859 h 643988"/>
              <a:gd name="connsiteX376" fmla="*/ 402288 w 643865"/>
              <a:gd name="connsiteY376" fmla="*/ 373529 h 643988"/>
              <a:gd name="connsiteX377" fmla="*/ 402288 w 643865"/>
              <a:gd name="connsiteY377" fmla="*/ 270652 h 643988"/>
              <a:gd name="connsiteX378" fmla="*/ 405991 w 643865"/>
              <a:gd name="connsiteY378" fmla="*/ 198076 h 643988"/>
              <a:gd name="connsiteX379" fmla="*/ 348535 w 643865"/>
              <a:gd name="connsiteY379" fmla="*/ 198076 h 643988"/>
              <a:gd name="connsiteX380" fmla="*/ 352238 w 643865"/>
              <a:gd name="connsiteY380" fmla="*/ 270652 h 643988"/>
              <a:gd name="connsiteX381" fmla="*/ 352238 w 643865"/>
              <a:gd name="connsiteY381" fmla="*/ 373529 h 643988"/>
              <a:gd name="connsiteX382" fmla="*/ 348535 w 643865"/>
              <a:gd name="connsiteY382" fmla="*/ 445859 h 6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643865" h="643988">
                <a:moveTo>
                  <a:pt x="56195" y="191349"/>
                </a:moveTo>
                <a:cubicBezTo>
                  <a:pt x="48542" y="187331"/>
                  <a:pt x="40649" y="183789"/>
                  <a:pt x="32558" y="180734"/>
                </a:cubicBezTo>
                <a:lnTo>
                  <a:pt x="37619" y="170798"/>
                </a:lnTo>
                <a:cubicBezTo>
                  <a:pt x="44932" y="175569"/>
                  <a:pt x="52535" y="179876"/>
                  <a:pt x="60391" y="183696"/>
                </a:cubicBezTo>
                <a:lnTo>
                  <a:pt x="97420" y="202581"/>
                </a:lnTo>
                <a:cubicBezTo>
                  <a:pt x="105078" y="206580"/>
                  <a:pt x="112972" y="210104"/>
                  <a:pt x="121056" y="213134"/>
                </a:cubicBezTo>
                <a:lnTo>
                  <a:pt x="115934" y="223070"/>
                </a:lnTo>
                <a:cubicBezTo>
                  <a:pt x="108726" y="218330"/>
                  <a:pt x="101246" y="214023"/>
                  <a:pt x="93532" y="210172"/>
                </a:cubicBezTo>
                <a:lnTo>
                  <a:pt x="56195" y="191349"/>
                </a:lnTo>
                <a:close/>
                <a:moveTo>
                  <a:pt x="78535" y="247324"/>
                </a:moveTo>
                <a:cubicBezTo>
                  <a:pt x="86780" y="249910"/>
                  <a:pt x="94859" y="253001"/>
                  <a:pt x="102727" y="256581"/>
                </a:cubicBezTo>
                <a:lnTo>
                  <a:pt x="106183" y="245966"/>
                </a:lnTo>
                <a:cubicBezTo>
                  <a:pt x="97716" y="244257"/>
                  <a:pt x="89366" y="242010"/>
                  <a:pt x="81189" y="239239"/>
                </a:cubicBezTo>
                <a:lnTo>
                  <a:pt x="41877" y="226403"/>
                </a:lnTo>
                <a:cubicBezTo>
                  <a:pt x="33650" y="223817"/>
                  <a:pt x="25590" y="220725"/>
                  <a:pt x="17747" y="217145"/>
                </a:cubicBezTo>
                <a:lnTo>
                  <a:pt x="14291" y="227760"/>
                </a:lnTo>
                <a:cubicBezTo>
                  <a:pt x="22745" y="229507"/>
                  <a:pt x="31095" y="231753"/>
                  <a:pt x="39285" y="234487"/>
                </a:cubicBezTo>
                <a:lnTo>
                  <a:pt x="78535" y="247324"/>
                </a:lnTo>
                <a:close/>
                <a:moveTo>
                  <a:pt x="109392" y="181413"/>
                </a:moveTo>
                <a:cubicBezTo>
                  <a:pt x="116483" y="186338"/>
                  <a:pt x="123266" y="191701"/>
                  <a:pt x="129696" y="197459"/>
                </a:cubicBezTo>
                <a:lnTo>
                  <a:pt x="141607" y="180796"/>
                </a:lnTo>
                <a:cubicBezTo>
                  <a:pt x="134041" y="176605"/>
                  <a:pt x="126746" y="171946"/>
                  <a:pt x="119760" y="166848"/>
                </a:cubicBezTo>
                <a:lnTo>
                  <a:pt x="85941" y="142718"/>
                </a:lnTo>
                <a:cubicBezTo>
                  <a:pt x="78881" y="137775"/>
                  <a:pt x="72123" y="132418"/>
                  <a:pt x="65699" y="126672"/>
                </a:cubicBezTo>
                <a:lnTo>
                  <a:pt x="54220" y="143335"/>
                </a:lnTo>
                <a:cubicBezTo>
                  <a:pt x="61761" y="147526"/>
                  <a:pt x="69037" y="152185"/>
                  <a:pt x="76005" y="157283"/>
                </a:cubicBezTo>
                <a:lnTo>
                  <a:pt x="109392" y="181413"/>
                </a:lnTo>
                <a:close/>
                <a:moveTo>
                  <a:pt x="119760" y="477086"/>
                </a:moveTo>
                <a:cubicBezTo>
                  <a:pt x="126746" y="471988"/>
                  <a:pt x="134041" y="467329"/>
                  <a:pt x="141607" y="463139"/>
                </a:cubicBezTo>
                <a:lnTo>
                  <a:pt x="129696" y="446414"/>
                </a:lnTo>
                <a:cubicBezTo>
                  <a:pt x="123401" y="452203"/>
                  <a:pt x="116742" y="457584"/>
                  <a:pt x="109763" y="462521"/>
                </a:cubicBezTo>
                <a:lnTo>
                  <a:pt x="75696" y="486652"/>
                </a:lnTo>
                <a:cubicBezTo>
                  <a:pt x="68827" y="491737"/>
                  <a:pt x="61656" y="496396"/>
                  <a:pt x="54220" y="500599"/>
                </a:cubicBezTo>
                <a:lnTo>
                  <a:pt x="66131" y="517262"/>
                </a:lnTo>
                <a:cubicBezTo>
                  <a:pt x="72536" y="511498"/>
                  <a:pt x="79300" y="506141"/>
                  <a:pt x="86373" y="501216"/>
                </a:cubicBezTo>
                <a:lnTo>
                  <a:pt x="119760" y="477086"/>
                </a:lnTo>
                <a:close/>
                <a:moveTo>
                  <a:pt x="170675" y="494243"/>
                </a:moveTo>
                <a:lnTo>
                  <a:pt x="149568" y="473136"/>
                </a:lnTo>
                <a:cubicBezTo>
                  <a:pt x="144211" y="479900"/>
                  <a:pt x="138416" y="486312"/>
                  <a:pt x="132227" y="492329"/>
                </a:cubicBezTo>
                <a:lnTo>
                  <a:pt x="102851" y="521767"/>
                </a:lnTo>
                <a:cubicBezTo>
                  <a:pt x="96790" y="527908"/>
                  <a:pt x="90384" y="533703"/>
                  <a:pt x="83657" y="539109"/>
                </a:cubicBezTo>
                <a:lnTo>
                  <a:pt x="104702" y="560153"/>
                </a:lnTo>
                <a:cubicBezTo>
                  <a:pt x="110114" y="553414"/>
                  <a:pt x="115922" y="547002"/>
                  <a:pt x="122105" y="540960"/>
                </a:cubicBezTo>
                <a:lnTo>
                  <a:pt x="151543" y="511337"/>
                </a:lnTo>
                <a:cubicBezTo>
                  <a:pt x="157603" y="505246"/>
                  <a:pt x="164034" y="499538"/>
                  <a:pt x="170798" y="494243"/>
                </a:cubicBezTo>
                <a:lnTo>
                  <a:pt x="170675" y="494243"/>
                </a:lnTo>
                <a:close/>
                <a:moveTo>
                  <a:pt x="69401" y="288734"/>
                </a:moveTo>
                <a:cubicBezTo>
                  <a:pt x="77936" y="290092"/>
                  <a:pt x="86385" y="291949"/>
                  <a:pt x="94704" y="294288"/>
                </a:cubicBezTo>
                <a:lnTo>
                  <a:pt x="98037" y="274108"/>
                </a:lnTo>
                <a:cubicBezTo>
                  <a:pt x="89428" y="273657"/>
                  <a:pt x="80849" y="272670"/>
                  <a:pt x="72364" y="271145"/>
                </a:cubicBezTo>
                <a:lnTo>
                  <a:pt x="31385" y="264480"/>
                </a:lnTo>
                <a:cubicBezTo>
                  <a:pt x="22850" y="263123"/>
                  <a:pt x="14402" y="261265"/>
                  <a:pt x="6083" y="258926"/>
                </a:cubicBezTo>
                <a:lnTo>
                  <a:pt x="2688" y="279107"/>
                </a:lnTo>
                <a:cubicBezTo>
                  <a:pt x="11322" y="279551"/>
                  <a:pt x="19913" y="280545"/>
                  <a:pt x="28423" y="282069"/>
                </a:cubicBezTo>
                <a:lnTo>
                  <a:pt x="69401" y="288734"/>
                </a:lnTo>
                <a:close/>
                <a:moveTo>
                  <a:pt x="97049" y="441353"/>
                </a:moveTo>
                <a:cubicBezTo>
                  <a:pt x="104702" y="437435"/>
                  <a:pt x="112595" y="434016"/>
                  <a:pt x="120686" y="431109"/>
                </a:cubicBezTo>
                <a:lnTo>
                  <a:pt x="115934" y="420803"/>
                </a:lnTo>
                <a:cubicBezTo>
                  <a:pt x="108757" y="425585"/>
                  <a:pt x="101271" y="429899"/>
                  <a:pt x="93532" y="433701"/>
                </a:cubicBezTo>
                <a:lnTo>
                  <a:pt x="56503" y="452585"/>
                </a:lnTo>
                <a:cubicBezTo>
                  <a:pt x="48844" y="456585"/>
                  <a:pt x="40951" y="460108"/>
                  <a:pt x="32867" y="463139"/>
                </a:cubicBezTo>
                <a:lnTo>
                  <a:pt x="37927" y="473136"/>
                </a:lnTo>
                <a:cubicBezTo>
                  <a:pt x="45135" y="468353"/>
                  <a:pt x="52640" y="464027"/>
                  <a:pt x="60391" y="460176"/>
                </a:cubicBezTo>
                <a:lnTo>
                  <a:pt x="97049" y="441353"/>
                </a:lnTo>
                <a:close/>
                <a:moveTo>
                  <a:pt x="67365" y="335575"/>
                </a:moveTo>
                <a:cubicBezTo>
                  <a:pt x="76005" y="335476"/>
                  <a:pt x="84639" y="335908"/>
                  <a:pt x="93223" y="336871"/>
                </a:cubicBezTo>
                <a:lnTo>
                  <a:pt x="93223" y="307063"/>
                </a:lnTo>
                <a:cubicBezTo>
                  <a:pt x="84639" y="308026"/>
                  <a:pt x="76005" y="308458"/>
                  <a:pt x="67365" y="308359"/>
                </a:cubicBezTo>
                <a:lnTo>
                  <a:pt x="25831" y="308359"/>
                </a:lnTo>
                <a:cubicBezTo>
                  <a:pt x="17191" y="308458"/>
                  <a:pt x="8557" y="308026"/>
                  <a:pt x="-27" y="307063"/>
                </a:cubicBezTo>
                <a:lnTo>
                  <a:pt x="-27" y="336871"/>
                </a:lnTo>
                <a:cubicBezTo>
                  <a:pt x="8557" y="335908"/>
                  <a:pt x="17191" y="335476"/>
                  <a:pt x="25831" y="335575"/>
                </a:cubicBezTo>
                <a:lnTo>
                  <a:pt x="67365" y="335575"/>
                </a:lnTo>
                <a:close/>
                <a:moveTo>
                  <a:pt x="166848" y="119884"/>
                </a:moveTo>
                <a:cubicBezTo>
                  <a:pt x="171933" y="126857"/>
                  <a:pt x="176587" y="134134"/>
                  <a:pt x="180796" y="141669"/>
                </a:cubicBezTo>
                <a:lnTo>
                  <a:pt x="197459" y="129820"/>
                </a:lnTo>
                <a:cubicBezTo>
                  <a:pt x="191701" y="123389"/>
                  <a:pt x="186338" y="116607"/>
                  <a:pt x="181413" y="109516"/>
                </a:cubicBezTo>
                <a:lnTo>
                  <a:pt x="157283" y="75696"/>
                </a:lnTo>
                <a:cubicBezTo>
                  <a:pt x="152197" y="68723"/>
                  <a:pt x="147544" y="61446"/>
                  <a:pt x="143335" y="53911"/>
                </a:cubicBezTo>
                <a:lnTo>
                  <a:pt x="126672" y="65760"/>
                </a:lnTo>
                <a:cubicBezTo>
                  <a:pt x="132430" y="72191"/>
                  <a:pt x="137793" y="78973"/>
                  <a:pt x="142718" y="86064"/>
                </a:cubicBezTo>
                <a:lnTo>
                  <a:pt x="166848" y="119884"/>
                </a:lnTo>
                <a:close/>
                <a:moveTo>
                  <a:pt x="81189" y="404695"/>
                </a:moveTo>
                <a:cubicBezTo>
                  <a:pt x="89366" y="401924"/>
                  <a:pt x="97716" y="399678"/>
                  <a:pt x="106183" y="397968"/>
                </a:cubicBezTo>
                <a:lnTo>
                  <a:pt x="102727" y="387353"/>
                </a:lnTo>
                <a:cubicBezTo>
                  <a:pt x="94859" y="390908"/>
                  <a:pt x="86780" y="393982"/>
                  <a:pt x="78535" y="396549"/>
                </a:cubicBezTo>
                <a:lnTo>
                  <a:pt x="39038" y="409385"/>
                </a:lnTo>
                <a:cubicBezTo>
                  <a:pt x="30855" y="412150"/>
                  <a:pt x="22505" y="414397"/>
                  <a:pt x="14044" y="416112"/>
                </a:cubicBezTo>
                <a:lnTo>
                  <a:pt x="17500" y="426789"/>
                </a:lnTo>
                <a:cubicBezTo>
                  <a:pt x="25424" y="423203"/>
                  <a:pt x="33570" y="420111"/>
                  <a:pt x="41877" y="417532"/>
                </a:cubicBezTo>
                <a:lnTo>
                  <a:pt x="81189" y="404695"/>
                </a:lnTo>
                <a:close/>
                <a:moveTo>
                  <a:pt x="72364" y="372789"/>
                </a:moveTo>
                <a:cubicBezTo>
                  <a:pt x="80849" y="371265"/>
                  <a:pt x="89428" y="370277"/>
                  <a:pt x="98037" y="369827"/>
                </a:cubicBezTo>
                <a:lnTo>
                  <a:pt x="94704" y="349584"/>
                </a:lnTo>
                <a:cubicBezTo>
                  <a:pt x="86397" y="351985"/>
                  <a:pt x="77949" y="353843"/>
                  <a:pt x="69401" y="355139"/>
                </a:cubicBezTo>
                <a:lnTo>
                  <a:pt x="28423" y="362051"/>
                </a:lnTo>
                <a:cubicBezTo>
                  <a:pt x="19913" y="363544"/>
                  <a:pt x="11316" y="364538"/>
                  <a:pt x="2688" y="365013"/>
                </a:cubicBezTo>
                <a:lnTo>
                  <a:pt x="6083" y="385193"/>
                </a:lnTo>
                <a:cubicBezTo>
                  <a:pt x="14395" y="382824"/>
                  <a:pt x="22844" y="380966"/>
                  <a:pt x="31385" y="379639"/>
                </a:cubicBezTo>
                <a:lnTo>
                  <a:pt x="72364" y="372789"/>
                </a:lnTo>
                <a:close/>
                <a:moveTo>
                  <a:pt x="132350" y="151543"/>
                </a:moveTo>
                <a:cubicBezTo>
                  <a:pt x="138509" y="157585"/>
                  <a:pt x="144298" y="163997"/>
                  <a:pt x="149692" y="170736"/>
                </a:cubicBezTo>
                <a:lnTo>
                  <a:pt x="170798" y="149692"/>
                </a:lnTo>
                <a:cubicBezTo>
                  <a:pt x="164028" y="144316"/>
                  <a:pt x="157591" y="138528"/>
                  <a:pt x="151543" y="132350"/>
                </a:cubicBezTo>
                <a:lnTo>
                  <a:pt x="122105" y="102974"/>
                </a:lnTo>
                <a:cubicBezTo>
                  <a:pt x="115928" y="96926"/>
                  <a:pt x="110139" y="90489"/>
                  <a:pt x="104764" y="83719"/>
                </a:cubicBezTo>
                <a:lnTo>
                  <a:pt x="83719" y="104825"/>
                </a:lnTo>
                <a:cubicBezTo>
                  <a:pt x="90458" y="110219"/>
                  <a:pt x="96870" y="116008"/>
                  <a:pt x="102912" y="122167"/>
                </a:cubicBezTo>
                <a:lnTo>
                  <a:pt x="132350" y="151543"/>
                </a:lnTo>
                <a:close/>
                <a:moveTo>
                  <a:pt x="524051" y="166848"/>
                </a:moveTo>
                <a:cubicBezTo>
                  <a:pt x="517064" y="171946"/>
                  <a:pt x="509770" y="176605"/>
                  <a:pt x="502204" y="180796"/>
                </a:cubicBezTo>
                <a:lnTo>
                  <a:pt x="514115" y="197459"/>
                </a:lnTo>
                <a:cubicBezTo>
                  <a:pt x="520545" y="191701"/>
                  <a:pt x="527328" y="186338"/>
                  <a:pt x="534419" y="181413"/>
                </a:cubicBezTo>
                <a:lnTo>
                  <a:pt x="568238" y="157283"/>
                </a:lnTo>
                <a:cubicBezTo>
                  <a:pt x="575206" y="152185"/>
                  <a:pt x="582482" y="147526"/>
                  <a:pt x="590023" y="143335"/>
                </a:cubicBezTo>
                <a:lnTo>
                  <a:pt x="578112" y="126672"/>
                </a:lnTo>
                <a:cubicBezTo>
                  <a:pt x="571688" y="132418"/>
                  <a:pt x="564930" y="137775"/>
                  <a:pt x="557870" y="142718"/>
                </a:cubicBezTo>
                <a:lnTo>
                  <a:pt x="524051" y="166848"/>
                </a:lnTo>
                <a:close/>
                <a:moveTo>
                  <a:pt x="473136" y="149692"/>
                </a:moveTo>
                <a:lnTo>
                  <a:pt x="494243" y="170736"/>
                </a:lnTo>
                <a:cubicBezTo>
                  <a:pt x="499636" y="163997"/>
                  <a:pt x="505425" y="157585"/>
                  <a:pt x="511584" y="151543"/>
                </a:cubicBezTo>
                <a:lnTo>
                  <a:pt x="540960" y="122167"/>
                </a:lnTo>
                <a:cubicBezTo>
                  <a:pt x="547045" y="116002"/>
                  <a:pt x="553494" y="110213"/>
                  <a:pt x="560277" y="104825"/>
                </a:cubicBezTo>
                <a:lnTo>
                  <a:pt x="539232" y="83719"/>
                </a:lnTo>
                <a:cubicBezTo>
                  <a:pt x="533857" y="90489"/>
                  <a:pt x="528068" y="96926"/>
                  <a:pt x="521891" y="102974"/>
                </a:cubicBezTo>
                <a:lnTo>
                  <a:pt x="492391" y="132350"/>
                </a:lnTo>
                <a:cubicBezTo>
                  <a:pt x="486343" y="138528"/>
                  <a:pt x="479906" y="144316"/>
                  <a:pt x="473136" y="149692"/>
                </a:cubicBezTo>
                <a:close/>
                <a:moveTo>
                  <a:pt x="571879" y="271145"/>
                </a:moveTo>
                <a:cubicBezTo>
                  <a:pt x="563369" y="272670"/>
                  <a:pt x="554778" y="273663"/>
                  <a:pt x="546144" y="274108"/>
                </a:cubicBezTo>
                <a:lnTo>
                  <a:pt x="549539" y="294288"/>
                </a:lnTo>
                <a:cubicBezTo>
                  <a:pt x="557858" y="291949"/>
                  <a:pt x="566306" y="290092"/>
                  <a:pt x="574841" y="288734"/>
                </a:cubicBezTo>
                <a:lnTo>
                  <a:pt x="615820" y="281884"/>
                </a:lnTo>
                <a:cubicBezTo>
                  <a:pt x="624305" y="280359"/>
                  <a:pt x="632884" y="279372"/>
                  <a:pt x="641493" y="278921"/>
                </a:cubicBezTo>
                <a:lnTo>
                  <a:pt x="638160" y="258741"/>
                </a:lnTo>
                <a:cubicBezTo>
                  <a:pt x="629841" y="261080"/>
                  <a:pt x="621392" y="262937"/>
                  <a:pt x="612857" y="264295"/>
                </a:cubicBezTo>
                <a:lnTo>
                  <a:pt x="571879" y="271145"/>
                </a:lnTo>
                <a:close/>
                <a:moveTo>
                  <a:pt x="563054" y="239239"/>
                </a:moveTo>
                <a:cubicBezTo>
                  <a:pt x="554772" y="242022"/>
                  <a:pt x="546323" y="244269"/>
                  <a:pt x="537751" y="245966"/>
                </a:cubicBezTo>
                <a:lnTo>
                  <a:pt x="541207" y="256581"/>
                </a:lnTo>
                <a:cubicBezTo>
                  <a:pt x="549076" y="253001"/>
                  <a:pt x="557154" y="249910"/>
                  <a:pt x="565399" y="247324"/>
                </a:cubicBezTo>
                <a:lnTo>
                  <a:pt x="604896" y="234487"/>
                </a:lnTo>
                <a:cubicBezTo>
                  <a:pt x="612987" y="231766"/>
                  <a:pt x="621232" y="229519"/>
                  <a:pt x="629582" y="227760"/>
                </a:cubicBezTo>
                <a:lnTo>
                  <a:pt x="626126" y="217145"/>
                </a:lnTo>
                <a:cubicBezTo>
                  <a:pt x="618282" y="220725"/>
                  <a:pt x="610222" y="223817"/>
                  <a:pt x="601996" y="226403"/>
                </a:cubicBezTo>
                <a:lnTo>
                  <a:pt x="563054" y="239239"/>
                </a:lnTo>
                <a:close/>
                <a:moveTo>
                  <a:pt x="446476" y="129820"/>
                </a:moveTo>
                <a:lnTo>
                  <a:pt x="463139" y="141669"/>
                </a:lnTo>
                <a:cubicBezTo>
                  <a:pt x="467347" y="134134"/>
                  <a:pt x="472001" y="126857"/>
                  <a:pt x="477086" y="119884"/>
                </a:cubicBezTo>
                <a:lnTo>
                  <a:pt x="501216" y="86064"/>
                </a:lnTo>
                <a:cubicBezTo>
                  <a:pt x="506086" y="78980"/>
                  <a:pt x="511381" y="72197"/>
                  <a:pt x="517077" y="65760"/>
                </a:cubicBezTo>
                <a:lnTo>
                  <a:pt x="500414" y="53911"/>
                </a:lnTo>
                <a:cubicBezTo>
                  <a:pt x="496205" y="61446"/>
                  <a:pt x="491552" y="68723"/>
                  <a:pt x="486467" y="75696"/>
                </a:cubicBezTo>
                <a:lnTo>
                  <a:pt x="462336" y="109516"/>
                </a:lnTo>
                <a:cubicBezTo>
                  <a:pt x="457467" y="116601"/>
                  <a:pt x="452172" y="123383"/>
                  <a:pt x="446476" y="129820"/>
                </a:cubicBezTo>
                <a:close/>
                <a:moveTo>
                  <a:pt x="430677" y="120686"/>
                </a:moveTo>
                <a:cubicBezTo>
                  <a:pt x="433707" y="112601"/>
                  <a:pt x="437231" y="104708"/>
                  <a:pt x="441230" y="97049"/>
                </a:cubicBezTo>
                <a:lnTo>
                  <a:pt x="459744" y="60021"/>
                </a:lnTo>
                <a:cubicBezTo>
                  <a:pt x="463608" y="52300"/>
                  <a:pt x="467934" y="44814"/>
                  <a:pt x="472704" y="37619"/>
                </a:cubicBezTo>
                <a:lnTo>
                  <a:pt x="462707" y="32558"/>
                </a:lnTo>
                <a:cubicBezTo>
                  <a:pt x="459701" y="40655"/>
                  <a:pt x="456177" y="48548"/>
                  <a:pt x="452153" y="56195"/>
                </a:cubicBezTo>
                <a:lnTo>
                  <a:pt x="433639" y="93223"/>
                </a:lnTo>
                <a:cubicBezTo>
                  <a:pt x="429776" y="100944"/>
                  <a:pt x="425450" y="108430"/>
                  <a:pt x="420679" y="115625"/>
                </a:cubicBezTo>
                <a:lnTo>
                  <a:pt x="430677" y="120686"/>
                </a:lnTo>
                <a:close/>
                <a:moveTo>
                  <a:pt x="202334" y="97049"/>
                </a:moveTo>
                <a:cubicBezTo>
                  <a:pt x="206333" y="104708"/>
                  <a:pt x="209857" y="112601"/>
                  <a:pt x="212887" y="120686"/>
                </a:cubicBezTo>
                <a:lnTo>
                  <a:pt x="222885" y="115625"/>
                </a:lnTo>
                <a:cubicBezTo>
                  <a:pt x="218114" y="108430"/>
                  <a:pt x="213788" y="100944"/>
                  <a:pt x="209925" y="93223"/>
                </a:cubicBezTo>
                <a:lnTo>
                  <a:pt x="191102" y="56195"/>
                </a:lnTo>
                <a:cubicBezTo>
                  <a:pt x="187078" y="48548"/>
                  <a:pt x="183554" y="40655"/>
                  <a:pt x="180549" y="32558"/>
                </a:cubicBezTo>
                <a:lnTo>
                  <a:pt x="170551" y="37619"/>
                </a:lnTo>
                <a:cubicBezTo>
                  <a:pt x="175451" y="44796"/>
                  <a:pt x="179882" y="52276"/>
                  <a:pt x="183820" y="60021"/>
                </a:cubicBezTo>
                <a:lnTo>
                  <a:pt x="202334" y="97049"/>
                </a:lnTo>
                <a:close/>
                <a:moveTo>
                  <a:pt x="239363" y="81189"/>
                </a:moveTo>
                <a:cubicBezTo>
                  <a:pt x="242115" y="89267"/>
                  <a:pt x="244361" y="97512"/>
                  <a:pt x="246089" y="105875"/>
                </a:cubicBezTo>
                <a:lnTo>
                  <a:pt x="256704" y="102480"/>
                </a:lnTo>
                <a:cubicBezTo>
                  <a:pt x="253125" y="94624"/>
                  <a:pt x="250051" y="86539"/>
                  <a:pt x="247509" y="78288"/>
                </a:cubicBezTo>
                <a:lnTo>
                  <a:pt x="234611" y="38729"/>
                </a:lnTo>
                <a:cubicBezTo>
                  <a:pt x="231877" y="30645"/>
                  <a:pt x="229630" y="22400"/>
                  <a:pt x="227884" y="14044"/>
                </a:cubicBezTo>
                <a:lnTo>
                  <a:pt x="217145" y="17623"/>
                </a:lnTo>
                <a:cubicBezTo>
                  <a:pt x="220725" y="25492"/>
                  <a:pt x="223817" y="33570"/>
                  <a:pt x="226403" y="41815"/>
                </a:cubicBezTo>
                <a:lnTo>
                  <a:pt x="239363" y="81189"/>
                </a:lnTo>
                <a:close/>
                <a:moveTo>
                  <a:pt x="271269" y="72364"/>
                </a:moveTo>
                <a:cubicBezTo>
                  <a:pt x="272744" y="80794"/>
                  <a:pt x="273694" y="89304"/>
                  <a:pt x="274108" y="97852"/>
                </a:cubicBezTo>
                <a:lnTo>
                  <a:pt x="294350" y="94519"/>
                </a:lnTo>
                <a:cubicBezTo>
                  <a:pt x="291962" y="86206"/>
                  <a:pt x="290086" y="77758"/>
                  <a:pt x="288734" y="69216"/>
                </a:cubicBezTo>
                <a:lnTo>
                  <a:pt x="281884" y="28238"/>
                </a:lnTo>
                <a:cubicBezTo>
                  <a:pt x="280390" y="19728"/>
                  <a:pt x="279397" y="11131"/>
                  <a:pt x="278921" y="2503"/>
                </a:cubicBezTo>
                <a:lnTo>
                  <a:pt x="258741" y="5897"/>
                </a:lnTo>
                <a:cubicBezTo>
                  <a:pt x="261080" y="14217"/>
                  <a:pt x="262937" y="22665"/>
                  <a:pt x="264295" y="31200"/>
                </a:cubicBezTo>
                <a:lnTo>
                  <a:pt x="271269" y="72364"/>
                </a:lnTo>
                <a:close/>
                <a:moveTo>
                  <a:pt x="372912" y="72364"/>
                </a:moveTo>
                <a:lnTo>
                  <a:pt x="379763" y="31385"/>
                </a:lnTo>
                <a:cubicBezTo>
                  <a:pt x="381120" y="22850"/>
                  <a:pt x="382978" y="14402"/>
                  <a:pt x="385317" y="6083"/>
                </a:cubicBezTo>
                <a:lnTo>
                  <a:pt x="365136" y="2688"/>
                </a:lnTo>
                <a:cubicBezTo>
                  <a:pt x="364661" y="11316"/>
                  <a:pt x="363667" y="19913"/>
                  <a:pt x="362174" y="28423"/>
                </a:cubicBezTo>
                <a:lnTo>
                  <a:pt x="355324" y="69401"/>
                </a:lnTo>
                <a:cubicBezTo>
                  <a:pt x="353972" y="77943"/>
                  <a:pt x="352096" y="86391"/>
                  <a:pt x="349708" y="94704"/>
                </a:cubicBezTo>
                <a:lnTo>
                  <a:pt x="369950" y="98037"/>
                </a:lnTo>
                <a:cubicBezTo>
                  <a:pt x="370357" y="89428"/>
                  <a:pt x="371301" y="80856"/>
                  <a:pt x="372789" y="72364"/>
                </a:cubicBezTo>
                <a:lnTo>
                  <a:pt x="372912" y="72364"/>
                </a:lnTo>
                <a:close/>
                <a:moveTo>
                  <a:pt x="404819" y="81189"/>
                </a:moveTo>
                <a:lnTo>
                  <a:pt x="417655" y="41630"/>
                </a:lnTo>
                <a:cubicBezTo>
                  <a:pt x="420210" y="33453"/>
                  <a:pt x="423259" y="25430"/>
                  <a:pt x="426789" y="17623"/>
                </a:cubicBezTo>
                <a:lnTo>
                  <a:pt x="416174" y="14229"/>
                </a:lnTo>
                <a:cubicBezTo>
                  <a:pt x="414397" y="22579"/>
                  <a:pt x="412150" y="30818"/>
                  <a:pt x="409447" y="38915"/>
                </a:cubicBezTo>
                <a:lnTo>
                  <a:pt x="396549" y="78473"/>
                </a:lnTo>
                <a:cubicBezTo>
                  <a:pt x="394025" y="86737"/>
                  <a:pt x="390995" y="94834"/>
                  <a:pt x="387477" y="102727"/>
                </a:cubicBezTo>
                <a:lnTo>
                  <a:pt x="398092" y="106121"/>
                </a:lnTo>
                <a:cubicBezTo>
                  <a:pt x="399770" y="97679"/>
                  <a:pt x="401973" y="89354"/>
                  <a:pt x="404695" y="81189"/>
                </a:cubicBezTo>
                <a:lnTo>
                  <a:pt x="404819" y="81189"/>
                </a:lnTo>
                <a:close/>
                <a:moveTo>
                  <a:pt x="546761" y="202581"/>
                </a:moveTo>
                <a:cubicBezTo>
                  <a:pt x="539146" y="206574"/>
                  <a:pt x="531296" y="210098"/>
                  <a:pt x="523248" y="213134"/>
                </a:cubicBezTo>
                <a:lnTo>
                  <a:pt x="528309" y="223070"/>
                </a:lnTo>
                <a:cubicBezTo>
                  <a:pt x="535505" y="218318"/>
                  <a:pt x="542984" y="214010"/>
                  <a:pt x="550711" y="210172"/>
                </a:cubicBezTo>
                <a:lnTo>
                  <a:pt x="587740" y="191349"/>
                </a:lnTo>
                <a:cubicBezTo>
                  <a:pt x="595392" y="187331"/>
                  <a:pt x="603286" y="183789"/>
                  <a:pt x="611376" y="180734"/>
                </a:cubicBezTo>
                <a:lnTo>
                  <a:pt x="606316" y="170798"/>
                </a:lnTo>
                <a:cubicBezTo>
                  <a:pt x="599101" y="175562"/>
                  <a:pt x="591603" y="179870"/>
                  <a:pt x="583852" y="183696"/>
                </a:cubicBezTo>
                <a:lnTo>
                  <a:pt x="546761" y="202581"/>
                </a:lnTo>
                <a:close/>
                <a:moveTo>
                  <a:pt x="441230" y="546823"/>
                </a:moveTo>
                <a:cubicBezTo>
                  <a:pt x="437225" y="539195"/>
                  <a:pt x="433695" y="531321"/>
                  <a:pt x="430677" y="523248"/>
                </a:cubicBezTo>
                <a:lnTo>
                  <a:pt x="420679" y="528309"/>
                </a:lnTo>
                <a:cubicBezTo>
                  <a:pt x="425474" y="535492"/>
                  <a:pt x="429807" y="542972"/>
                  <a:pt x="433639" y="550711"/>
                </a:cubicBezTo>
                <a:lnTo>
                  <a:pt x="452153" y="587740"/>
                </a:lnTo>
                <a:cubicBezTo>
                  <a:pt x="456177" y="595386"/>
                  <a:pt x="459701" y="603279"/>
                  <a:pt x="462707" y="611376"/>
                </a:cubicBezTo>
                <a:lnTo>
                  <a:pt x="472704" y="606316"/>
                </a:lnTo>
                <a:cubicBezTo>
                  <a:pt x="467921" y="599108"/>
                  <a:pt x="463595" y="591603"/>
                  <a:pt x="459744" y="583852"/>
                </a:cubicBezTo>
                <a:lnTo>
                  <a:pt x="441230" y="546823"/>
                </a:lnTo>
                <a:close/>
                <a:moveTo>
                  <a:pt x="550588" y="433701"/>
                </a:moveTo>
                <a:cubicBezTo>
                  <a:pt x="542836" y="429912"/>
                  <a:pt x="535357" y="425598"/>
                  <a:pt x="528185" y="420803"/>
                </a:cubicBezTo>
                <a:lnTo>
                  <a:pt x="523248" y="431109"/>
                </a:lnTo>
                <a:cubicBezTo>
                  <a:pt x="531345" y="434114"/>
                  <a:pt x="539238" y="437638"/>
                  <a:pt x="546885" y="441662"/>
                </a:cubicBezTo>
                <a:lnTo>
                  <a:pt x="583913" y="460176"/>
                </a:lnTo>
                <a:cubicBezTo>
                  <a:pt x="591665" y="464027"/>
                  <a:pt x="599169" y="468353"/>
                  <a:pt x="606377" y="473136"/>
                </a:cubicBezTo>
                <a:lnTo>
                  <a:pt x="611438" y="463139"/>
                </a:lnTo>
                <a:cubicBezTo>
                  <a:pt x="603353" y="460108"/>
                  <a:pt x="595460" y="456585"/>
                  <a:pt x="587801" y="452585"/>
                </a:cubicBezTo>
                <a:lnTo>
                  <a:pt x="550588" y="433701"/>
                </a:lnTo>
                <a:close/>
                <a:moveTo>
                  <a:pt x="511461" y="492329"/>
                </a:moveTo>
                <a:cubicBezTo>
                  <a:pt x="505271" y="486312"/>
                  <a:pt x="499476" y="479900"/>
                  <a:pt x="494119" y="473136"/>
                </a:cubicBezTo>
                <a:lnTo>
                  <a:pt x="473013" y="494243"/>
                </a:lnTo>
                <a:cubicBezTo>
                  <a:pt x="479820" y="499531"/>
                  <a:pt x="486294" y="505240"/>
                  <a:pt x="492391" y="511337"/>
                </a:cubicBezTo>
                <a:lnTo>
                  <a:pt x="521767" y="540713"/>
                </a:lnTo>
                <a:cubicBezTo>
                  <a:pt x="527926" y="546755"/>
                  <a:pt x="533715" y="553167"/>
                  <a:pt x="539109" y="559907"/>
                </a:cubicBezTo>
                <a:lnTo>
                  <a:pt x="560277" y="539109"/>
                </a:lnTo>
                <a:cubicBezTo>
                  <a:pt x="553550" y="533703"/>
                  <a:pt x="547144" y="527908"/>
                  <a:pt x="541084" y="521767"/>
                </a:cubicBezTo>
                <a:lnTo>
                  <a:pt x="511461" y="492329"/>
                </a:lnTo>
                <a:close/>
                <a:moveTo>
                  <a:pt x="476963" y="524051"/>
                </a:moveTo>
                <a:cubicBezTo>
                  <a:pt x="471865" y="517065"/>
                  <a:pt x="467205" y="509770"/>
                  <a:pt x="463015" y="502204"/>
                </a:cubicBezTo>
                <a:lnTo>
                  <a:pt x="446352" y="514115"/>
                </a:lnTo>
                <a:cubicBezTo>
                  <a:pt x="452110" y="520545"/>
                  <a:pt x="457473" y="527328"/>
                  <a:pt x="462398" y="534419"/>
                </a:cubicBezTo>
                <a:lnTo>
                  <a:pt x="486528" y="568238"/>
                </a:lnTo>
                <a:cubicBezTo>
                  <a:pt x="491638" y="575193"/>
                  <a:pt x="496298" y="582469"/>
                  <a:pt x="500476" y="590023"/>
                </a:cubicBezTo>
                <a:lnTo>
                  <a:pt x="517139" y="578112"/>
                </a:lnTo>
                <a:cubicBezTo>
                  <a:pt x="511393" y="571688"/>
                  <a:pt x="506036" y="564930"/>
                  <a:pt x="501093" y="557870"/>
                </a:cubicBezTo>
                <a:lnTo>
                  <a:pt x="476963" y="524051"/>
                </a:lnTo>
                <a:close/>
                <a:moveTo>
                  <a:pt x="534295" y="462336"/>
                </a:moveTo>
                <a:cubicBezTo>
                  <a:pt x="527186" y="457412"/>
                  <a:pt x="520403" y="452030"/>
                  <a:pt x="513991" y="446229"/>
                </a:cubicBezTo>
                <a:lnTo>
                  <a:pt x="502080" y="462953"/>
                </a:lnTo>
                <a:cubicBezTo>
                  <a:pt x="509646" y="467144"/>
                  <a:pt x="516941" y="471803"/>
                  <a:pt x="523927" y="476901"/>
                </a:cubicBezTo>
                <a:lnTo>
                  <a:pt x="557747" y="501031"/>
                </a:lnTo>
                <a:cubicBezTo>
                  <a:pt x="564819" y="505956"/>
                  <a:pt x="571583" y="511313"/>
                  <a:pt x="577989" y="517077"/>
                </a:cubicBezTo>
                <a:lnTo>
                  <a:pt x="589900" y="500414"/>
                </a:lnTo>
                <a:cubicBezTo>
                  <a:pt x="582358" y="496224"/>
                  <a:pt x="575082" y="491564"/>
                  <a:pt x="568115" y="486467"/>
                </a:cubicBezTo>
                <a:lnTo>
                  <a:pt x="534295" y="462336"/>
                </a:lnTo>
                <a:close/>
                <a:moveTo>
                  <a:pt x="197335" y="513929"/>
                </a:moveTo>
                <a:lnTo>
                  <a:pt x="180672" y="502019"/>
                </a:lnTo>
                <a:cubicBezTo>
                  <a:pt x="176482" y="509585"/>
                  <a:pt x="171822" y="516879"/>
                  <a:pt x="166725" y="523865"/>
                </a:cubicBezTo>
                <a:lnTo>
                  <a:pt x="142595" y="557685"/>
                </a:lnTo>
                <a:cubicBezTo>
                  <a:pt x="137651" y="564745"/>
                  <a:pt x="132294" y="571503"/>
                  <a:pt x="126549" y="577927"/>
                </a:cubicBezTo>
                <a:lnTo>
                  <a:pt x="143212" y="589838"/>
                </a:lnTo>
                <a:cubicBezTo>
                  <a:pt x="147390" y="582284"/>
                  <a:pt x="152049" y="575008"/>
                  <a:pt x="157159" y="568053"/>
                </a:cubicBezTo>
                <a:lnTo>
                  <a:pt x="181289" y="534233"/>
                </a:lnTo>
                <a:cubicBezTo>
                  <a:pt x="186264" y="527204"/>
                  <a:pt x="191664" y="520484"/>
                  <a:pt x="197459" y="514115"/>
                </a:cubicBezTo>
                <a:lnTo>
                  <a:pt x="197335" y="513929"/>
                </a:lnTo>
                <a:close/>
                <a:moveTo>
                  <a:pt x="565276" y="396672"/>
                </a:moveTo>
                <a:cubicBezTo>
                  <a:pt x="557031" y="394105"/>
                  <a:pt x="548952" y="391032"/>
                  <a:pt x="541084" y="387477"/>
                </a:cubicBezTo>
                <a:lnTo>
                  <a:pt x="537628" y="398092"/>
                </a:lnTo>
                <a:cubicBezTo>
                  <a:pt x="546095" y="399801"/>
                  <a:pt x="554445" y="402048"/>
                  <a:pt x="562622" y="404819"/>
                </a:cubicBezTo>
                <a:lnTo>
                  <a:pt x="602181" y="417655"/>
                </a:lnTo>
                <a:cubicBezTo>
                  <a:pt x="610407" y="420241"/>
                  <a:pt x="618467" y="423333"/>
                  <a:pt x="626311" y="426912"/>
                </a:cubicBezTo>
                <a:lnTo>
                  <a:pt x="629767" y="416236"/>
                </a:lnTo>
                <a:cubicBezTo>
                  <a:pt x="621405" y="414508"/>
                  <a:pt x="613160" y="412261"/>
                  <a:pt x="605081" y="409509"/>
                </a:cubicBezTo>
                <a:lnTo>
                  <a:pt x="565276" y="396672"/>
                </a:lnTo>
                <a:close/>
                <a:moveTo>
                  <a:pt x="576446" y="308483"/>
                </a:moveTo>
                <a:cubicBezTo>
                  <a:pt x="567806" y="308581"/>
                  <a:pt x="559172" y="308149"/>
                  <a:pt x="550588" y="307187"/>
                </a:cubicBezTo>
                <a:lnTo>
                  <a:pt x="550588" y="336995"/>
                </a:lnTo>
                <a:cubicBezTo>
                  <a:pt x="559172" y="336032"/>
                  <a:pt x="567806" y="335600"/>
                  <a:pt x="576446" y="335699"/>
                </a:cubicBezTo>
                <a:lnTo>
                  <a:pt x="617980" y="335699"/>
                </a:lnTo>
                <a:cubicBezTo>
                  <a:pt x="626620" y="335600"/>
                  <a:pt x="635254" y="336032"/>
                  <a:pt x="643838" y="336995"/>
                </a:cubicBezTo>
                <a:lnTo>
                  <a:pt x="643838" y="307063"/>
                </a:lnTo>
                <a:cubicBezTo>
                  <a:pt x="635254" y="308026"/>
                  <a:pt x="626620" y="308458"/>
                  <a:pt x="617980" y="308359"/>
                </a:cubicBezTo>
                <a:lnTo>
                  <a:pt x="576446" y="308483"/>
                </a:lnTo>
                <a:close/>
                <a:moveTo>
                  <a:pt x="574409" y="355262"/>
                </a:moveTo>
                <a:cubicBezTo>
                  <a:pt x="565862" y="353966"/>
                  <a:pt x="557413" y="352108"/>
                  <a:pt x="549107" y="349708"/>
                </a:cubicBezTo>
                <a:lnTo>
                  <a:pt x="545712" y="369950"/>
                </a:lnTo>
                <a:cubicBezTo>
                  <a:pt x="554346" y="370394"/>
                  <a:pt x="562937" y="371388"/>
                  <a:pt x="571447" y="372912"/>
                </a:cubicBezTo>
                <a:lnTo>
                  <a:pt x="612425" y="379763"/>
                </a:lnTo>
                <a:cubicBezTo>
                  <a:pt x="620967" y="381089"/>
                  <a:pt x="629415" y="382947"/>
                  <a:pt x="637728" y="385317"/>
                </a:cubicBezTo>
                <a:lnTo>
                  <a:pt x="641061" y="365136"/>
                </a:lnTo>
                <a:cubicBezTo>
                  <a:pt x="632452" y="364655"/>
                  <a:pt x="623880" y="363667"/>
                  <a:pt x="615388" y="362174"/>
                </a:cubicBezTo>
                <a:lnTo>
                  <a:pt x="574409" y="355262"/>
                </a:lnTo>
                <a:close/>
                <a:moveTo>
                  <a:pt x="213134" y="523248"/>
                </a:moveTo>
                <a:cubicBezTo>
                  <a:pt x="210036" y="531327"/>
                  <a:pt x="206426" y="539201"/>
                  <a:pt x="202334" y="546823"/>
                </a:cubicBezTo>
                <a:lnTo>
                  <a:pt x="183449" y="583852"/>
                </a:lnTo>
                <a:cubicBezTo>
                  <a:pt x="179642" y="591615"/>
                  <a:pt x="175334" y="599120"/>
                  <a:pt x="170551" y="606316"/>
                </a:cubicBezTo>
                <a:lnTo>
                  <a:pt x="180549" y="611376"/>
                </a:lnTo>
                <a:cubicBezTo>
                  <a:pt x="183554" y="603279"/>
                  <a:pt x="187078" y="595386"/>
                  <a:pt x="191102" y="587740"/>
                </a:cubicBezTo>
                <a:lnTo>
                  <a:pt x="209925" y="550711"/>
                </a:lnTo>
                <a:cubicBezTo>
                  <a:pt x="213757" y="542972"/>
                  <a:pt x="218090" y="535492"/>
                  <a:pt x="222885" y="528309"/>
                </a:cubicBezTo>
                <a:lnTo>
                  <a:pt x="213134" y="523248"/>
                </a:lnTo>
                <a:close/>
                <a:moveTo>
                  <a:pt x="271145" y="571571"/>
                </a:moveTo>
                <a:lnTo>
                  <a:pt x="264048" y="612549"/>
                </a:lnTo>
                <a:cubicBezTo>
                  <a:pt x="262684" y="621084"/>
                  <a:pt x="260833" y="629533"/>
                  <a:pt x="258494" y="637852"/>
                </a:cubicBezTo>
                <a:lnTo>
                  <a:pt x="278675" y="641184"/>
                </a:lnTo>
                <a:cubicBezTo>
                  <a:pt x="279150" y="632575"/>
                  <a:pt x="280143" y="624003"/>
                  <a:pt x="281637" y="615511"/>
                </a:cubicBezTo>
                <a:lnTo>
                  <a:pt x="288734" y="574533"/>
                </a:lnTo>
                <a:cubicBezTo>
                  <a:pt x="290079" y="565992"/>
                  <a:pt x="291955" y="557543"/>
                  <a:pt x="294350" y="549230"/>
                </a:cubicBezTo>
                <a:lnTo>
                  <a:pt x="274108" y="545836"/>
                </a:lnTo>
                <a:cubicBezTo>
                  <a:pt x="273663" y="554470"/>
                  <a:pt x="272670" y="563060"/>
                  <a:pt x="271145" y="571571"/>
                </a:cubicBezTo>
                <a:close/>
                <a:moveTo>
                  <a:pt x="336871" y="550711"/>
                </a:moveTo>
                <a:lnTo>
                  <a:pt x="307248" y="550711"/>
                </a:lnTo>
                <a:cubicBezTo>
                  <a:pt x="308211" y="559277"/>
                  <a:pt x="308643" y="567892"/>
                  <a:pt x="308544" y="576508"/>
                </a:cubicBezTo>
                <a:lnTo>
                  <a:pt x="308544" y="618103"/>
                </a:lnTo>
                <a:cubicBezTo>
                  <a:pt x="308637" y="626743"/>
                  <a:pt x="308205" y="635377"/>
                  <a:pt x="307248" y="643962"/>
                </a:cubicBezTo>
                <a:lnTo>
                  <a:pt x="336871" y="643962"/>
                </a:lnTo>
                <a:cubicBezTo>
                  <a:pt x="335915" y="635377"/>
                  <a:pt x="335483" y="626743"/>
                  <a:pt x="335575" y="618103"/>
                </a:cubicBezTo>
                <a:lnTo>
                  <a:pt x="335575" y="576508"/>
                </a:lnTo>
                <a:cubicBezTo>
                  <a:pt x="335476" y="567892"/>
                  <a:pt x="335908" y="559277"/>
                  <a:pt x="336871" y="550711"/>
                </a:cubicBezTo>
                <a:close/>
                <a:moveTo>
                  <a:pt x="295399" y="198076"/>
                </a:moveTo>
                <a:lnTo>
                  <a:pt x="238067" y="198076"/>
                </a:lnTo>
                <a:cubicBezTo>
                  <a:pt x="240807" y="222169"/>
                  <a:pt x="242041" y="246404"/>
                  <a:pt x="241769" y="270652"/>
                </a:cubicBezTo>
                <a:lnTo>
                  <a:pt x="241769" y="373529"/>
                </a:lnTo>
                <a:cubicBezTo>
                  <a:pt x="242029" y="397691"/>
                  <a:pt x="240794" y="421846"/>
                  <a:pt x="238067" y="445859"/>
                </a:cubicBezTo>
                <a:lnTo>
                  <a:pt x="295399" y="445859"/>
                </a:lnTo>
                <a:cubicBezTo>
                  <a:pt x="292671" y="421846"/>
                  <a:pt x="291437" y="397691"/>
                  <a:pt x="291696" y="373529"/>
                </a:cubicBezTo>
                <a:lnTo>
                  <a:pt x="291696" y="270652"/>
                </a:lnTo>
                <a:cubicBezTo>
                  <a:pt x="291425" y="246404"/>
                  <a:pt x="292659" y="222169"/>
                  <a:pt x="295399" y="198076"/>
                </a:cubicBezTo>
                <a:close/>
                <a:moveTo>
                  <a:pt x="239363" y="562745"/>
                </a:moveTo>
                <a:lnTo>
                  <a:pt x="226526" y="602304"/>
                </a:lnTo>
                <a:cubicBezTo>
                  <a:pt x="223940" y="610531"/>
                  <a:pt x="220848" y="618591"/>
                  <a:pt x="217269" y="626435"/>
                </a:cubicBezTo>
                <a:lnTo>
                  <a:pt x="227884" y="629891"/>
                </a:lnTo>
                <a:cubicBezTo>
                  <a:pt x="229624" y="621430"/>
                  <a:pt x="231870" y="613086"/>
                  <a:pt x="234611" y="604896"/>
                </a:cubicBezTo>
                <a:lnTo>
                  <a:pt x="247509" y="565399"/>
                </a:lnTo>
                <a:cubicBezTo>
                  <a:pt x="250051" y="557148"/>
                  <a:pt x="253125" y="549063"/>
                  <a:pt x="256704" y="541207"/>
                </a:cubicBezTo>
                <a:lnTo>
                  <a:pt x="246089" y="537751"/>
                </a:lnTo>
                <a:cubicBezTo>
                  <a:pt x="244380" y="546218"/>
                  <a:pt x="242133" y="554568"/>
                  <a:pt x="239363" y="562745"/>
                </a:cubicBezTo>
                <a:close/>
                <a:moveTo>
                  <a:pt x="372912" y="571571"/>
                </a:moveTo>
                <a:cubicBezTo>
                  <a:pt x="371388" y="563060"/>
                  <a:pt x="370394" y="554470"/>
                  <a:pt x="369950" y="545836"/>
                </a:cubicBezTo>
                <a:lnTo>
                  <a:pt x="349708" y="549230"/>
                </a:lnTo>
                <a:cubicBezTo>
                  <a:pt x="352102" y="557543"/>
                  <a:pt x="353978" y="565992"/>
                  <a:pt x="355324" y="574533"/>
                </a:cubicBezTo>
                <a:lnTo>
                  <a:pt x="362174" y="615511"/>
                </a:lnTo>
                <a:cubicBezTo>
                  <a:pt x="363667" y="624003"/>
                  <a:pt x="364661" y="632575"/>
                  <a:pt x="365136" y="641184"/>
                </a:cubicBezTo>
                <a:lnTo>
                  <a:pt x="385317" y="637852"/>
                </a:lnTo>
                <a:cubicBezTo>
                  <a:pt x="382978" y="629533"/>
                  <a:pt x="381126" y="621084"/>
                  <a:pt x="379763" y="612549"/>
                </a:cubicBezTo>
                <a:lnTo>
                  <a:pt x="372912" y="571571"/>
                </a:lnTo>
                <a:close/>
                <a:moveTo>
                  <a:pt x="404819" y="562745"/>
                </a:moveTo>
                <a:cubicBezTo>
                  <a:pt x="402060" y="554667"/>
                  <a:pt x="399814" y="546422"/>
                  <a:pt x="398092" y="538060"/>
                </a:cubicBezTo>
                <a:lnTo>
                  <a:pt x="387477" y="541516"/>
                </a:lnTo>
                <a:cubicBezTo>
                  <a:pt x="391032" y="549384"/>
                  <a:pt x="394105" y="557463"/>
                  <a:pt x="396672" y="565708"/>
                </a:cubicBezTo>
                <a:lnTo>
                  <a:pt x="409571" y="605205"/>
                </a:lnTo>
                <a:cubicBezTo>
                  <a:pt x="412286" y="613401"/>
                  <a:pt x="414532" y="621744"/>
                  <a:pt x="416297" y="630199"/>
                </a:cubicBezTo>
                <a:lnTo>
                  <a:pt x="426912" y="626743"/>
                </a:lnTo>
                <a:cubicBezTo>
                  <a:pt x="423333" y="618899"/>
                  <a:pt x="420241" y="610839"/>
                  <a:pt x="417655" y="602613"/>
                </a:cubicBezTo>
                <a:lnTo>
                  <a:pt x="404819" y="562745"/>
                </a:lnTo>
                <a:close/>
                <a:moveTo>
                  <a:pt x="336933" y="-27"/>
                </a:moveTo>
                <a:lnTo>
                  <a:pt x="307248" y="-27"/>
                </a:lnTo>
                <a:cubicBezTo>
                  <a:pt x="308211" y="8557"/>
                  <a:pt x="308643" y="17191"/>
                  <a:pt x="308544" y="25831"/>
                </a:cubicBezTo>
                <a:lnTo>
                  <a:pt x="308544" y="67365"/>
                </a:lnTo>
                <a:cubicBezTo>
                  <a:pt x="308643" y="76005"/>
                  <a:pt x="308211" y="84639"/>
                  <a:pt x="307248" y="93223"/>
                </a:cubicBezTo>
                <a:lnTo>
                  <a:pt x="336871" y="93223"/>
                </a:lnTo>
                <a:cubicBezTo>
                  <a:pt x="335908" y="84639"/>
                  <a:pt x="335476" y="76005"/>
                  <a:pt x="335575" y="67365"/>
                </a:cubicBezTo>
                <a:lnTo>
                  <a:pt x="335575" y="25831"/>
                </a:lnTo>
                <a:cubicBezTo>
                  <a:pt x="335476" y="17191"/>
                  <a:pt x="335908" y="8557"/>
                  <a:pt x="336871" y="-27"/>
                </a:cubicBezTo>
                <a:lnTo>
                  <a:pt x="336933" y="-27"/>
                </a:lnTo>
                <a:close/>
                <a:moveTo>
                  <a:pt x="348535" y="445859"/>
                </a:moveTo>
                <a:lnTo>
                  <a:pt x="405991" y="445859"/>
                </a:lnTo>
                <a:cubicBezTo>
                  <a:pt x="403263" y="421846"/>
                  <a:pt x="402029" y="397691"/>
                  <a:pt x="402288" y="373529"/>
                </a:cubicBezTo>
                <a:lnTo>
                  <a:pt x="402288" y="270652"/>
                </a:lnTo>
                <a:cubicBezTo>
                  <a:pt x="402017" y="246404"/>
                  <a:pt x="403251" y="222169"/>
                  <a:pt x="405991" y="198076"/>
                </a:cubicBezTo>
                <a:lnTo>
                  <a:pt x="348535" y="198076"/>
                </a:lnTo>
                <a:cubicBezTo>
                  <a:pt x="351275" y="222169"/>
                  <a:pt x="352509" y="246404"/>
                  <a:pt x="352238" y="270652"/>
                </a:cubicBezTo>
                <a:lnTo>
                  <a:pt x="352238" y="373529"/>
                </a:lnTo>
                <a:cubicBezTo>
                  <a:pt x="352497" y="397691"/>
                  <a:pt x="351263" y="421846"/>
                  <a:pt x="348535" y="445859"/>
                </a:cubicBezTo>
                <a:close/>
              </a:path>
            </a:pathLst>
          </a:custGeom>
          <a:solidFill>
            <a:srgbClr val="FFFAE9"/>
          </a:solidFill>
          <a:ln w="6169" cap="flat">
            <a:noFill/>
            <a:prstDash val="solid"/>
            <a:round/>
          </a:ln>
        </p:spPr>
        <p:txBody>
          <a:bodyPr rtlCol="0" anchor="ctr"/>
          <a:lstStyle/>
          <a:p>
            <a:endParaRPr lang="nl-NL" sz="1050"/>
          </a:p>
        </p:txBody>
      </p:sp>
    </p:spTree>
    <p:extLst>
      <p:ext uri="{BB962C8B-B14F-4D97-AF65-F5344CB8AC3E}">
        <p14:creationId xmlns:p14="http://schemas.microsoft.com/office/powerpoint/2010/main" val="373186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out Photo Amber">
    <p:spTree>
      <p:nvGrpSpPr>
        <p:cNvPr id="1" name=""/>
        <p:cNvGrpSpPr/>
        <p:nvPr/>
      </p:nvGrpSpPr>
      <p:grpSpPr>
        <a:xfrm>
          <a:off x="0" y="0"/>
          <a:ext cx="0" cy="0"/>
          <a:chOff x="0" y="0"/>
          <a:chExt cx="0" cy="0"/>
        </a:xfrm>
      </p:grpSpPr>
      <p:sp>
        <p:nvSpPr>
          <p:cNvPr id="14" name="Color">
            <a:extLst>
              <a:ext uri="{FF2B5EF4-FFF2-40B4-BE49-F238E27FC236}">
                <a16:creationId xmlns:a16="http://schemas.microsoft.com/office/drawing/2014/main" id="{F03CA684-992D-A7AC-D296-6F5421B906F9}"/>
              </a:ext>
            </a:extLst>
          </p:cNvPr>
          <p:cNvSpPr/>
          <p:nvPr/>
        </p:nvSpPr>
        <p:spPr>
          <a:xfrm>
            <a:off x="-2070" y="1"/>
            <a:ext cx="9146070" cy="5143151"/>
          </a:xfrm>
          <a:prstGeom prst="rect">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238750"/>
            <a:ext cx="965358" cy="213300"/>
          </a:xfrm>
          <a:prstGeom prst="rect">
            <a:avLst/>
          </a:prstGeom>
        </p:spPr>
        <p:txBody>
          <a:bodyPr/>
          <a:lstStyle>
            <a:lvl1pPr>
              <a:defRPr>
                <a:solidFill>
                  <a:schemeClr val="bg1">
                    <a:lumMod val="95000"/>
                  </a:schemeClr>
                </a:solidFill>
              </a:defRPr>
            </a:lvl1pPr>
          </a:lstStyle>
          <a:p>
            <a:fld id="{5152FC2A-3257-4FD8-AB42-D964B220AC2C}" type="datetime1">
              <a:rPr lang="en-GB" smtClean="0"/>
              <a:pPr/>
              <a:t>10/11/2025</a:t>
            </a:fld>
            <a:endParaRPr lang="en-GB"/>
          </a:p>
        </p:txBody>
      </p:sp>
      <p:sp>
        <p:nvSpPr>
          <p:cNvPr id="20" name="Placeholder for Name and Job Titl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438150" y="4097813"/>
            <a:ext cx="8265318" cy="243000"/>
          </a:xfrm>
        </p:spPr>
        <p:txBody>
          <a:bodyPr/>
          <a:lstStyle>
            <a:lvl1pPr algn="ctr">
              <a:defRPr sz="1500" b="0">
                <a:solidFill>
                  <a:srgbClr val="FFFAE9"/>
                </a:solidFill>
              </a:defRPr>
            </a:lvl1pPr>
          </a:lstStyle>
          <a:p>
            <a:pPr lvl="0"/>
            <a:r>
              <a:rPr lang="en-GB"/>
              <a:t>Name of source quote</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438150" y="1445895"/>
            <a:ext cx="8278514" cy="1754505"/>
          </a:xfrm>
        </p:spPr>
        <p:txBody>
          <a:bodyPr/>
          <a:lstStyle>
            <a:lvl1pPr algn="ctr">
              <a:defRPr>
                <a:solidFill>
                  <a:srgbClr val="FFFAE9"/>
                </a:solidFill>
              </a:defRPr>
            </a:lvl1pPr>
          </a:lstStyle>
          <a:p>
            <a:r>
              <a:rPr lang="en-GB"/>
              <a:t>Quote</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238750"/>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238750"/>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238750"/>
            <a:ext cx="3483769"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
        <p:nvSpPr>
          <p:cNvPr id="9" name="Logo">
            <a:extLst>
              <a:ext uri="{FF2B5EF4-FFF2-40B4-BE49-F238E27FC236}">
                <a16:creationId xmlns:a16="http://schemas.microsoft.com/office/drawing/2014/main" id="{DEA4D725-F64E-FD58-6111-BB1C9212A46F}"/>
              </a:ext>
            </a:extLst>
          </p:cNvPr>
          <p:cNvSpPr/>
          <p:nvPr/>
        </p:nvSpPr>
        <p:spPr>
          <a:xfrm>
            <a:off x="8233766" y="376344"/>
            <a:ext cx="482899" cy="482991"/>
          </a:xfrm>
          <a:custGeom>
            <a:avLst/>
            <a:gdLst>
              <a:gd name="connsiteX0" fmla="*/ 56195 w 643865"/>
              <a:gd name="connsiteY0" fmla="*/ 191349 h 643988"/>
              <a:gd name="connsiteX1" fmla="*/ 32558 w 643865"/>
              <a:gd name="connsiteY1" fmla="*/ 180734 h 643988"/>
              <a:gd name="connsiteX2" fmla="*/ 37619 w 643865"/>
              <a:gd name="connsiteY2" fmla="*/ 170798 h 643988"/>
              <a:gd name="connsiteX3" fmla="*/ 60391 w 643865"/>
              <a:gd name="connsiteY3" fmla="*/ 183696 h 643988"/>
              <a:gd name="connsiteX4" fmla="*/ 97420 w 643865"/>
              <a:gd name="connsiteY4" fmla="*/ 202581 h 643988"/>
              <a:gd name="connsiteX5" fmla="*/ 121056 w 643865"/>
              <a:gd name="connsiteY5" fmla="*/ 213134 h 643988"/>
              <a:gd name="connsiteX6" fmla="*/ 115934 w 643865"/>
              <a:gd name="connsiteY6" fmla="*/ 223070 h 643988"/>
              <a:gd name="connsiteX7" fmla="*/ 93532 w 643865"/>
              <a:gd name="connsiteY7" fmla="*/ 210172 h 643988"/>
              <a:gd name="connsiteX8" fmla="*/ 56195 w 643865"/>
              <a:gd name="connsiteY8" fmla="*/ 191349 h 643988"/>
              <a:gd name="connsiteX9" fmla="*/ 78535 w 643865"/>
              <a:gd name="connsiteY9" fmla="*/ 247324 h 643988"/>
              <a:gd name="connsiteX10" fmla="*/ 102727 w 643865"/>
              <a:gd name="connsiteY10" fmla="*/ 256581 h 643988"/>
              <a:gd name="connsiteX11" fmla="*/ 106183 w 643865"/>
              <a:gd name="connsiteY11" fmla="*/ 245966 h 643988"/>
              <a:gd name="connsiteX12" fmla="*/ 81189 w 643865"/>
              <a:gd name="connsiteY12" fmla="*/ 239239 h 643988"/>
              <a:gd name="connsiteX13" fmla="*/ 41877 w 643865"/>
              <a:gd name="connsiteY13" fmla="*/ 226403 h 643988"/>
              <a:gd name="connsiteX14" fmla="*/ 17747 w 643865"/>
              <a:gd name="connsiteY14" fmla="*/ 217145 h 643988"/>
              <a:gd name="connsiteX15" fmla="*/ 14291 w 643865"/>
              <a:gd name="connsiteY15" fmla="*/ 227760 h 643988"/>
              <a:gd name="connsiteX16" fmla="*/ 39285 w 643865"/>
              <a:gd name="connsiteY16" fmla="*/ 234487 h 643988"/>
              <a:gd name="connsiteX17" fmla="*/ 78535 w 643865"/>
              <a:gd name="connsiteY17" fmla="*/ 247324 h 643988"/>
              <a:gd name="connsiteX18" fmla="*/ 109392 w 643865"/>
              <a:gd name="connsiteY18" fmla="*/ 181413 h 643988"/>
              <a:gd name="connsiteX19" fmla="*/ 129696 w 643865"/>
              <a:gd name="connsiteY19" fmla="*/ 197459 h 643988"/>
              <a:gd name="connsiteX20" fmla="*/ 141607 w 643865"/>
              <a:gd name="connsiteY20" fmla="*/ 180796 h 643988"/>
              <a:gd name="connsiteX21" fmla="*/ 119760 w 643865"/>
              <a:gd name="connsiteY21" fmla="*/ 166848 h 643988"/>
              <a:gd name="connsiteX22" fmla="*/ 85941 w 643865"/>
              <a:gd name="connsiteY22" fmla="*/ 142718 h 643988"/>
              <a:gd name="connsiteX23" fmla="*/ 65699 w 643865"/>
              <a:gd name="connsiteY23" fmla="*/ 126672 h 643988"/>
              <a:gd name="connsiteX24" fmla="*/ 54220 w 643865"/>
              <a:gd name="connsiteY24" fmla="*/ 143335 h 643988"/>
              <a:gd name="connsiteX25" fmla="*/ 76005 w 643865"/>
              <a:gd name="connsiteY25" fmla="*/ 157283 h 643988"/>
              <a:gd name="connsiteX26" fmla="*/ 109392 w 643865"/>
              <a:gd name="connsiteY26" fmla="*/ 181413 h 643988"/>
              <a:gd name="connsiteX27" fmla="*/ 119760 w 643865"/>
              <a:gd name="connsiteY27" fmla="*/ 477086 h 643988"/>
              <a:gd name="connsiteX28" fmla="*/ 141607 w 643865"/>
              <a:gd name="connsiteY28" fmla="*/ 463139 h 643988"/>
              <a:gd name="connsiteX29" fmla="*/ 129696 w 643865"/>
              <a:gd name="connsiteY29" fmla="*/ 446414 h 643988"/>
              <a:gd name="connsiteX30" fmla="*/ 109763 w 643865"/>
              <a:gd name="connsiteY30" fmla="*/ 462521 h 643988"/>
              <a:gd name="connsiteX31" fmla="*/ 75696 w 643865"/>
              <a:gd name="connsiteY31" fmla="*/ 486652 h 643988"/>
              <a:gd name="connsiteX32" fmla="*/ 54220 w 643865"/>
              <a:gd name="connsiteY32" fmla="*/ 500599 h 643988"/>
              <a:gd name="connsiteX33" fmla="*/ 66131 w 643865"/>
              <a:gd name="connsiteY33" fmla="*/ 517262 h 643988"/>
              <a:gd name="connsiteX34" fmla="*/ 86373 w 643865"/>
              <a:gd name="connsiteY34" fmla="*/ 501216 h 643988"/>
              <a:gd name="connsiteX35" fmla="*/ 119760 w 643865"/>
              <a:gd name="connsiteY35" fmla="*/ 477086 h 643988"/>
              <a:gd name="connsiteX36" fmla="*/ 170675 w 643865"/>
              <a:gd name="connsiteY36" fmla="*/ 494243 h 643988"/>
              <a:gd name="connsiteX37" fmla="*/ 149568 w 643865"/>
              <a:gd name="connsiteY37" fmla="*/ 473136 h 643988"/>
              <a:gd name="connsiteX38" fmla="*/ 132227 w 643865"/>
              <a:gd name="connsiteY38" fmla="*/ 492329 h 643988"/>
              <a:gd name="connsiteX39" fmla="*/ 102851 w 643865"/>
              <a:gd name="connsiteY39" fmla="*/ 521767 h 643988"/>
              <a:gd name="connsiteX40" fmla="*/ 83657 w 643865"/>
              <a:gd name="connsiteY40" fmla="*/ 539109 h 643988"/>
              <a:gd name="connsiteX41" fmla="*/ 104702 w 643865"/>
              <a:gd name="connsiteY41" fmla="*/ 560153 h 643988"/>
              <a:gd name="connsiteX42" fmla="*/ 122105 w 643865"/>
              <a:gd name="connsiteY42" fmla="*/ 540960 h 643988"/>
              <a:gd name="connsiteX43" fmla="*/ 151543 w 643865"/>
              <a:gd name="connsiteY43" fmla="*/ 511337 h 643988"/>
              <a:gd name="connsiteX44" fmla="*/ 170798 w 643865"/>
              <a:gd name="connsiteY44" fmla="*/ 494243 h 643988"/>
              <a:gd name="connsiteX45" fmla="*/ 170675 w 643865"/>
              <a:gd name="connsiteY45" fmla="*/ 494243 h 643988"/>
              <a:gd name="connsiteX46" fmla="*/ 69401 w 643865"/>
              <a:gd name="connsiteY46" fmla="*/ 288734 h 643988"/>
              <a:gd name="connsiteX47" fmla="*/ 94704 w 643865"/>
              <a:gd name="connsiteY47" fmla="*/ 294288 h 643988"/>
              <a:gd name="connsiteX48" fmla="*/ 98037 w 643865"/>
              <a:gd name="connsiteY48" fmla="*/ 274108 h 643988"/>
              <a:gd name="connsiteX49" fmla="*/ 72364 w 643865"/>
              <a:gd name="connsiteY49" fmla="*/ 271145 h 643988"/>
              <a:gd name="connsiteX50" fmla="*/ 31385 w 643865"/>
              <a:gd name="connsiteY50" fmla="*/ 264480 h 643988"/>
              <a:gd name="connsiteX51" fmla="*/ 6083 w 643865"/>
              <a:gd name="connsiteY51" fmla="*/ 258926 h 643988"/>
              <a:gd name="connsiteX52" fmla="*/ 2688 w 643865"/>
              <a:gd name="connsiteY52" fmla="*/ 279107 h 643988"/>
              <a:gd name="connsiteX53" fmla="*/ 28423 w 643865"/>
              <a:gd name="connsiteY53" fmla="*/ 282069 h 643988"/>
              <a:gd name="connsiteX54" fmla="*/ 69401 w 643865"/>
              <a:gd name="connsiteY54" fmla="*/ 288734 h 643988"/>
              <a:gd name="connsiteX55" fmla="*/ 97049 w 643865"/>
              <a:gd name="connsiteY55" fmla="*/ 441353 h 643988"/>
              <a:gd name="connsiteX56" fmla="*/ 120686 w 643865"/>
              <a:gd name="connsiteY56" fmla="*/ 431109 h 643988"/>
              <a:gd name="connsiteX57" fmla="*/ 115934 w 643865"/>
              <a:gd name="connsiteY57" fmla="*/ 420803 h 643988"/>
              <a:gd name="connsiteX58" fmla="*/ 93532 w 643865"/>
              <a:gd name="connsiteY58" fmla="*/ 433701 h 643988"/>
              <a:gd name="connsiteX59" fmla="*/ 56503 w 643865"/>
              <a:gd name="connsiteY59" fmla="*/ 452585 h 643988"/>
              <a:gd name="connsiteX60" fmla="*/ 32867 w 643865"/>
              <a:gd name="connsiteY60" fmla="*/ 463139 h 643988"/>
              <a:gd name="connsiteX61" fmla="*/ 37927 w 643865"/>
              <a:gd name="connsiteY61" fmla="*/ 473136 h 643988"/>
              <a:gd name="connsiteX62" fmla="*/ 60391 w 643865"/>
              <a:gd name="connsiteY62" fmla="*/ 460176 h 643988"/>
              <a:gd name="connsiteX63" fmla="*/ 97049 w 643865"/>
              <a:gd name="connsiteY63" fmla="*/ 441353 h 643988"/>
              <a:gd name="connsiteX64" fmla="*/ 67365 w 643865"/>
              <a:gd name="connsiteY64" fmla="*/ 335575 h 643988"/>
              <a:gd name="connsiteX65" fmla="*/ 93223 w 643865"/>
              <a:gd name="connsiteY65" fmla="*/ 336871 h 643988"/>
              <a:gd name="connsiteX66" fmla="*/ 93223 w 643865"/>
              <a:gd name="connsiteY66" fmla="*/ 307063 h 643988"/>
              <a:gd name="connsiteX67" fmla="*/ 67365 w 643865"/>
              <a:gd name="connsiteY67" fmla="*/ 308359 h 643988"/>
              <a:gd name="connsiteX68" fmla="*/ 25831 w 643865"/>
              <a:gd name="connsiteY68" fmla="*/ 308359 h 643988"/>
              <a:gd name="connsiteX69" fmla="*/ -27 w 643865"/>
              <a:gd name="connsiteY69" fmla="*/ 307063 h 643988"/>
              <a:gd name="connsiteX70" fmla="*/ -27 w 643865"/>
              <a:gd name="connsiteY70" fmla="*/ 336871 h 643988"/>
              <a:gd name="connsiteX71" fmla="*/ 25831 w 643865"/>
              <a:gd name="connsiteY71" fmla="*/ 335575 h 643988"/>
              <a:gd name="connsiteX72" fmla="*/ 67365 w 643865"/>
              <a:gd name="connsiteY72" fmla="*/ 335575 h 643988"/>
              <a:gd name="connsiteX73" fmla="*/ 166848 w 643865"/>
              <a:gd name="connsiteY73" fmla="*/ 119884 h 643988"/>
              <a:gd name="connsiteX74" fmla="*/ 180796 w 643865"/>
              <a:gd name="connsiteY74" fmla="*/ 141669 h 643988"/>
              <a:gd name="connsiteX75" fmla="*/ 197459 w 643865"/>
              <a:gd name="connsiteY75" fmla="*/ 129820 h 643988"/>
              <a:gd name="connsiteX76" fmla="*/ 181413 w 643865"/>
              <a:gd name="connsiteY76" fmla="*/ 109516 h 643988"/>
              <a:gd name="connsiteX77" fmla="*/ 157283 w 643865"/>
              <a:gd name="connsiteY77" fmla="*/ 75696 h 643988"/>
              <a:gd name="connsiteX78" fmla="*/ 143335 w 643865"/>
              <a:gd name="connsiteY78" fmla="*/ 53911 h 643988"/>
              <a:gd name="connsiteX79" fmla="*/ 126672 w 643865"/>
              <a:gd name="connsiteY79" fmla="*/ 65760 h 643988"/>
              <a:gd name="connsiteX80" fmla="*/ 142718 w 643865"/>
              <a:gd name="connsiteY80" fmla="*/ 86064 h 643988"/>
              <a:gd name="connsiteX81" fmla="*/ 166848 w 643865"/>
              <a:gd name="connsiteY81" fmla="*/ 119884 h 643988"/>
              <a:gd name="connsiteX82" fmla="*/ 81189 w 643865"/>
              <a:gd name="connsiteY82" fmla="*/ 404695 h 643988"/>
              <a:gd name="connsiteX83" fmla="*/ 106183 w 643865"/>
              <a:gd name="connsiteY83" fmla="*/ 397968 h 643988"/>
              <a:gd name="connsiteX84" fmla="*/ 102727 w 643865"/>
              <a:gd name="connsiteY84" fmla="*/ 387353 h 643988"/>
              <a:gd name="connsiteX85" fmla="*/ 78535 w 643865"/>
              <a:gd name="connsiteY85" fmla="*/ 396549 h 643988"/>
              <a:gd name="connsiteX86" fmla="*/ 39038 w 643865"/>
              <a:gd name="connsiteY86" fmla="*/ 409385 h 643988"/>
              <a:gd name="connsiteX87" fmla="*/ 14044 w 643865"/>
              <a:gd name="connsiteY87" fmla="*/ 416112 h 643988"/>
              <a:gd name="connsiteX88" fmla="*/ 17500 w 643865"/>
              <a:gd name="connsiteY88" fmla="*/ 426789 h 643988"/>
              <a:gd name="connsiteX89" fmla="*/ 41877 w 643865"/>
              <a:gd name="connsiteY89" fmla="*/ 417532 h 643988"/>
              <a:gd name="connsiteX90" fmla="*/ 81189 w 643865"/>
              <a:gd name="connsiteY90" fmla="*/ 404695 h 643988"/>
              <a:gd name="connsiteX91" fmla="*/ 72364 w 643865"/>
              <a:gd name="connsiteY91" fmla="*/ 372789 h 643988"/>
              <a:gd name="connsiteX92" fmla="*/ 98037 w 643865"/>
              <a:gd name="connsiteY92" fmla="*/ 369827 h 643988"/>
              <a:gd name="connsiteX93" fmla="*/ 94704 w 643865"/>
              <a:gd name="connsiteY93" fmla="*/ 349584 h 643988"/>
              <a:gd name="connsiteX94" fmla="*/ 69401 w 643865"/>
              <a:gd name="connsiteY94" fmla="*/ 355139 h 643988"/>
              <a:gd name="connsiteX95" fmla="*/ 28423 w 643865"/>
              <a:gd name="connsiteY95" fmla="*/ 362051 h 643988"/>
              <a:gd name="connsiteX96" fmla="*/ 2688 w 643865"/>
              <a:gd name="connsiteY96" fmla="*/ 365013 h 643988"/>
              <a:gd name="connsiteX97" fmla="*/ 6083 w 643865"/>
              <a:gd name="connsiteY97" fmla="*/ 385193 h 643988"/>
              <a:gd name="connsiteX98" fmla="*/ 31385 w 643865"/>
              <a:gd name="connsiteY98" fmla="*/ 379639 h 643988"/>
              <a:gd name="connsiteX99" fmla="*/ 72364 w 643865"/>
              <a:gd name="connsiteY99" fmla="*/ 372789 h 643988"/>
              <a:gd name="connsiteX100" fmla="*/ 132350 w 643865"/>
              <a:gd name="connsiteY100" fmla="*/ 151543 h 643988"/>
              <a:gd name="connsiteX101" fmla="*/ 149692 w 643865"/>
              <a:gd name="connsiteY101" fmla="*/ 170736 h 643988"/>
              <a:gd name="connsiteX102" fmla="*/ 170798 w 643865"/>
              <a:gd name="connsiteY102" fmla="*/ 149692 h 643988"/>
              <a:gd name="connsiteX103" fmla="*/ 151543 w 643865"/>
              <a:gd name="connsiteY103" fmla="*/ 132350 h 643988"/>
              <a:gd name="connsiteX104" fmla="*/ 122105 w 643865"/>
              <a:gd name="connsiteY104" fmla="*/ 102974 h 643988"/>
              <a:gd name="connsiteX105" fmla="*/ 104764 w 643865"/>
              <a:gd name="connsiteY105" fmla="*/ 83719 h 643988"/>
              <a:gd name="connsiteX106" fmla="*/ 83719 w 643865"/>
              <a:gd name="connsiteY106" fmla="*/ 104825 h 643988"/>
              <a:gd name="connsiteX107" fmla="*/ 102912 w 643865"/>
              <a:gd name="connsiteY107" fmla="*/ 122167 h 643988"/>
              <a:gd name="connsiteX108" fmla="*/ 132350 w 643865"/>
              <a:gd name="connsiteY108" fmla="*/ 151543 h 643988"/>
              <a:gd name="connsiteX109" fmla="*/ 524051 w 643865"/>
              <a:gd name="connsiteY109" fmla="*/ 166848 h 643988"/>
              <a:gd name="connsiteX110" fmla="*/ 502204 w 643865"/>
              <a:gd name="connsiteY110" fmla="*/ 180796 h 643988"/>
              <a:gd name="connsiteX111" fmla="*/ 514115 w 643865"/>
              <a:gd name="connsiteY111" fmla="*/ 197459 h 643988"/>
              <a:gd name="connsiteX112" fmla="*/ 534419 w 643865"/>
              <a:gd name="connsiteY112" fmla="*/ 181413 h 643988"/>
              <a:gd name="connsiteX113" fmla="*/ 568238 w 643865"/>
              <a:gd name="connsiteY113" fmla="*/ 157283 h 643988"/>
              <a:gd name="connsiteX114" fmla="*/ 590023 w 643865"/>
              <a:gd name="connsiteY114" fmla="*/ 143335 h 643988"/>
              <a:gd name="connsiteX115" fmla="*/ 578112 w 643865"/>
              <a:gd name="connsiteY115" fmla="*/ 126672 h 643988"/>
              <a:gd name="connsiteX116" fmla="*/ 557870 w 643865"/>
              <a:gd name="connsiteY116" fmla="*/ 142718 h 643988"/>
              <a:gd name="connsiteX117" fmla="*/ 524051 w 643865"/>
              <a:gd name="connsiteY117" fmla="*/ 166848 h 643988"/>
              <a:gd name="connsiteX118" fmla="*/ 473136 w 643865"/>
              <a:gd name="connsiteY118" fmla="*/ 149692 h 643988"/>
              <a:gd name="connsiteX119" fmla="*/ 494243 w 643865"/>
              <a:gd name="connsiteY119" fmla="*/ 170736 h 643988"/>
              <a:gd name="connsiteX120" fmla="*/ 511584 w 643865"/>
              <a:gd name="connsiteY120" fmla="*/ 151543 h 643988"/>
              <a:gd name="connsiteX121" fmla="*/ 540960 w 643865"/>
              <a:gd name="connsiteY121" fmla="*/ 122167 h 643988"/>
              <a:gd name="connsiteX122" fmla="*/ 560277 w 643865"/>
              <a:gd name="connsiteY122" fmla="*/ 104825 h 643988"/>
              <a:gd name="connsiteX123" fmla="*/ 539232 w 643865"/>
              <a:gd name="connsiteY123" fmla="*/ 83719 h 643988"/>
              <a:gd name="connsiteX124" fmla="*/ 521891 w 643865"/>
              <a:gd name="connsiteY124" fmla="*/ 102974 h 643988"/>
              <a:gd name="connsiteX125" fmla="*/ 492391 w 643865"/>
              <a:gd name="connsiteY125" fmla="*/ 132350 h 643988"/>
              <a:gd name="connsiteX126" fmla="*/ 473136 w 643865"/>
              <a:gd name="connsiteY126" fmla="*/ 149692 h 643988"/>
              <a:gd name="connsiteX127" fmla="*/ 571879 w 643865"/>
              <a:gd name="connsiteY127" fmla="*/ 271145 h 643988"/>
              <a:gd name="connsiteX128" fmla="*/ 546144 w 643865"/>
              <a:gd name="connsiteY128" fmla="*/ 274108 h 643988"/>
              <a:gd name="connsiteX129" fmla="*/ 549539 w 643865"/>
              <a:gd name="connsiteY129" fmla="*/ 294288 h 643988"/>
              <a:gd name="connsiteX130" fmla="*/ 574841 w 643865"/>
              <a:gd name="connsiteY130" fmla="*/ 288734 h 643988"/>
              <a:gd name="connsiteX131" fmla="*/ 615820 w 643865"/>
              <a:gd name="connsiteY131" fmla="*/ 281884 h 643988"/>
              <a:gd name="connsiteX132" fmla="*/ 641493 w 643865"/>
              <a:gd name="connsiteY132" fmla="*/ 278921 h 643988"/>
              <a:gd name="connsiteX133" fmla="*/ 638160 w 643865"/>
              <a:gd name="connsiteY133" fmla="*/ 258741 h 643988"/>
              <a:gd name="connsiteX134" fmla="*/ 612857 w 643865"/>
              <a:gd name="connsiteY134" fmla="*/ 264295 h 643988"/>
              <a:gd name="connsiteX135" fmla="*/ 571879 w 643865"/>
              <a:gd name="connsiteY135" fmla="*/ 271145 h 643988"/>
              <a:gd name="connsiteX136" fmla="*/ 563054 w 643865"/>
              <a:gd name="connsiteY136" fmla="*/ 239239 h 643988"/>
              <a:gd name="connsiteX137" fmla="*/ 537751 w 643865"/>
              <a:gd name="connsiteY137" fmla="*/ 245966 h 643988"/>
              <a:gd name="connsiteX138" fmla="*/ 541207 w 643865"/>
              <a:gd name="connsiteY138" fmla="*/ 256581 h 643988"/>
              <a:gd name="connsiteX139" fmla="*/ 565399 w 643865"/>
              <a:gd name="connsiteY139" fmla="*/ 247324 h 643988"/>
              <a:gd name="connsiteX140" fmla="*/ 604896 w 643865"/>
              <a:gd name="connsiteY140" fmla="*/ 234487 h 643988"/>
              <a:gd name="connsiteX141" fmla="*/ 629582 w 643865"/>
              <a:gd name="connsiteY141" fmla="*/ 227760 h 643988"/>
              <a:gd name="connsiteX142" fmla="*/ 626126 w 643865"/>
              <a:gd name="connsiteY142" fmla="*/ 217145 h 643988"/>
              <a:gd name="connsiteX143" fmla="*/ 601996 w 643865"/>
              <a:gd name="connsiteY143" fmla="*/ 226403 h 643988"/>
              <a:gd name="connsiteX144" fmla="*/ 563054 w 643865"/>
              <a:gd name="connsiteY144" fmla="*/ 239239 h 643988"/>
              <a:gd name="connsiteX145" fmla="*/ 446476 w 643865"/>
              <a:gd name="connsiteY145" fmla="*/ 129820 h 643988"/>
              <a:gd name="connsiteX146" fmla="*/ 463139 w 643865"/>
              <a:gd name="connsiteY146" fmla="*/ 141669 h 643988"/>
              <a:gd name="connsiteX147" fmla="*/ 477086 w 643865"/>
              <a:gd name="connsiteY147" fmla="*/ 119884 h 643988"/>
              <a:gd name="connsiteX148" fmla="*/ 501216 w 643865"/>
              <a:gd name="connsiteY148" fmla="*/ 86064 h 643988"/>
              <a:gd name="connsiteX149" fmla="*/ 517077 w 643865"/>
              <a:gd name="connsiteY149" fmla="*/ 65760 h 643988"/>
              <a:gd name="connsiteX150" fmla="*/ 500414 w 643865"/>
              <a:gd name="connsiteY150" fmla="*/ 53911 h 643988"/>
              <a:gd name="connsiteX151" fmla="*/ 486467 w 643865"/>
              <a:gd name="connsiteY151" fmla="*/ 75696 h 643988"/>
              <a:gd name="connsiteX152" fmla="*/ 462336 w 643865"/>
              <a:gd name="connsiteY152" fmla="*/ 109516 h 643988"/>
              <a:gd name="connsiteX153" fmla="*/ 446476 w 643865"/>
              <a:gd name="connsiteY153" fmla="*/ 129820 h 643988"/>
              <a:gd name="connsiteX154" fmla="*/ 430677 w 643865"/>
              <a:gd name="connsiteY154" fmla="*/ 120686 h 643988"/>
              <a:gd name="connsiteX155" fmla="*/ 441230 w 643865"/>
              <a:gd name="connsiteY155" fmla="*/ 97049 h 643988"/>
              <a:gd name="connsiteX156" fmla="*/ 459744 w 643865"/>
              <a:gd name="connsiteY156" fmla="*/ 60021 h 643988"/>
              <a:gd name="connsiteX157" fmla="*/ 472704 w 643865"/>
              <a:gd name="connsiteY157" fmla="*/ 37619 h 643988"/>
              <a:gd name="connsiteX158" fmla="*/ 462707 w 643865"/>
              <a:gd name="connsiteY158" fmla="*/ 32558 h 643988"/>
              <a:gd name="connsiteX159" fmla="*/ 452153 w 643865"/>
              <a:gd name="connsiteY159" fmla="*/ 56195 h 643988"/>
              <a:gd name="connsiteX160" fmla="*/ 433639 w 643865"/>
              <a:gd name="connsiteY160" fmla="*/ 93223 h 643988"/>
              <a:gd name="connsiteX161" fmla="*/ 420679 w 643865"/>
              <a:gd name="connsiteY161" fmla="*/ 115625 h 643988"/>
              <a:gd name="connsiteX162" fmla="*/ 430677 w 643865"/>
              <a:gd name="connsiteY162" fmla="*/ 120686 h 643988"/>
              <a:gd name="connsiteX163" fmla="*/ 202334 w 643865"/>
              <a:gd name="connsiteY163" fmla="*/ 97049 h 643988"/>
              <a:gd name="connsiteX164" fmla="*/ 212887 w 643865"/>
              <a:gd name="connsiteY164" fmla="*/ 120686 h 643988"/>
              <a:gd name="connsiteX165" fmla="*/ 222885 w 643865"/>
              <a:gd name="connsiteY165" fmla="*/ 115625 h 643988"/>
              <a:gd name="connsiteX166" fmla="*/ 209925 w 643865"/>
              <a:gd name="connsiteY166" fmla="*/ 93223 h 643988"/>
              <a:gd name="connsiteX167" fmla="*/ 191102 w 643865"/>
              <a:gd name="connsiteY167" fmla="*/ 56195 h 643988"/>
              <a:gd name="connsiteX168" fmla="*/ 180549 w 643865"/>
              <a:gd name="connsiteY168" fmla="*/ 32558 h 643988"/>
              <a:gd name="connsiteX169" fmla="*/ 170551 w 643865"/>
              <a:gd name="connsiteY169" fmla="*/ 37619 h 643988"/>
              <a:gd name="connsiteX170" fmla="*/ 183820 w 643865"/>
              <a:gd name="connsiteY170" fmla="*/ 60021 h 643988"/>
              <a:gd name="connsiteX171" fmla="*/ 202334 w 643865"/>
              <a:gd name="connsiteY171" fmla="*/ 97049 h 643988"/>
              <a:gd name="connsiteX172" fmla="*/ 239363 w 643865"/>
              <a:gd name="connsiteY172" fmla="*/ 81189 h 643988"/>
              <a:gd name="connsiteX173" fmla="*/ 246089 w 643865"/>
              <a:gd name="connsiteY173" fmla="*/ 105875 h 643988"/>
              <a:gd name="connsiteX174" fmla="*/ 256704 w 643865"/>
              <a:gd name="connsiteY174" fmla="*/ 102480 h 643988"/>
              <a:gd name="connsiteX175" fmla="*/ 247509 w 643865"/>
              <a:gd name="connsiteY175" fmla="*/ 78288 h 643988"/>
              <a:gd name="connsiteX176" fmla="*/ 234611 w 643865"/>
              <a:gd name="connsiteY176" fmla="*/ 38729 h 643988"/>
              <a:gd name="connsiteX177" fmla="*/ 227884 w 643865"/>
              <a:gd name="connsiteY177" fmla="*/ 14044 h 643988"/>
              <a:gd name="connsiteX178" fmla="*/ 217145 w 643865"/>
              <a:gd name="connsiteY178" fmla="*/ 17623 h 643988"/>
              <a:gd name="connsiteX179" fmla="*/ 226403 w 643865"/>
              <a:gd name="connsiteY179" fmla="*/ 41815 h 643988"/>
              <a:gd name="connsiteX180" fmla="*/ 239363 w 643865"/>
              <a:gd name="connsiteY180" fmla="*/ 81189 h 643988"/>
              <a:gd name="connsiteX181" fmla="*/ 271269 w 643865"/>
              <a:gd name="connsiteY181" fmla="*/ 72364 h 643988"/>
              <a:gd name="connsiteX182" fmla="*/ 274108 w 643865"/>
              <a:gd name="connsiteY182" fmla="*/ 97852 h 643988"/>
              <a:gd name="connsiteX183" fmla="*/ 294350 w 643865"/>
              <a:gd name="connsiteY183" fmla="*/ 94519 h 643988"/>
              <a:gd name="connsiteX184" fmla="*/ 288734 w 643865"/>
              <a:gd name="connsiteY184" fmla="*/ 69216 h 643988"/>
              <a:gd name="connsiteX185" fmla="*/ 281884 w 643865"/>
              <a:gd name="connsiteY185" fmla="*/ 28238 h 643988"/>
              <a:gd name="connsiteX186" fmla="*/ 278921 w 643865"/>
              <a:gd name="connsiteY186" fmla="*/ 2503 h 643988"/>
              <a:gd name="connsiteX187" fmla="*/ 258741 w 643865"/>
              <a:gd name="connsiteY187" fmla="*/ 5897 h 643988"/>
              <a:gd name="connsiteX188" fmla="*/ 264295 w 643865"/>
              <a:gd name="connsiteY188" fmla="*/ 31200 h 643988"/>
              <a:gd name="connsiteX189" fmla="*/ 271269 w 643865"/>
              <a:gd name="connsiteY189" fmla="*/ 72364 h 643988"/>
              <a:gd name="connsiteX190" fmla="*/ 372912 w 643865"/>
              <a:gd name="connsiteY190" fmla="*/ 72364 h 643988"/>
              <a:gd name="connsiteX191" fmla="*/ 379763 w 643865"/>
              <a:gd name="connsiteY191" fmla="*/ 31385 h 643988"/>
              <a:gd name="connsiteX192" fmla="*/ 385317 w 643865"/>
              <a:gd name="connsiteY192" fmla="*/ 6083 h 643988"/>
              <a:gd name="connsiteX193" fmla="*/ 365136 w 643865"/>
              <a:gd name="connsiteY193" fmla="*/ 2688 h 643988"/>
              <a:gd name="connsiteX194" fmla="*/ 362174 w 643865"/>
              <a:gd name="connsiteY194" fmla="*/ 28423 h 643988"/>
              <a:gd name="connsiteX195" fmla="*/ 355324 w 643865"/>
              <a:gd name="connsiteY195" fmla="*/ 69401 h 643988"/>
              <a:gd name="connsiteX196" fmla="*/ 349708 w 643865"/>
              <a:gd name="connsiteY196" fmla="*/ 94704 h 643988"/>
              <a:gd name="connsiteX197" fmla="*/ 369950 w 643865"/>
              <a:gd name="connsiteY197" fmla="*/ 98037 h 643988"/>
              <a:gd name="connsiteX198" fmla="*/ 372789 w 643865"/>
              <a:gd name="connsiteY198" fmla="*/ 72364 h 643988"/>
              <a:gd name="connsiteX199" fmla="*/ 372912 w 643865"/>
              <a:gd name="connsiteY199" fmla="*/ 72364 h 643988"/>
              <a:gd name="connsiteX200" fmla="*/ 404819 w 643865"/>
              <a:gd name="connsiteY200" fmla="*/ 81189 h 643988"/>
              <a:gd name="connsiteX201" fmla="*/ 417655 w 643865"/>
              <a:gd name="connsiteY201" fmla="*/ 41630 h 643988"/>
              <a:gd name="connsiteX202" fmla="*/ 426789 w 643865"/>
              <a:gd name="connsiteY202" fmla="*/ 17623 h 643988"/>
              <a:gd name="connsiteX203" fmla="*/ 416174 w 643865"/>
              <a:gd name="connsiteY203" fmla="*/ 14229 h 643988"/>
              <a:gd name="connsiteX204" fmla="*/ 409447 w 643865"/>
              <a:gd name="connsiteY204" fmla="*/ 38915 h 643988"/>
              <a:gd name="connsiteX205" fmla="*/ 396549 w 643865"/>
              <a:gd name="connsiteY205" fmla="*/ 78473 h 643988"/>
              <a:gd name="connsiteX206" fmla="*/ 387477 w 643865"/>
              <a:gd name="connsiteY206" fmla="*/ 102727 h 643988"/>
              <a:gd name="connsiteX207" fmla="*/ 398092 w 643865"/>
              <a:gd name="connsiteY207" fmla="*/ 106121 h 643988"/>
              <a:gd name="connsiteX208" fmla="*/ 404695 w 643865"/>
              <a:gd name="connsiteY208" fmla="*/ 81189 h 643988"/>
              <a:gd name="connsiteX209" fmla="*/ 404819 w 643865"/>
              <a:gd name="connsiteY209" fmla="*/ 81189 h 643988"/>
              <a:gd name="connsiteX210" fmla="*/ 546761 w 643865"/>
              <a:gd name="connsiteY210" fmla="*/ 202581 h 643988"/>
              <a:gd name="connsiteX211" fmla="*/ 523248 w 643865"/>
              <a:gd name="connsiteY211" fmla="*/ 213134 h 643988"/>
              <a:gd name="connsiteX212" fmla="*/ 528309 w 643865"/>
              <a:gd name="connsiteY212" fmla="*/ 223070 h 643988"/>
              <a:gd name="connsiteX213" fmla="*/ 550711 w 643865"/>
              <a:gd name="connsiteY213" fmla="*/ 210172 h 643988"/>
              <a:gd name="connsiteX214" fmla="*/ 587740 w 643865"/>
              <a:gd name="connsiteY214" fmla="*/ 191349 h 643988"/>
              <a:gd name="connsiteX215" fmla="*/ 611376 w 643865"/>
              <a:gd name="connsiteY215" fmla="*/ 180734 h 643988"/>
              <a:gd name="connsiteX216" fmla="*/ 606316 w 643865"/>
              <a:gd name="connsiteY216" fmla="*/ 170798 h 643988"/>
              <a:gd name="connsiteX217" fmla="*/ 583852 w 643865"/>
              <a:gd name="connsiteY217" fmla="*/ 183696 h 643988"/>
              <a:gd name="connsiteX218" fmla="*/ 546761 w 643865"/>
              <a:gd name="connsiteY218" fmla="*/ 202581 h 643988"/>
              <a:gd name="connsiteX219" fmla="*/ 441230 w 643865"/>
              <a:gd name="connsiteY219" fmla="*/ 546823 h 643988"/>
              <a:gd name="connsiteX220" fmla="*/ 430677 w 643865"/>
              <a:gd name="connsiteY220" fmla="*/ 523248 h 643988"/>
              <a:gd name="connsiteX221" fmla="*/ 420679 w 643865"/>
              <a:gd name="connsiteY221" fmla="*/ 528309 h 643988"/>
              <a:gd name="connsiteX222" fmla="*/ 433639 w 643865"/>
              <a:gd name="connsiteY222" fmla="*/ 550711 h 643988"/>
              <a:gd name="connsiteX223" fmla="*/ 452153 w 643865"/>
              <a:gd name="connsiteY223" fmla="*/ 587740 h 643988"/>
              <a:gd name="connsiteX224" fmla="*/ 462707 w 643865"/>
              <a:gd name="connsiteY224" fmla="*/ 611376 h 643988"/>
              <a:gd name="connsiteX225" fmla="*/ 472704 w 643865"/>
              <a:gd name="connsiteY225" fmla="*/ 606316 h 643988"/>
              <a:gd name="connsiteX226" fmla="*/ 459744 w 643865"/>
              <a:gd name="connsiteY226" fmla="*/ 583852 h 643988"/>
              <a:gd name="connsiteX227" fmla="*/ 441230 w 643865"/>
              <a:gd name="connsiteY227" fmla="*/ 546823 h 643988"/>
              <a:gd name="connsiteX228" fmla="*/ 550588 w 643865"/>
              <a:gd name="connsiteY228" fmla="*/ 433701 h 643988"/>
              <a:gd name="connsiteX229" fmla="*/ 528185 w 643865"/>
              <a:gd name="connsiteY229" fmla="*/ 420803 h 643988"/>
              <a:gd name="connsiteX230" fmla="*/ 523248 w 643865"/>
              <a:gd name="connsiteY230" fmla="*/ 431109 h 643988"/>
              <a:gd name="connsiteX231" fmla="*/ 546885 w 643865"/>
              <a:gd name="connsiteY231" fmla="*/ 441662 h 643988"/>
              <a:gd name="connsiteX232" fmla="*/ 583913 w 643865"/>
              <a:gd name="connsiteY232" fmla="*/ 460176 h 643988"/>
              <a:gd name="connsiteX233" fmla="*/ 606377 w 643865"/>
              <a:gd name="connsiteY233" fmla="*/ 473136 h 643988"/>
              <a:gd name="connsiteX234" fmla="*/ 611438 w 643865"/>
              <a:gd name="connsiteY234" fmla="*/ 463139 h 643988"/>
              <a:gd name="connsiteX235" fmla="*/ 587801 w 643865"/>
              <a:gd name="connsiteY235" fmla="*/ 452585 h 643988"/>
              <a:gd name="connsiteX236" fmla="*/ 550588 w 643865"/>
              <a:gd name="connsiteY236" fmla="*/ 433701 h 643988"/>
              <a:gd name="connsiteX237" fmla="*/ 511461 w 643865"/>
              <a:gd name="connsiteY237" fmla="*/ 492329 h 643988"/>
              <a:gd name="connsiteX238" fmla="*/ 494119 w 643865"/>
              <a:gd name="connsiteY238" fmla="*/ 473136 h 643988"/>
              <a:gd name="connsiteX239" fmla="*/ 473013 w 643865"/>
              <a:gd name="connsiteY239" fmla="*/ 494243 h 643988"/>
              <a:gd name="connsiteX240" fmla="*/ 492391 w 643865"/>
              <a:gd name="connsiteY240" fmla="*/ 511337 h 643988"/>
              <a:gd name="connsiteX241" fmla="*/ 521767 w 643865"/>
              <a:gd name="connsiteY241" fmla="*/ 540713 h 643988"/>
              <a:gd name="connsiteX242" fmla="*/ 539109 w 643865"/>
              <a:gd name="connsiteY242" fmla="*/ 559907 h 643988"/>
              <a:gd name="connsiteX243" fmla="*/ 560277 w 643865"/>
              <a:gd name="connsiteY243" fmla="*/ 539109 h 643988"/>
              <a:gd name="connsiteX244" fmla="*/ 541084 w 643865"/>
              <a:gd name="connsiteY244" fmla="*/ 521767 h 643988"/>
              <a:gd name="connsiteX245" fmla="*/ 511461 w 643865"/>
              <a:gd name="connsiteY245" fmla="*/ 492329 h 643988"/>
              <a:gd name="connsiteX246" fmla="*/ 476963 w 643865"/>
              <a:gd name="connsiteY246" fmla="*/ 524051 h 643988"/>
              <a:gd name="connsiteX247" fmla="*/ 463015 w 643865"/>
              <a:gd name="connsiteY247" fmla="*/ 502204 h 643988"/>
              <a:gd name="connsiteX248" fmla="*/ 446352 w 643865"/>
              <a:gd name="connsiteY248" fmla="*/ 514115 h 643988"/>
              <a:gd name="connsiteX249" fmla="*/ 462398 w 643865"/>
              <a:gd name="connsiteY249" fmla="*/ 534419 h 643988"/>
              <a:gd name="connsiteX250" fmla="*/ 486528 w 643865"/>
              <a:gd name="connsiteY250" fmla="*/ 568238 h 643988"/>
              <a:gd name="connsiteX251" fmla="*/ 500476 w 643865"/>
              <a:gd name="connsiteY251" fmla="*/ 590023 h 643988"/>
              <a:gd name="connsiteX252" fmla="*/ 517139 w 643865"/>
              <a:gd name="connsiteY252" fmla="*/ 578112 h 643988"/>
              <a:gd name="connsiteX253" fmla="*/ 501093 w 643865"/>
              <a:gd name="connsiteY253" fmla="*/ 557870 h 643988"/>
              <a:gd name="connsiteX254" fmla="*/ 476963 w 643865"/>
              <a:gd name="connsiteY254" fmla="*/ 524051 h 643988"/>
              <a:gd name="connsiteX255" fmla="*/ 534295 w 643865"/>
              <a:gd name="connsiteY255" fmla="*/ 462336 h 643988"/>
              <a:gd name="connsiteX256" fmla="*/ 513991 w 643865"/>
              <a:gd name="connsiteY256" fmla="*/ 446229 h 643988"/>
              <a:gd name="connsiteX257" fmla="*/ 502080 w 643865"/>
              <a:gd name="connsiteY257" fmla="*/ 462953 h 643988"/>
              <a:gd name="connsiteX258" fmla="*/ 523927 w 643865"/>
              <a:gd name="connsiteY258" fmla="*/ 476901 h 643988"/>
              <a:gd name="connsiteX259" fmla="*/ 557747 w 643865"/>
              <a:gd name="connsiteY259" fmla="*/ 501031 h 643988"/>
              <a:gd name="connsiteX260" fmla="*/ 577989 w 643865"/>
              <a:gd name="connsiteY260" fmla="*/ 517077 h 643988"/>
              <a:gd name="connsiteX261" fmla="*/ 589900 w 643865"/>
              <a:gd name="connsiteY261" fmla="*/ 500414 h 643988"/>
              <a:gd name="connsiteX262" fmla="*/ 568115 w 643865"/>
              <a:gd name="connsiteY262" fmla="*/ 486467 h 643988"/>
              <a:gd name="connsiteX263" fmla="*/ 534295 w 643865"/>
              <a:gd name="connsiteY263" fmla="*/ 462336 h 643988"/>
              <a:gd name="connsiteX264" fmla="*/ 197335 w 643865"/>
              <a:gd name="connsiteY264" fmla="*/ 513929 h 643988"/>
              <a:gd name="connsiteX265" fmla="*/ 180672 w 643865"/>
              <a:gd name="connsiteY265" fmla="*/ 502019 h 643988"/>
              <a:gd name="connsiteX266" fmla="*/ 166725 w 643865"/>
              <a:gd name="connsiteY266" fmla="*/ 523865 h 643988"/>
              <a:gd name="connsiteX267" fmla="*/ 142595 w 643865"/>
              <a:gd name="connsiteY267" fmla="*/ 557685 h 643988"/>
              <a:gd name="connsiteX268" fmla="*/ 126549 w 643865"/>
              <a:gd name="connsiteY268" fmla="*/ 577927 h 643988"/>
              <a:gd name="connsiteX269" fmla="*/ 143212 w 643865"/>
              <a:gd name="connsiteY269" fmla="*/ 589838 h 643988"/>
              <a:gd name="connsiteX270" fmla="*/ 157159 w 643865"/>
              <a:gd name="connsiteY270" fmla="*/ 568053 h 643988"/>
              <a:gd name="connsiteX271" fmla="*/ 181289 w 643865"/>
              <a:gd name="connsiteY271" fmla="*/ 534233 h 643988"/>
              <a:gd name="connsiteX272" fmla="*/ 197459 w 643865"/>
              <a:gd name="connsiteY272" fmla="*/ 514115 h 643988"/>
              <a:gd name="connsiteX273" fmla="*/ 197335 w 643865"/>
              <a:gd name="connsiteY273" fmla="*/ 513929 h 643988"/>
              <a:gd name="connsiteX274" fmla="*/ 565276 w 643865"/>
              <a:gd name="connsiteY274" fmla="*/ 396672 h 643988"/>
              <a:gd name="connsiteX275" fmla="*/ 541084 w 643865"/>
              <a:gd name="connsiteY275" fmla="*/ 387477 h 643988"/>
              <a:gd name="connsiteX276" fmla="*/ 537628 w 643865"/>
              <a:gd name="connsiteY276" fmla="*/ 398092 h 643988"/>
              <a:gd name="connsiteX277" fmla="*/ 562622 w 643865"/>
              <a:gd name="connsiteY277" fmla="*/ 404819 h 643988"/>
              <a:gd name="connsiteX278" fmla="*/ 602181 w 643865"/>
              <a:gd name="connsiteY278" fmla="*/ 417655 h 643988"/>
              <a:gd name="connsiteX279" fmla="*/ 626311 w 643865"/>
              <a:gd name="connsiteY279" fmla="*/ 426912 h 643988"/>
              <a:gd name="connsiteX280" fmla="*/ 629767 w 643865"/>
              <a:gd name="connsiteY280" fmla="*/ 416236 h 643988"/>
              <a:gd name="connsiteX281" fmla="*/ 605081 w 643865"/>
              <a:gd name="connsiteY281" fmla="*/ 409509 h 643988"/>
              <a:gd name="connsiteX282" fmla="*/ 565276 w 643865"/>
              <a:gd name="connsiteY282" fmla="*/ 396672 h 643988"/>
              <a:gd name="connsiteX283" fmla="*/ 576446 w 643865"/>
              <a:gd name="connsiteY283" fmla="*/ 308483 h 643988"/>
              <a:gd name="connsiteX284" fmla="*/ 550588 w 643865"/>
              <a:gd name="connsiteY284" fmla="*/ 307187 h 643988"/>
              <a:gd name="connsiteX285" fmla="*/ 550588 w 643865"/>
              <a:gd name="connsiteY285" fmla="*/ 336995 h 643988"/>
              <a:gd name="connsiteX286" fmla="*/ 576446 w 643865"/>
              <a:gd name="connsiteY286" fmla="*/ 335699 h 643988"/>
              <a:gd name="connsiteX287" fmla="*/ 617980 w 643865"/>
              <a:gd name="connsiteY287" fmla="*/ 335699 h 643988"/>
              <a:gd name="connsiteX288" fmla="*/ 643838 w 643865"/>
              <a:gd name="connsiteY288" fmla="*/ 336995 h 643988"/>
              <a:gd name="connsiteX289" fmla="*/ 643838 w 643865"/>
              <a:gd name="connsiteY289" fmla="*/ 307063 h 643988"/>
              <a:gd name="connsiteX290" fmla="*/ 617980 w 643865"/>
              <a:gd name="connsiteY290" fmla="*/ 308359 h 643988"/>
              <a:gd name="connsiteX291" fmla="*/ 576446 w 643865"/>
              <a:gd name="connsiteY291" fmla="*/ 308483 h 643988"/>
              <a:gd name="connsiteX292" fmla="*/ 574409 w 643865"/>
              <a:gd name="connsiteY292" fmla="*/ 355262 h 643988"/>
              <a:gd name="connsiteX293" fmla="*/ 549107 w 643865"/>
              <a:gd name="connsiteY293" fmla="*/ 349708 h 643988"/>
              <a:gd name="connsiteX294" fmla="*/ 545712 w 643865"/>
              <a:gd name="connsiteY294" fmla="*/ 369950 h 643988"/>
              <a:gd name="connsiteX295" fmla="*/ 571447 w 643865"/>
              <a:gd name="connsiteY295" fmla="*/ 372912 h 643988"/>
              <a:gd name="connsiteX296" fmla="*/ 612425 w 643865"/>
              <a:gd name="connsiteY296" fmla="*/ 379763 h 643988"/>
              <a:gd name="connsiteX297" fmla="*/ 637728 w 643865"/>
              <a:gd name="connsiteY297" fmla="*/ 385317 h 643988"/>
              <a:gd name="connsiteX298" fmla="*/ 641061 w 643865"/>
              <a:gd name="connsiteY298" fmla="*/ 365136 h 643988"/>
              <a:gd name="connsiteX299" fmla="*/ 615388 w 643865"/>
              <a:gd name="connsiteY299" fmla="*/ 362174 h 643988"/>
              <a:gd name="connsiteX300" fmla="*/ 574409 w 643865"/>
              <a:gd name="connsiteY300" fmla="*/ 355262 h 643988"/>
              <a:gd name="connsiteX301" fmla="*/ 213134 w 643865"/>
              <a:gd name="connsiteY301" fmla="*/ 523248 h 643988"/>
              <a:gd name="connsiteX302" fmla="*/ 202334 w 643865"/>
              <a:gd name="connsiteY302" fmla="*/ 546823 h 643988"/>
              <a:gd name="connsiteX303" fmla="*/ 183449 w 643865"/>
              <a:gd name="connsiteY303" fmla="*/ 583852 h 643988"/>
              <a:gd name="connsiteX304" fmla="*/ 170551 w 643865"/>
              <a:gd name="connsiteY304" fmla="*/ 606316 h 643988"/>
              <a:gd name="connsiteX305" fmla="*/ 180549 w 643865"/>
              <a:gd name="connsiteY305" fmla="*/ 611376 h 643988"/>
              <a:gd name="connsiteX306" fmla="*/ 191102 w 643865"/>
              <a:gd name="connsiteY306" fmla="*/ 587740 h 643988"/>
              <a:gd name="connsiteX307" fmla="*/ 209925 w 643865"/>
              <a:gd name="connsiteY307" fmla="*/ 550711 h 643988"/>
              <a:gd name="connsiteX308" fmla="*/ 222885 w 643865"/>
              <a:gd name="connsiteY308" fmla="*/ 528309 h 643988"/>
              <a:gd name="connsiteX309" fmla="*/ 213134 w 643865"/>
              <a:gd name="connsiteY309" fmla="*/ 523248 h 643988"/>
              <a:gd name="connsiteX310" fmla="*/ 271145 w 643865"/>
              <a:gd name="connsiteY310" fmla="*/ 571571 h 643988"/>
              <a:gd name="connsiteX311" fmla="*/ 264048 w 643865"/>
              <a:gd name="connsiteY311" fmla="*/ 612549 h 643988"/>
              <a:gd name="connsiteX312" fmla="*/ 258494 w 643865"/>
              <a:gd name="connsiteY312" fmla="*/ 637852 h 643988"/>
              <a:gd name="connsiteX313" fmla="*/ 278675 w 643865"/>
              <a:gd name="connsiteY313" fmla="*/ 641184 h 643988"/>
              <a:gd name="connsiteX314" fmla="*/ 281637 w 643865"/>
              <a:gd name="connsiteY314" fmla="*/ 615511 h 643988"/>
              <a:gd name="connsiteX315" fmla="*/ 288734 w 643865"/>
              <a:gd name="connsiteY315" fmla="*/ 574533 h 643988"/>
              <a:gd name="connsiteX316" fmla="*/ 294350 w 643865"/>
              <a:gd name="connsiteY316" fmla="*/ 549230 h 643988"/>
              <a:gd name="connsiteX317" fmla="*/ 274108 w 643865"/>
              <a:gd name="connsiteY317" fmla="*/ 545836 h 643988"/>
              <a:gd name="connsiteX318" fmla="*/ 271145 w 643865"/>
              <a:gd name="connsiteY318" fmla="*/ 571571 h 643988"/>
              <a:gd name="connsiteX319" fmla="*/ 336871 w 643865"/>
              <a:gd name="connsiteY319" fmla="*/ 550711 h 643988"/>
              <a:gd name="connsiteX320" fmla="*/ 307248 w 643865"/>
              <a:gd name="connsiteY320" fmla="*/ 550711 h 643988"/>
              <a:gd name="connsiteX321" fmla="*/ 308544 w 643865"/>
              <a:gd name="connsiteY321" fmla="*/ 576508 h 643988"/>
              <a:gd name="connsiteX322" fmla="*/ 308544 w 643865"/>
              <a:gd name="connsiteY322" fmla="*/ 618103 h 643988"/>
              <a:gd name="connsiteX323" fmla="*/ 307248 w 643865"/>
              <a:gd name="connsiteY323" fmla="*/ 643962 h 643988"/>
              <a:gd name="connsiteX324" fmla="*/ 336871 w 643865"/>
              <a:gd name="connsiteY324" fmla="*/ 643962 h 643988"/>
              <a:gd name="connsiteX325" fmla="*/ 335575 w 643865"/>
              <a:gd name="connsiteY325" fmla="*/ 618103 h 643988"/>
              <a:gd name="connsiteX326" fmla="*/ 335575 w 643865"/>
              <a:gd name="connsiteY326" fmla="*/ 576508 h 643988"/>
              <a:gd name="connsiteX327" fmla="*/ 336871 w 643865"/>
              <a:gd name="connsiteY327" fmla="*/ 550711 h 643988"/>
              <a:gd name="connsiteX328" fmla="*/ 295399 w 643865"/>
              <a:gd name="connsiteY328" fmla="*/ 198076 h 643988"/>
              <a:gd name="connsiteX329" fmla="*/ 238067 w 643865"/>
              <a:gd name="connsiteY329" fmla="*/ 198076 h 643988"/>
              <a:gd name="connsiteX330" fmla="*/ 241769 w 643865"/>
              <a:gd name="connsiteY330" fmla="*/ 270652 h 643988"/>
              <a:gd name="connsiteX331" fmla="*/ 241769 w 643865"/>
              <a:gd name="connsiteY331" fmla="*/ 373529 h 643988"/>
              <a:gd name="connsiteX332" fmla="*/ 238067 w 643865"/>
              <a:gd name="connsiteY332" fmla="*/ 445859 h 643988"/>
              <a:gd name="connsiteX333" fmla="*/ 295399 w 643865"/>
              <a:gd name="connsiteY333" fmla="*/ 445859 h 643988"/>
              <a:gd name="connsiteX334" fmla="*/ 291696 w 643865"/>
              <a:gd name="connsiteY334" fmla="*/ 373529 h 643988"/>
              <a:gd name="connsiteX335" fmla="*/ 291696 w 643865"/>
              <a:gd name="connsiteY335" fmla="*/ 270652 h 643988"/>
              <a:gd name="connsiteX336" fmla="*/ 295399 w 643865"/>
              <a:gd name="connsiteY336" fmla="*/ 198076 h 643988"/>
              <a:gd name="connsiteX337" fmla="*/ 239363 w 643865"/>
              <a:gd name="connsiteY337" fmla="*/ 562745 h 643988"/>
              <a:gd name="connsiteX338" fmla="*/ 226526 w 643865"/>
              <a:gd name="connsiteY338" fmla="*/ 602304 h 643988"/>
              <a:gd name="connsiteX339" fmla="*/ 217269 w 643865"/>
              <a:gd name="connsiteY339" fmla="*/ 626435 h 643988"/>
              <a:gd name="connsiteX340" fmla="*/ 227884 w 643865"/>
              <a:gd name="connsiteY340" fmla="*/ 629891 h 643988"/>
              <a:gd name="connsiteX341" fmla="*/ 234611 w 643865"/>
              <a:gd name="connsiteY341" fmla="*/ 604896 h 643988"/>
              <a:gd name="connsiteX342" fmla="*/ 247509 w 643865"/>
              <a:gd name="connsiteY342" fmla="*/ 565399 h 643988"/>
              <a:gd name="connsiteX343" fmla="*/ 256704 w 643865"/>
              <a:gd name="connsiteY343" fmla="*/ 541207 h 643988"/>
              <a:gd name="connsiteX344" fmla="*/ 246089 w 643865"/>
              <a:gd name="connsiteY344" fmla="*/ 537751 h 643988"/>
              <a:gd name="connsiteX345" fmla="*/ 239363 w 643865"/>
              <a:gd name="connsiteY345" fmla="*/ 562745 h 643988"/>
              <a:gd name="connsiteX346" fmla="*/ 372912 w 643865"/>
              <a:gd name="connsiteY346" fmla="*/ 571571 h 643988"/>
              <a:gd name="connsiteX347" fmla="*/ 369950 w 643865"/>
              <a:gd name="connsiteY347" fmla="*/ 545836 h 643988"/>
              <a:gd name="connsiteX348" fmla="*/ 349708 w 643865"/>
              <a:gd name="connsiteY348" fmla="*/ 549230 h 643988"/>
              <a:gd name="connsiteX349" fmla="*/ 355324 w 643865"/>
              <a:gd name="connsiteY349" fmla="*/ 574533 h 643988"/>
              <a:gd name="connsiteX350" fmla="*/ 362174 w 643865"/>
              <a:gd name="connsiteY350" fmla="*/ 615511 h 643988"/>
              <a:gd name="connsiteX351" fmla="*/ 365136 w 643865"/>
              <a:gd name="connsiteY351" fmla="*/ 641184 h 643988"/>
              <a:gd name="connsiteX352" fmla="*/ 385317 w 643865"/>
              <a:gd name="connsiteY352" fmla="*/ 637852 h 643988"/>
              <a:gd name="connsiteX353" fmla="*/ 379763 w 643865"/>
              <a:gd name="connsiteY353" fmla="*/ 612549 h 643988"/>
              <a:gd name="connsiteX354" fmla="*/ 372912 w 643865"/>
              <a:gd name="connsiteY354" fmla="*/ 571571 h 643988"/>
              <a:gd name="connsiteX355" fmla="*/ 404819 w 643865"/>
              <a:gd name="connsiteY355" fmla="*/ 562745 h 643988"/>
              <a:gd name="connsiteX356" fmla="*/ 398092 w 643865"/>
              <a:gd name="connsiteY356" fmla="*/ 538060 h 643988"/>
              <a:gd name="connsiteX357" fmla="*/ 387477 w 643865"/>
              <a:gd name="connsiteY357" fmla="*/ 541516 h 643988"/>
              <a:gd name="connsiteX358" fmla="*/ 396672 w 643865"/>
              <a:gd name="connsiteY358" fmla="*/ 565708 h 643988"/>
              <a:gd name="connsiteX359" fmla="*/ 409571 w 643865"/>
              <a:gd name="connsiteY359" fmla="*/ 605205 h 643988"/>
              <a:gd name="connsiteX360" fmla="*/ 416297 w 643865"/>
              <a:gd name="connsiteY360" fmla="*/ 630199 h 643988"/>
              <a:gd name="connsiteX361" fmla="*/ 426912 w 643865"/>
              <a:gd name="connsiteY361" fmla="*/ 626743 h 643988"/>
              <a:gd name="connsiteX362" fmla="*/ 417655 w 643865"/>
              <a:gd name="connsiteY362" fmla="*/ 602613 h 643988"/>
              <a:gd name="connsiteX363" fmla="*/ 404819 w 643865"/>
              <a:gd name="connsiteY363" fmla="*/ 562745 h 643988"/>
              <a:gd name="connsiteX364" fmla="*/ 336933 w 643865"/>
              <a:gd name="connsiteY364" fmla="*/ -27 h 643988"/>
              <a:gd name="connsiteX365" fmla="*/ 307248 w 643865"/>
              <a:gd name="connsiteY365" fmla="*/ -27 h 643988"/>
              <a:gd name="connsiteX366" fmla="*/ 308544 w 643865"/>
              <a:gd name="connsiteY366" fmla="*/ 25831 h 643988"/>
              <a:gd name="connsiteX367" fmla="*/ 308544 w 643865"/>
              <a:gd name="connsiteY367" fmla="*/ 67365 h 643988"/>
              <a:gd name="connsiteX368" fmla="*/ 307248 w 643865"/>
              <a:gd name="connsiteY368" fmla="*/ 93223 h 643988"/>
              <a:gd name="connsiteX369" fmla="*/ 336871 w 643865"/>
              <a:gd name="connsiteY369" fmla="*/ 93223 h 643988"/>
              <a:gd name="connsiteX370" fmla="*/ 335575 w 643865"/>
              <a:gd name="connsiteY370" fmla="*/ 67365 h 643988"/>
              <a:gd name="connsiteX371" fmla="*/ 335575 w 643865"/>
              <a:gd name="connsiteY371" fmla="*/ 25831 h 643988"/>
              <a:gd name="connsiteX372" fmla="*/ 336871 w 643865"/>
              <a:gd name="connsiteY372" fmla="*/ -27 h 643988"/>
              <a:gd name="connsiteX373" fmla="*/ 336933 w 643865"/>
              <a:gd name="connsiteY373" fmla="*/ -27 h 643988"/>
              <a:gd name="connsiteX374" fmla="*/ 348535 w 643865"/>
              <a:gd name="connsiteY374" fmla="*/ 445859 h 643988"/>
              <a:gd name="connsiteX375" fmla="*/ 405991 w 643865"/>
              <a:gd name="connsiteY375" fmla="*/ 445859 h 643988"/>
              <a:gd name="connsiteX376" fmla="*/ 402288 w 643865"/>
              <a:gd name="connsiteY376" fmla="*/ 373529 h 643988"/>
              <a:gd name="connsiteX377" fmla="*/ 402288 w 643865"/>
              <a:gd name="connsiteY377" fmla="*/ 270652 h 643988"/>
              <a:gd name="connsiteX378" fmla="*/ 405991 w 643865"/>
              <a:gd name="connsiteY378" fmla="*/ 198076 h 643988"/>
              <a:gd name="connsiteX379" fmla="*/ 348535 w 643865"/>
              <a:gd name="connsiteY379" fmla="*/ 198076 h 643988"/>
              <a:gd name="connsiteX380" fmla="*/ 352238 w 643865"/>
              <a:gd name="connsiteY380" fmla="*/ 270652 h 643988"/>
              <a:gd name="connsiteX381" fmla="*/ 352238 w 643865"/>
              <a:gd name="connsiteY381" fmla="*/ 373529 h 643988"/>
              <a:gd name="connsiteX382" fmla="*/ 348535 w 643865"/>
              <a:gd name="connsiteY382" fmla="*/ 445859 h 6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643865" h="643988">
                <a:moveTo>
                  <a:pt x="56195" y="191349"/>
                </a:moveTo>
                <a:cubicBezTo>
                  <a:pt x="48542" y="187331"/>
                  <a:pt x="40649" y="183789"/>
                  <a:pt x="32558" y="180734"/>
                </a:cubicBezTo>
                <a:lnTo>
                  <a:pt x="37619" y="170798"/>
                </a:lnTo>
                <a:cubicBezTo>
                  <a:pt x="44932" y="175569"/>
                  <a:pt x="52535" y="179876"/>
                  <a:pt x="60391" y="183696"/>
                </a:cubicBezTo>
                <a:lnTo>
                  <a:pt x="97420" y="202581"/>
                </a:lnTo>
                <a:cubicBezTo>
                  <a:pt x="105078" y="206580"/>
                  <a:pt x="112972" y="210104"/>
                  <a:pt x="121056" y="213134"/>
                </a:cubicBezTo>
                <a:lnTo>
                  <a:pt x="115934" y="223070"/>
                </a:lnTo>
                <a:cubicBezTo>
                  <a:pt x="108726" y="218330"/>
                  <a:pt x="101246" y="214023"/>
                  <a:pt x="93532" y="210172"/>
                </a:cubicBezTo>
                <a:lnTo>
                  <a:pt x="56195" y="191349"/>
                </a:lnTo>
                <a:close/>
                <a:moveTo>
                  <a:pt x="78535" y="247324"/>
                </a:moveTo>
                <a:cubicBezTo>
                  <a:pt x="86780" y="249910"/>
                  <a:pt x="94859" y="253001"/>
                  <a:pt x="102727" y="256581"/>
                </a:cubicBezTo>
                <a:lnTo>
                  <a:pt x="106183" y="245966"/>
                </a:lnTo>
                <a:cubicBezTo>
                  <a:pt x="97716" y="244257"/>
                  <a:pt x="89366" y="242010"/>
                  <a:pt x="81189" y="239239"/>
                </a:cubicBezTo>
                <a:lnTo>
                  <a:pt x="41877" y="226403"/>
                </a:lnTo>
                <a:cubicBezTo>
                  <a:pt x="33650" y="223817"/>
                  <a:pt x="25590" y="220725"/>
                  <a:pt x="17747" y="217145"/>
                </a:cubicBezTo>
                <a:lnTo>
                  <a:pt x="14291" y="227760"/>
                </a:lnTo>
                <a:cubicBezTo>
                  <a:pt x="22745" y="229507"/>
                  <a:pt x="31095" y="231753"/>
                  <a:pt x="39285" y="234487"/>
                </a:cubicBezTo>
                <a:lnTo>
                  <a:pt x="78535" y="247324"/>
                </a:lnTo>
                <a:close/>
                <a:moveTo>
                  <a:pt x="109392" y="181413"/>
                </a:moveTo>
                <a:cubicBezTo>
                  <a:pt x="116483" y="186338"/>
                  <a:pt x="123266" y="191701"/>
                  <a:pt x="129696" y="197459"/>
                </a:cubicBezTo>
                <a:lnTo>
                  <a:pt x="141607" y="180796"/>
                </a:lnTo>
                <a:cubicBezTo>
                  <a:pt x="134041" y="176605"/>
                  <a:pt x="126746" y="171946"/>
                  <a:pt x="119760" y="166848"/>
                </a:cubicBezTo>
                <a:lnTo>
                  <a:pt x="85941" y="142718"/>
                </a:lnTo>
                <a:cubicBezTo>
                  <a:pt x="78881" y="137775"/>
                  <a:pt x="72123" y="132418"/>
                  <a:pt x="65699" y="126672"/>
                </a:cubicBezTo>
                <a:lnTo>
                  <a:pt x="54220" y="143335"/>
                </a:lnTo>
                <a:cubicBezTo>
                  <a:pt x="61761" y="147526"/>
                  <a:pt x="69037" y="152185"/>
                  <a:pt x="76005" y="157283"/>
                </a:cubicBezTo>
                <a:lnTo>
                  <a:pt x="109392" y="181413"/>
                </a:lnTo>
                <a:close/>
                <a:moveTo>
                  <a:pt x="119760" y="477086"/>
                </a:moveTo>
                <a:cubicBezTo>
                  <a:pt x="126746" y="471988"/>
                  <a:pt x="134041" y="467329"/>
                  <a:pt x="141607" y="463139"/>
                </a:cubicBezTo>
                <a:lnTo>
                  <a:pt x="129696" y="446414"/>
                </a:lnTo>
                <a:cubicBezTo>
                  <a:pt x="123401" y="452203"/>
                  <a:pt x="116742" y="457584"/>
                  <a:pt x="109763" y="462521"/>
                </a:cubicBezTo>
                <a:lnTo>
                  <a:pt x="75696" y="486652"/>
                </a:lnTo>
                <a:cubicBezTo>
                  <a:pt x="68827" y="491737"/>
                  <a:pt x="61656" y="496396"/>
                  <a:pt x="54220" y="500599"/>
                </a:cubicBezTo>
                <a:lnTo>
                  <a:pt x="66131" y="517262"/>
                </a:lnTo>
                <a:cubicBezTo>
                  <a:pt x="72536" y="511498"/>
                  <a:pt x="79300" y="506141"/>
                  <a:pt x="86373" y="501216"/>
                </a:cubicBezTo>
                <a:lnTo>
                  <a:pt x="119760" y="477086"/>
                </a:lnTo>
                <a:close/>
                <a:moveTo>
                  <a:pt x="170675" y="494243"/>
                </a:moveTo>
                <a:lnTo>
                  <a:pt x="149568" y="473136"/>
                </a:lnTo>
                <a:cubicBezTo>
                  <a:pt x="144211" y="479900"/>
                  <a:pt x="138416" y="486312"/>
                  <a:pt x="132227" y="492329"/>
                </a:cubicBezTo>
                <a:lnTo>
                  <a:pt x="102851" y="521767"/>
                </a:lnTo>
                <a:cubicBezTo>
                  <a:pt x="96790" y="527908"/>
                  <a:pt x="90384" y="533703"/>
                  <a:pt x="83657" y="539109"/>
                </a:cubicBezTo>
                <a:lnTo>
                  <a:pt x="104702" y="560153"/>
                </a:lnTo>
                <a:cubicBezTo>
                  <a:pt x="110114" y="553414"/>
                  <a:pt x="115922" y="547002"/>
                  <a:pt x="122105" y="540960"/>
                </a:cubicBezTo>
                <a:lnTo>
                  <a:pt x="151543" y="511337"/>
                </a:lnTo>
                <a:cubicBezTo>
                  <a:pt x="157603" y="505246"/>
                  <a:pt x="164034" y="499538"/>
                  <a:pt x="170798" y="494243"/>
                </a:cubicBezTo>
                <a:lnTo>
                  <a:pt x="170675" y="494243"/>
                </a:lnTo>
                <a:close/>
                <a:moveTo>
                  <a:pt x="69401" y="288734"/>
                </a:moveTo>
                <a:cubicBezTo>
                  <a:pt x="77936" y="290092"/>
                  <a:pt x="86385" y="291949"/>
                  <a:pt x="94704" y="294288"/>
                </a:cubicBezTo>
                <a:lnTo>
                  <a:pt x="98037" y="274108"/>
                </a:lnTo>
                <a:cubicBezTo>
                  <a:pt x="89428" y="273657"/>
                  <a:pt x="80849" y="272670"/>
                  <a:pt x="72364" y="271145"/>
                </a:cubicBezTo>
                <a:lnTo>
                  <a:pt x="31385" y="264480"/>
                </a:lnTo>
                <a:cubicBezTo>
                  <a:pt x="22850" y="263123"/>
                  <a:pt x="14402" y="261265"/>
                  <a:pt x="6083" y="258926"/>
                </a:cubicBezTo>
                <a:lnTo>
                  <a:pt x="2688" y="279107"/>
                </a:lnTo>
                <a:cubicBezTo>
                  <a:pt x="11322" y="279551"/>
                  <a:pt x="19913" y="280545"/>
                  <a:pt x="28423" y="282069"/>
                </a:cubicBezTo>
                <a:lnTo>
                  <a:pt x="69401" y="288734"/>
                </a:lnTo>
                <a:close/>
                <a:moveTo>
                  <a:pt x="97049" y="441353"/>
                </a:moveTo>
                <a:cubicBezTo>
                  <a:pt x="104702" y="437435"/>
                  <a:pt x="112595" y="434016"/>
                  <a:pt x="120686" y="431109"/>
                </a:cubicBezTo>
                <a:lnTo>
                  <a:pt x="115934" y="420803"/>
                </a:lnTo>
                <a:cubicBezTo>
                  <a:pt x="108757" y="425585"/>
                  <a:pt x="101271" y="429899"/>
                  <a:pt x="93532" y="433701"/>
                </a:cubicBezTo>
                <a:lnTo>
                  <a:pt x="56503" y="452585"/>
                </a:lnTo>
                <a:cubicBezTo>
                  <a:pt x="48844" y="456585"/>
                  <a:pt x="40951" y="460108"/>
                  <a:pt x="32867" y="463139"/>
                </a:cubicBezTo>
                <a:lnTo>
                  <a:pt x="37927" y="473136"/>
                </a:lnTo>
                <a:cubicBezTo>
                  <a:pt x="45135" y="468353"/>
                  <a:pt x="52640" y="464027"/>
                  <a:pt x="60391" y="460176"/>
                </a:cubicBezTo>
                <a:lnTo>
                  <a:pt x="97049" y="441353"/>
                </a:lnTo>
                <a:close/>
                <a:moveTo>
                  <a:pt x="67365" y="335575"/>
                </a:moveTo>
                <a:cubicBezTo>
                  <a:pt x="76005" y="335476"/>
                  <a:pt x="84639" y="335908"/>
                  <a:pt x="93223" y="336871"/>
                </a:cubicBezTo>
                <a:lnTo>
                  <a:pt x="93223" y="307063"/>
                </a:lnTo>
                <a:cubicBezTo>
                  <a:pt x="84639" y="308026"/>
                  <a:pt x="76005" y="308458"/>
                  <a:pt x="67365" y="308359"/>
                </a:cubicBezTo>
                <a:lnTo>
                  <a:pt x="25831" y="308359"/>
                </a:lnTo>
                <a:cubicBezTo>
                  <a:pt x="17191" y="308458"/>
                  <a:pt x="8557" y="308026"/>
                  <a:pt x="-27" y="307063"/>
                </a:cubicBezTo>
                <a:lnTo>
                  <a:pt x="-27" y="336871"/>
                </a:lnTo>
                <a:cubicBezTo>
                  <a:pt x="8557" y="335908"/>
                  <a:pt x="17191" y="335476"/>
                  <a:pt x="25831" y="335575"/>
                </a:cubicBezTo>
                <a:lnTo>
                  <a:pt x="67365" y="335575"/>
                </a:lnTo>
                <a:close/>
                <a:moveTo>
                  <a:pt x="166848" y="119884"/>
                </a:moveTo>
                <a:cubicBezTo>
                  <a:pt x="171933" y="126857"/>
                  <a:pt x="176587" y="134134"/>
                  <a:pt x="180796" y="141669"/>
                </a:cubicBezTo>
                <a:lnTo>
                  <a:pt x="197459" y="129820"/>
                </a:lnTo>
                <a:cubicBezTo>
                  <a:pt x="191701" y="123389"/>
                  <a:pt x="186338" y="116607"/>
                  <a:pt x="181413" y="109516"/>
                </a:cubicBezTo>
                <a:lnTo>
                  <a:pt x="157283" y="75696"/>
                </a:lnTo>
                <a:cubicBezTo>
                  <a:pt x="152197" y="68723"/>
                  <a:pt x="147544" y="61446"/>
                  <a:pt x="143335" y="53911"/>
                </a:cubicBezTo>
                <a:lnTo>
                  <a:pt x="126672" y="65760"/>
                </a:lnTo>
                <a:cubicBezTo>
                  <a:pt x="132430" y="72191"/>
                  <a:pt x="137793" y="78973"/>
                  <a:pt x="142718" y="86064"/>
                </a:cubicBezTo>
                <a:lnTo>
                  <a:pt x="166848" y="119884"/>
                </a:lnTo>
                <a:close/>
                <a:moveTo>
                  <a:pt x="81189" y="404695"/>
                </a:moveTo>
                <a:cubicBezTo>
                  <a:pt x="89366" y="401924"/>
                  <a:pt x="97716" y="399678"/>
                  <a:pt x="106183" y="397968"/>
                </a:cubicBezTo>
                <a:lnTo>
                  <a:pt x="102727" y="387353"/>
                </a:lnTo>
                <a:cubicBezTo>
                  <a:pt x="94859" y="390908"/>
                  <a:pt x="86780" y="393982"/>
                  <a:pt x="78535" y="396549"/>
                </a:cubicBezTo>
                <a:lnTo>
                  <a:pt x="39038" y="409385"/>
                </a:lnTo>
                <a:cubicBezTo>
                  <a:pt x="30855" y="412150"/>
                  <a:pt x="22505" y="414397"/>
                  <a:pt x="14044" y="416112"/>
                </a:cubicBezTo>
                <a:lnTo>
                  <a:pt x="17500" y="426789"/>
                </a:lnTo>
                <a:cubicBezTo>
                  <a:pt x="25424" y="423203"/>
                  <a:pt x="33570" y="420111"/>
                  <a:pt x="41877" y="417532"/>
                </a:cubicBezTo>
                <a:lnTo>
                  <a:pt x="81189" y="404695"/>
                </a:lnTo>
                <a:close/>
                <a:moveTo>
                  <a:pt x="72364" y="372789"/>
                </a:moveTo>
                <a:cubicBezTo>
                  <a:pt x="80849" y="371265"/>
                  <a:pt x="89428" y="370277"/>
                  <a:pt x="98037" y="369827"/>
                </a:cubicBezTo>
                <a:lnTo>
                  <a:pt x="94704" y="349584"/>
                </a:lnTo>
                <a:cubicBezTo>
                  <a:pt x="86397" y="351985"/>
                  <a:pt x="77949" y="353843"/>
                  <a:pt x="69401" y="355139"/>
                </a:cubicBezTo>
                <a:lnTo>
                  <a:pt x="28423" y="362051"/>
                </a:lnTo>
                <a:cubicBezTo>
                  <a:pt x="19913" y="363544"/>
                  <a:pt x="11316" y="364538"/>
                  <a:pt x="2688" y="365013"/>
                </a:cubicBezTo>
                <a:lnTo>
                  <a:pt x="6083" y="385193"/>
                </a:lnTo>
                <a:cubicBezTo>
                  <a:pt x="14395" y="382824"/>
                  <a:pt x="22844" y="380966"/>
                  <a:pt x="31385" y="379639"/>
                </a:cubicBezTo>
                <a:lnTo>
                  <a:pt x="72364" y="372789"/>
                </a:lnTo>
                <a:close/>
                <a:moveTo>
                  <a:pt x="132350" y="151543"/>
                </a:moveTo>
                <a:cubicBezTo>
                  <a:pt x="138509" y="157585"/>
                  <a:pt x="144298" y="163997"/>
                  <a:pt x="149692" y="170736"/>
                </a:cubicBezTo>
                <a:lnTo>
                  <a:pt x="170798" y="149692"/>
                </a:lnTo>
                <a:cubicBezTo>
                  <a:pt x="164028" y="144316"/>
                  <a:pt x="157591" y="138528"/>
                  <a:pt x="151543" y="132350"/>
                </a:cubicBezTo>
                <a:lnTo>
                  <a:pt x="122105" y="102974"/>
                </a:lnTo>
                <a:cubicBezTo>
                  <a:pt x="115928" y="96926"/>
                  <a:pt x="110139" y="90489"/>
                  <a:pt x="104764" y="83719"/>
                </a:cubicBezTo>
                <a:lnTo>
                  <a:pt x="83719" y="104825"/>
                </a:lnTo>
                <a:cubicBezTo>
                  <a:pt x="90458" y="110219"/>
                  <a:pt x="96870" y="116008"/>
                  <a:pt x="102912" y="122167"/>
                </a:cubicBezTo>
                <a:lnTo>
                  <a:pt x="132350" y="151543"/>
                </a:lnTo>
                <a:close/>
                <a:moveTo>
                  <a:pt x="524051" y="166848"/>
                </a:moveTo>
                <a:cubicBezTo>
                  <a:pt x="517064" y="171946"/>
                  <a:pt x="509770" y="176605"/>
                  <a:pt x="502204" y="180796"/>
                </a:cubicBezTo>
                <a:lnTo>
                  <a:pt x="514115" y="197459"/>
                </a:lnTo>
                <a:cubicBezTo>
                  <a:pt x="520545" y="191701"/>
                  <a:pt x="527328" y="186338"/>
                  <a:pt x="534419" y="181413"/>
                </a:cubicBezTo>
                <a:lnTo>
                  <a:pt x="568238" y="157283"/>
                </a:lnTo>
                <a:cubicBezTo>
                  <a:pt x="575206" y="152185"/>
                  <a:pt x="582482" y="147526"/>
                  <a:pt x="590023" y="143335"/>
                </a:cubicBezTo>
                <a:lnTo>
                  <a:pt x="578112" y="126672"/>
                </a:lnTo>
                <a:cubicBezTo>
                  <a:pt x="571688" y="132418"/>
                  <a:pt x="564930" y="137775"/>
                  <a:pt x="557870" y="142718"/>
                </a:cubicBezTo>
                <a:lnTo>
                  <a:pt x="524051" y="166848"/>
                </a:lnTo>
                <a:close/>
                <a:moveTo>
                  <a:pt x="473136" y="149692"/>
                </a:moveTo>
                <a:lnTo>
                  <a:pt x="494243" y="170736"/>
                </a:lnTo>
                <a:cubicBezTo>
                  <a:pt x="499636" y="163997"/>
                  <a:pt x="505425" y="157585"/>
                  <a:pt x="511584" y="151543"/>
                </a:cubicBezTo>
                <a:lnTo>
                  <a:pt x="540960" y="122167"/>
                </a:lnTo>
                <a:cubicBezTo>
                  <a:pt x="547045" y="116002"/>
                  <a:pt x="553494" y="110213"/>
                  <a:pt x="560277" y="104825"/>
                </a:cubicBezTo>
                <a:lnTo>
                  <a:pt x="539232" y="83719"/>
                </a:lnTo>
                <a:cubicBezTo>
                  <a:pt x="533857" y="90489"/>
                  <a:pt x="528068" y="96926"/>
                  <a:pt x="521891" y="102974"/>
                </a:cubicBezTo>
                <a:lnTo>
                  <a:pt x="492391" y="132350"/>
                </a:lnTo>
                <a:cubicBezTo>
                  <a:pt x="486343" y="138528"/>
                  <a:pt x="479906" y="144316"/>
                  <a:pt x="473136" y="149692"/>
                </a:cubicBezTo>
                <a:close/>
                <a:moveTo>
                  <a:pt x="571879" y="271145"/>
                </a:moveTo>
                <a:cubicBezTo>
                  <a:pt x="563369" y="272670"/>
                  <a:pt x="554778" y="273663"/>
                  <a:pt x="546144" y="274108"/>
                </a:cubicBezTo>
                <a:lnTo>
                  <a:pt x="549539" y="294288"/>
                </a:lnTo>
                <a:cubicBezTo>
                  <a:pt x="557858" y="291949"/>
                  <a:pt x="566306" y="290092"/>
                  <a:pt x="574841" y="288734"/>
                </a:cubicBezTo>
                <a:lnTo>
                  <a:pt x="615820" y="281884"/>
                </a:lnTo>
                <a:cubicBezTo>
                  <a:pt x="624305" y="280359"/>
                  <a:pt x="632884" y="279372"/>
                  <a:pt x="641493" y="278921"/>
                </a:cubicBezTo>
                <a:lnTo>
                  <a:pt x="638160" y="258741"/>
                </a:lnTo>
                <a:cubicBezTo>
                  <a:pt x="629841" y="261080"/>
                  <a:pt x="621392" y="262937"/>
                  <a:pt x="612857" y="264295"/>
                </a:cubicBezTo>
                <a:lnTo>
                  <a:pt x="571879" y="271145"/>
                </a:lnTo>
                <a:close/>
                <a:moveTo>
                  <a:pt x="563054" y="239239"/>
                </a:moveTo>
                <a:cubicBezTo>
                  <a:pt x="554772" y="242022"/>
                  <a:pt x="546323" y="244269"/>
                  <a:pt x="537751" y="245966"/>
                </a:cubicBezTo>
                <a:lnTo>
                  <a:pt x="541207" y="256581"/>
                </a:lnTo>
                <a:cubicBezTo>
                  <a:pt x="549076" y="253001"/>
                  <a:pt x="557154" y="249910"/>
                  <a:pt x="565399" y="247324"/>
                </a:cubicBezTo>
                <a:lnTo>
                  <a:pt x="604896" y="234487"/>
                </a:lnTo>
                <a:cubicBezTo>
                  <a:pt x="612987" y="231766"/>
                  <a:pt x="621232" y="229519"/>
                  <a:pt x="629582" y="227760"/>
                </a:cubicBezTo>
                <a:lnTo>
                  <a:pt x="626126" y="217145"/>
                </a:lnTo>
                <a:cubicBezTo>
                  <a:pt x="618282" y="220725"/>
                  <a:pt x="610222" y="223817"/>
                  <a:pt x="601996" y="226403"/>
                </a:cubicBezTo>
                <a:lnTo>
                  <a:pt x="563054" y="239239"/>
                </a:lnTo>
                <a:close/>
                <a:moveTo>
                  <a:pt x="446476" y="129820"/>
                </a:moveTo>
                <a:lnTo>
                  <a:pt x="463139" y="141669"/>
                </a:lnTo>
                <a:cubicBezTo>
                  <a:pt x="467347" y="134134"/>
                  <a:pt x="472001" y="126857"/>
                  <a:pt x="477086" y="119884"/>
                </a:cubicBezTo>
                <a:lnTo>
                  <a:pt x="501216" y="86064"/>
                </a:lnTo>
                <a:cubicBezTo>
                  <a:pt x="506086" y="78980"/>
                  <a:pt x="511381" y="72197"/>
                  <a:pt x="517077" y="65760"/>
                </a:cubicBezTo>
                <a:lnTo>
                  <a:pt x="500414" y="53911"/>
                </a:lnTo>
                <a:cubicBezTo>
                  <a:pt x="496205" y="61446"/>
                  <a:pt x="491552" y="68723"/>
                  <a:pt x="486467" y="75696"/>
                </a:cubicBezTo>
                <a:lnTo>
                  <a:pt x="462336" y="109516"/>
                </a:lnTo>
                <a:cubicBezTo>
                  <a:pt x="457467" y="116601"/>
                  <a:pt x="452172" y="123383"/>
                  <a:pt x="446476" y="129820"/>
                </a:cubicBezTo>
                <a:close/>
                <a:moveTo>
                  <a:pt x="430677" y="120686"/>
                </a:moveTo>
                <a:cubicBezTo>
                  <a:pt x="433707" y="112601"/>
                  <a:pt x="437231" y="104708"/>
                  <a:pt x="441230" y="97049"/>
                </a:cubicBezTo>
                <a:lnTo>
                  <a:pt x="459744" y="60021"/>
                </a:lnTo>
                <a:cubicBezTo>
                  <a:pt x="463608" y="52300"/>
                  <a:pt x="467934" y="44814"/>
                  <a:pt x="472704" y="37619"/>
                </a:cubicBezTo>
                <a:lnTo>
                  <a:pt x="462707" y="32558"/>
                </a:lnTo>
                <a:cubicBezTo>
                  <a:pt x="459701" y="40655"/>
                  <a:pt x="456177" y="48548"/>
                  <a:pt x="452153" y="56195"/>
                </a:cubicBezTo>
                <a:lnTo>
                  <a:pt x="433639" y="93223"/>
                </a:lnTo>
                <a:cubicBezTo>
                  <a:pt x="429776" y="100944"/>
                  <a:pt x="425450" y="108430"/>
                  <a:pt x="420679" y="115625"/>
                </a:cubicBezTo>
                <a:lnTo>
                  <a:pt x="430677" y="120686"/>
                </a:lnTo>
                <a:close/>
                <a:moveTo>
                  <a:pt x="202334" y="97049"/>
                </a:moveTo>
                <a:cubicBezTo>
                  <a:pt x="206333" y="104708"/>
                  <a:pt x="209857" y="112601"/>
                  <a:pt x="212887" y="120686"/>
                </a:cubicBezTo>
                <a:lnTo>
                  <a:pt x="222885" y="115625"/>
                </a:lnTo>
                <a:cubicBezTo>
                  <a:pt x="218114" y="108430"/>
                  <a:pt x="213788" y="100944"/>
                  <a:pt x="209925" y="93223"/>
                </a:cubicBezTo>
                <a:lnTo>
                  <a:pt x="191102" y="56195"/>
                </a:lnTo>
                <a:cubicBezTo>
                  <a:pt x="187078" y="48548"/>
                  <a:pt x="183554" y="40655"/>
                  <a:pt x="180549" y="32558"/>
                </a:cubicBezTo>
                <a:lnTo>
                  <a:pt x="170551" y="37619"/>
                </a:lnTo>
                <a:cubicBezTo>
                  <a:pt x="175451" y="44796"/>
                  <a:pt x="179882" y="52276"/>
                  <a:pt x="183820" y="60021"/>
                </a:cubicBezTo>
                <a:lnTo>
                  <a:pt x="202334" y="97049"/>
                </a:lnTo>
                <a:close/>
                <a:moveTo>
                  <a:pt x="239363" y="81189"/>
                </a:moveTo>
                <a:cubicBezTo>
                  <a:pt x="242115" y="89267"/>
                  <a:pt x="244361" y="97512"/>
                  <a:pt x="246089" y="105875"/>
                </a:cubicBezTo>
                <a:lnTo>
                  <a:pt x="256704" y="102480"/>
                </a:lnTo>
                <a:cubicBezTo>
                  <a:pt x="253125" y="94624"/>
                  <a:pt x="250051" y="86539"/>
                  <a:pt x="247509" y="78288"/>
                </a:cubicBezTo>
                <a:lnTo>
                  <a:pt x="234611" y="38729"/>
                </a:lnTo>
                <a:cubicBezTo>
                  <a:pt x="231877" y="30645"/>
                  <a:pt x="229630" y="22400"/>
                  <a:pt x="227884" y="14044"/>
                </a:cubicBezTo>
                <a:lnTo>
                  <a:pt x="217145" y="17623"/>
                </a:lnTo>
                <a:cubicBezTo>
                  <a:pt x="220725" y="25492"/>
                  <a:pt x="223817" y="33570"/>
                  <a:pt x="226403" y="41815"/>
                </a:cubicBezTo>
                <a:lnTo>
                  <a:pt x="239363" y="81189"/>
                </a:lnTo>
                <a:close/>
                <a:moveTo>
                  <a:pt x="271269" y="72364"/>
                </a:moveTo>
                <a:cubicBezTo>
                  <a:pt x="272744" y="80794"/>
                  <a:pt x="273694" y="89304"/>
                  <a:pt x="274108" y="97852"/>
                </a:cubicBezTo>
                <a:lnTo>
                  <a:pt x="294350" y="94519"/>
                </a:lnTo>
                <a:cubicBezTo>
                  <a:pt x="291962" y="86206"/>
                  <a:pt x="290086" y="77758"/>
                  <a:pt x="288734" y="69216"/>
                </a:cubicBezTo>
                <a:lnTo>
                  <a:pt x="281884" y="28238"/>
                </a:lnTo>
                <a:cubicBezTo>
                  <a:pt x="280390" y="19728"/>
                  <a:pt x="279397" y="11131"/>
                  <a:pt x="278921" y="2503"/>
                </a:cubicBezTo>
                <a:lnTo>
                  <a:pt x="258741" y="5897"/>
                </a:lnTo>
                <a:cubicBezTo>
                  <a:pt x="261080" y="14217"/>
                  <a:pt x="262937" y="22665"/>
                  <a:pt x="264295" y="31200"/>
                </a:cubicBezTo>
                <a:lnTo>
                  <a:pt x="271269" y="72364"/>
                </a:lnTo>
                <a:close/>
                <a:moveTo>
                  <a:pt x="372912" y="72364"/>
                </a:moveTo>
                <a:lnTo>
                  <a:pt x="379763" y="31385"/>
                </a:lnTo>
                <a:cubicBezTo>
                  <a:pt x="381120" y="22850"/>
                  <a:pt x="382978" y="14402"/>
                  <a:pt x="385317" y="6083"/>
                </a:cubicBezTo>
                <a:lnTo>
                  <a:pt x="365136" y="2688"/>
                </a:lnTo>
                <a:cubicBezTo>
                  <a:pt x="364661" y="11316"/>
                  <a:pt x="363667" y="19913"/>
                  <a:pt x="362174" y="28423"/>
                </a:cubicBezTo>
                <a:lnTo>
                  <a:pt x="355324" y="69401"/>
                </a:lnTo>
                <a:cubicBezTo>
                  <a:pt x="353972" y="77943"/>
                  <a:pt x="352096" y="86391"/>
                  <a:pt x="349708" y="94704"/>
                </a:cubicBezTo>
                <a:lnTo>
                  <a:pt x="369950" y="98037"/>
                </a:lnTo>
                <a:cubicBezTo>
                  <a:pt x="370357" y="89428"/>
                  <a:pt x="371301" y="80856"/>
                  <a:pt x="372789" y="72364"/>
                </a:cubicBezTo>
                <a:lnTo>
                  <a:pt x="372912" y="72364"/>
                </a:lnTo>
                <a:close/>
                <a:moveTo>
                  <a:pt x="404819" y="81189"/>
                </a:moveTo>
                <a:lnTo>
                  <a:pt x="417655" y="41630"/>
                </a:lnTo>
                <a:cubicBezTo>
                  <a:pt x="420210" y="33453"/>
                  <a:pt x="423259" y="25430"/>
                  <a:pt x="426789" y="17623"/>
                </a:cubicBezTo>
                <a:lnTo>
                  <a:pt x="416174" y="14229"/>
                </a:lnTo>
                <a:cubicBezTo>
                  <a:pt x="414397" y="22579"/>
                  <a:pt x="412150" y="30818"/>
                  <a:pt x="409447" y="38915"/>
                </a:cubicBezTo>
                <a:lnTo>
                  <a:pt x="396549" y="78473"/>
                </a:lnTo>
                <a:cubicBezTo>
                  <a:pt x="394025" y="86737"/>
                  <a:pt x="390995" y="94834"/>
                  <a:pt x="387477" y="102727"/>
                </a:cubicBezTo>
                <a:lnTo>
                  <a:pt x="398092" y="106121"/>
                </a:lnTo>
                <a:cubicBezTo>
                  <a:pt x="399770" y="97679"/>
                  <a:pt x="401973" y="89354"/>
                  <a:pt x="404695" y="81189"/>
                </a:cubicBezTo>
                <a:lnTo>
                  <a:pt x="404819" y="81189"/>
                </a:lnTo>
                <a:close/>
                <a:moveTo>
                  <a:pt x="546761" y="202581"/>
                </a:moveTo>
                <a:cubicBezTo>
                  <a:pt x="539146" y="206574"/>
                  <a:pt x="531296" y="210098"/>
                  <a:pt x="523248" y="213134"/>
                </a:cubicBezTo>
                <a:lnTo>
                  <a:pt x="528309" y="223070"/>
                </a:lnTo>
                <a:cubicBezTo>
                  <a:pt x="535505" y="218318"/>
                  <a:pt x="542984" y="214010"/>
                  <a:pt x="550711" y="210172"/>
                </a:cubicBezTo>
                <a:lnTo>
                  <a:pt x="587740" y="191349"/>
                </a:lnTo>
                <a:cubicBezTo>
                  <a:pt x="595392" y="187331"/>
                  <a:pt x="603286" y="183789"/>
                  <a:pt x="611376" y="180734"/>
                </a:cubicBezTo>
                <a:lnTo>
                  <a:pt x="606316" y="170798"/>
                </a:lnTo>
                <a:cubicBezTo>
                  <a:pt x="599101" y="175562"/>
                  <a:pt x="591603" y="179870"/>
                  <a:pt x="583852" y="183696"/>
                </a:cubicBezTo>
                <a:lnTo>
                  <a:pt x="546761" y="202581"/>
                </a:lnTo>
                <a:close/>
                <a:moveTo>
                  <a:pt x="441230" y="546823"/>
                </a:moveTo>
                <a:cubicBezTo>
                  <a:pt x="437225" y="539195"/>
                  <a:pt x="433695" y="531321"/>
                  <a:pt x="430677" y="523248"/>
                </a:cubicBezTo>
                <a:lnTo>
                  <a:pt x="420679" y="528309"/>
                </a:lnTo>
                <a:cubicBezTo>
                  <a:pt x="425474" y="535492"/>
                  <a:pt x="429807" y="542972"/>
                  <a:pt x="433639" y="550711"/>
                </a:cubicBezTo>
                <a:lnTo>
                  <a:pt x="452153" y="587740"/>
                </a:lnTo>
                <a:cubicBezTo>
                  <a:pt x="456177" y="595386"/>
                  <a:pt x="459701" y="603279"/>
                  <a:pt x="462707" y="611376"/>
                </a:cubicBezTo>
                <a:lnTo>
                  <a:pt x="472704" y="606316"/>
                </a:lnTo>
                <a:cubicBezTo>
                  <a:pt x="467921" y="599108"/>
                  <a:pt x="463595" y="591603"/>
                  <a:pt x="459744" y="583852"/>
                </a:cubicBezTo>
                <a:lnTo>
                  <a:pt x="441230" y="546823"/>
                </a:lnTo>
                <a:close/>
                <a:moveTo>
                  <a:pt x="550588" y="433701"/>
                </a:moveTo>
                <a:cubicBezTo>
                  <a:pt x="542836" y="429912"/>
                  <a:pt x="535357" y="425598"/>
                  <a:pt x="528185" y="420803"/>
                </a:cubicBezTo>
                <a:lnTo>
                  <a:pt x="523248" y="431109"/>
                </a:lnTo>
                <a:cubicBezTo>
                  <a:pt x="531345" y="434114"/>
                  <a:pt x="539238" y="437638"/>
                  <a:pt x="546885" y="441662"/>
                </a:cubicBezTo>
                <a:lnTo>
                  <a:pt x="583913" y="460176"/>
                </a:lnTo>
                <a:cubicBezTo>
                  <a:pt x="591665" y="464027"/>
                  <a:pt x="599169" y="468353"/>
                  <a:pt x="606377" y="473136"/>
                </a:cubicBezTo>
                <a:lnTo>
                  <a:pt x="611438" y="463139"/>
                </a:lnTo>
                <a:cubicBezTo>
                  <a:pt x="603353" y="460108"/>
                  <a:pt x="595460" y="456585"/>
                  <a:pt x="587801" y="452585"/>
                </a:cubicBezTo>
                <a:lnTo>
                  <a:pt x="550588" y="433701"/>
                </a:lnTo>
                <a:close/>
                <a:moveTo>
                  <a:pt x="511461" y="492329"/>
                </a:moveTo>
                <a:cubicBezTo>
                  <a:pt x="505271" y="486312"/>
                  <a:pt x="499476" y="479900"/>
                  <a:pt x="494119" y="473136"/>
                </a:cubicBezTo>
                <a:lnTo>
                  <a:pt x="473013" y="494243"/>
                </a:lnTo>
                <a:cubicBezTo>
                  <a:pt x="479820" y="499531"/>
                  <a:pt x="486294" y="505240"/>
                  <a:pt x="492391" y="511337"/>
                </a:cubicBezTo>
                <a:lnTo>
                  <a:pt x="521767" y="540713"/>
                </a:lnTo>
                <a:cubicBezTo>
                  <a:pt x="527926" y="546755"/>
                  <a:pt x="533715" y="553167"/>
                  <a:pt x="539109" y="559907"/>
                </a:cubicBezTo>
                <a:lnTo>
                  <a:pt x="560277" y="539109"/>
                </a:lnTo>
                <a:cubicBezTo>
                  <a:pt x="553550" y="533703"/>
                  <a:pt x="547144" y="527908"/>
                  <a:pt x="541084" y="521767"/>
                </a:cubicBezTo>
                <a:lnTo>
                  <a:pt x="511461" y="492329"/>
                </a:lnTo>
                <a:close/>
                <a:moveTo>
                  <a:pt x="476963" y="524051"/>
                </a:moveTo>
                <a:cubicBezTo>
                  <a:pt x="471865" y="517065"/>
                  <a:pt x="467205" y="509770"/>
                  <a:pt x="463015" y="502204"/>
                </a:cubicBezTo>
                <a:lnTo>
                  <a:pt x="446352" y="514115"/>
                </a:lnTo>
                <a:cubicBezTo>
                  <a:pt x="452110" y="520545"/>
                  <a:pt x="457473" y="527328"/>
                  <a:pt x="462398" y="534419"/>
                </a:cubicBezTo>
                <a:lnTo>
                  <a:pt x="486528" y="568238"/>
                </a:lnTo>
                <a:cubicBezTo>
                  <a:pt x="491638" y="575193"/>
                  <a:pt x="496298" y="582469"/>
                  <a:pt x="500476" y="590023"/>
                </a:cubicBezTo>
                <a:lnTo>
                  <a:pt x="517139" y="578112"/>
                </a:lnTo>
                <a:cubicBezTo>
                  <a:pt x="511393" y="571688"/>
                  <a:pt x="506036" y="564930"/>
                  <a:pt x="501093" y="557870"/>
                </a:cubicBezTo>
                <a:lnTo>
                  <a:pt x="476963" y="524051"/>
                </a:lnTo>
                <a:close/>
                <a:moveTo>
                  <a:pt x="534295" y="462336"/>
                </a:moveTo>
                <a:cubicBezTo>
                  <a:pt x="527186" y="457412"/>
                  <a:pt x="520403" y="452030"/>
                  <a:pt x="513991" y="446229"/>
                </a:cubicBezTo>
                <a:lnTo>
                  <a:pt x="502080" y="462953"/>
                </a:lnTo>
                <a:cubicBezTo>
                  <a:pt x="509646" y="467144"/>
                  <a:pt x="516941" y="471803"/>
                  <a:pt x="523927" y="476901"/>
                </a:cubicBezTo>
                <a:lnTo>
                  <a:pt x="557747" y="501031"/>
                </a:lnTo>
                <a:cubicBezTo>
                  <a:pt x="564819" y="505956"/>
                  <a:pt x="571583" y="511313"/>
                  <a:pt x="577989" y="517077"/>
                </a:cubicBezTo>
                <a:lnTo>
                  <a:pt x="589900" y="500414"/>
                </a:lnTo>
                <a:cubicBezTo>
                  <a:pt x="582358" y="496224"/>
                  <a:pt x="575082" y="491564"/>
                  <a:pt x="568115" y="486467"/>
                </a:cubicBezTo>
                <a:lnTo>
                  <a:pt x="534295" y="462336"/>
                </a:lnTo>
                <a:close/>
                <a:moveTo>
                  <a:pt x="197335" y="513929"/>
                </a:moveTo>
                <a:lnTo>
                  <a:pt x="180672" y="502019"/>
                </a:lnTo>
                <a:cubicBezTo>
                  <a:pt x="176482" y="509585"/>
                  <a:pt x="171822" y="516879"/>
                  <a:pt x="166725" y="523865"/>
                </a:cubicBezTo>
                <a:lnTo>
                  <a:pt x="142595" y="557685"/>
                </a:lnTo>
                <a:cubicBezTo>
                  <a:pt x="137651" y="564745"/>
                  <a:pt x="132294" y="571503"/>
                  <a:pt x="126549" y="577927"/>
                </a:cubicBezTo>
                <a:lnTo>
                  <a:pt x="143212" y="589838"/>
                </a:lnTo>
                <a:cubicBezTo>
                  <a:pt x="147390" y="582284"/>
                  <a:pt x="152049" y="575008"/>
                  <a:pt x="157159" y="568053"/>
                </a:cubicBezTo>
                <a:lnTo>
                  <a:pt x="181289" y="534233"/>
                </a:lnTo>
                <a:cubicBezTo>
                  <a:pt x="186264" y="527204"/>
                  <a:pt x="191664" y="520484"/>
                  <a:pt x="197459" y="514115"/>
                </a:cubicBezTo>
                <a:lnTo>
                  <a:pt x="197335" y="513929"/>
                </a:lnTo>
                <a:close/>
                <a:moveTo>
                  <a:pt x="565276" y="396672"/>
                </a:moveTo>
                <a:cubicBezTo>
                  <a:pt x="557031" y="394105"/>
                  <a:pt x="548952" y="391032"/>
                  <a:pt x="541084" y="387477"/>
                </a:cubicBezTo>
                <a:lnTo>
                  <a:pt x="537628" y="398092"/>
                </a:lnTo>
                <a:cubicBezTo>
                  <a:pt x="546095" y="399801"/>
                  <a:pt x="554445" y="402048"/>
                  <a:pt x="562622" y="404819"/>
                </a:cubicBezTo>
                <a:lnTo>
                  <a:pt x="602181" y="417655"/>
                </a:lnTo>
                <a:cubicBezTo>
                  <a:pt x="610407" y="420241"/>
                  <a:pt x="618467" y="423333"/>
                  <a:pt x="626311" y="426912"/>
                </a:cubicBezTo>
                <a:lnTo>
                  <a:pt x="629767" y="416236"/>
                </a:lnTo>
                <a:cubicBezTo>
                  <a:pt x="621405" y="414508"/>
                  <a:pt x="613160" y="412261"/>
                  <a:pt x="605081" y="409509"/>
                </a:cubicBezTo>
                <a:lnTo>
                  <a:pt x="565276" y="396672"/>
                </a:lnTo>
                <a:close/>
                <a:moveTo>
                  <a:pt x="576446" y="308483"/>
                </a:moveTo>
                <a:cubicBezTo>
                  <a:pt x="567806" y="308581"/>
                  <a:pt x="559172" y="308149"/>
                  <a:pt x="550588" y="307187"/>
                </a:cubicBezTo>
                <a:lnTo>
                  <a:pt x="550588" y="336995"/>
                </a:lnTo>
                <a:cubicBezTo>
                  <a:pt x="559172" y="336032"/>
                  <a:pt x="567806" y="335600"/>
                  <a:pt x="576446" y="335699"/>
                </a:cubicBezTo>
                <a:lnTo>
                  <a:pt x="617980" y="335699"/>
                </a:lnTo>
                <a:cubicBezTo>
                  <a:pt x="626620" y="335600"/>
                  <a:pt x="635254" y="336032"/>
                  <a:pt x="643838" y="336995"/>
                </a:cubicBezTo>
                <a:lnTo>
                  <a:pt x="643838" y="307063"/>
                </a:lnTo>
                <a:cubicBezTo>
                  <a:pt x="635254" y="308026"/>
                  <a:pt x="626620" y="308458"/>
                  <a:pt x="617980" y="308359"/>
                </a:cubicBezTo>
                <a:lnTo>
                  <a:pt x="576446" y="308483"/>
                </a:lnTo>
                <a:close/>
                <a:moveTo>
                  <a:pt x="574409" y="355262"/>
                </a:moveTo>
                <a:cubicBezTo>
                  <a:pt x="565862" y="353966"/>
                  <a:pt x="557413" y="352108"/>
                  <a:pt x="549107" y="349708"/>
                </a:cubicBezTo>
                <a:lnTo>
                  <a:pt x="545712" y="369950"/>
                </a:lnTo>
                <a:cubicBezTo>
                  <a:pt x="554346" y="370394"/>
                  <a:pt x="562937" y="371388"/>
                  <a:pt x="571447" y="372912"/>
                </a:cubicBezTo>
                <a:lnTo>
                  <a:pt x="612425" y="379763"/>
                </a:lnTo>
                <a:cubicBezTo>
                  <a:pt x="620967" y="381089"/>
                  <a:pt x="629415" y="382947"/>
                  <a:pt x="637728" y="385317"/>
                </a:cubicBezTo>
                <a:lnTo>
                  <a:pt x="641061" y="365136"/>
                </a:lnTo>
                <a:cubicBezTo>
                  <a:pt x="632452" y="364655"/>
                  <a:pt x="623880" y="363667"/>
                  <a:pt x="615388" y="362174"/>
                </a:cubicBezTo>
                <a:lnTo>
                  <a:pt x="574409" y="355262"/>
                </a:lnTo>
                <a:close/>
                <a:moveTo>
                  <a:pt x="213134" y="523248"/>
                </a:moveTo>
                <a:cubicBezTo>
                  <a:pt x="210036" y="531327"/>
                  <a:pt x="206426" y="539201"/>
                  <a:pt x="202334" y="546823"/>
                </a:cubicBezTo>
                <a:lnTo>
                  <a:pt x="183449" y="583852"/>
                </a:lnTo>
                <a:cubicBezTo>
                  <a:pt x="179642" y="591615"/>
                  <a:pt x="175334" y="599120"/>
                  <a:pt x="170551" y="606316"/>
                </a:cubicBezTo>
                <a:lnTo>
                  <a:pt x="180549" y="611376"/>
                </a:lnTo>
                <a:cubicBezTo>
                  <a:pt x="183554" y="603279"/>
                  <a:pt x="187078" y="595386"/>
                  <a:pt x="191102" y="587740"/>
                </a:cubicBezTo>
                <a:lnTo>
                  <a:pt x="209925" y="550711"/>
                </a:lnTo>
                <a:cubicBezTo>
                  <a:pt x="213757" y="542972"/>
                  <a:pt x="218090" y="535492"/>
                  <a:pt x="222885" y="528309"/>
                </a:cubicBezTo>
                <a:lnTo>
                  <a:pt x="213134" y="523248"/>
                </a:lnTo>
                <a:close/>
                <a:moveTo>
                  <a:pt x="271145" y="571571"/>
                </a:moveTo>
                <a:lnTo>
                  <a:pt x="264048" y="612549"/>
                </a:lnTo>
                <a:cubicBezTo>
                  <a:pt x="262684" y="621084"/>
                  <a:pt x="260833" y="629533"/>
                  <a:pt x="258494" y="637852"/>
                </a:cubicBezTo>
                <a:lnTo>
                  <a:pt x="278675" y="641184"/>
                </a:lnTo>
                <a:cubicBezTo>
                  <a:pt x="279150" y="632575"/>
                  <a:pt x="280143" y="624003"/>
                  <a:pt x="281637" y="615511"/>
                </a:cubicBezTo>
                <a:lnTo>
                  <a:pt x="288734" y="574533"/>
                </a:lnTo>
                <a:cubicBezTo>
                  <a:pt x="290079" y="565992"/>
                  <a:pt x="291955" y="557543"/>
                  <a:pt x="294350" y="549230"/>
                </a:cubicBezTo>
                <a:lnTo>
                  <a:pt x="274108" y="545836"/>
                </a:lnTo>
                <a:cubicBezTo>
                  <a:pt x="273663" y="554470"/>
                  <a:pt x="272670" y="563060"/>
                  <a:pt x="271145" y="571571"/>
                </a:cubicBezTo>
                <a:close/>
                <a:moveTo>
                  <a:pt x="336871" y="550711"/>
                </a:moveTo>
                <a:lnTo>
                  <a:pt x="307248" y="550711"/>
                </a:lnTo>
                <a:cubicBezTo>
                  <a:pt x="308211" y="559277"/>
                  <a:pt x="308643" y="567892"/>
                  <a:pt x="308544" y="576508"/>
                </a:cubicBezTo>
                <a:lnTo>
                  <a:pt x="308544" y="618103"/>
                </a:lnTo>
                <a:cubicBezTo>
                  <a:pt x="308637" y="626743"/>
                  <a:pt x="308205" y="635377"/>
                  <a:pt x="307248" y="643962"/>
                </a:cubicBezTo>
                <a:lnTo>
                  <a:pt x="336871" y="643962"/>
                </a:lnTo>
                <a:cubicBezTo>
                  <a:pt x="335915" y="635377"/>
                  <a:pt x="335483" y="626743"/>
                  <a:pt x="335575" y="618103"/>
                </a:cubicBezTo>
                <a:lnTo>
                  <a:pt x="335575" y="576508"/>
                </a:lnTo>
                <a:cubicBezTo>
                  <a:pt x="335476" y="567892"/>
                  <a:pt x="335908" y="559277"/>
                  <a:pt x="336871" y="550711"/>
                </a:cubicBezTo>
                <a:close/>
                <a:moveTo>
                  <a:pt x="295399" y="198076"/>
                </a:moveTo>
                <a:lnTo>
                  <a:pt x="238067" y="198076"/>
                </a:lnTo>
                <a:cubicBezTo>
                  <a:pt x="240807" y="222169"/>
                  <a:pt x="242041" y="246404"/>
                  <a:pt x="241769" y="270652"/>
                </a:cubicBezTo>
                <a:lnTo>
                  <a:pt x="241769" y="373529"/>
                </a:lnTo>
                <a:cubicBezTo>
                  <a:pt x="242029" y="397691"/>
                  <a:pt x="240794" y="421846"/>
                  <a:pt x="238067" y="445859"/>
                </a:cubicBezTo>
                <a:lnTo>
                  <a:pt x="295399" y="445859"/>
                </a:lnTo>
                <a:cubicBezTo>
                  <a:pt x="292671" y="421846"/>
                  <a:pt x="291437" y="397691"/>
                  <a:pt x="291696" y="373529"/>
                </a:cubicBezTo>
                <a:lnTo>
                  <a:pt x="291696" y="270652"/>
                </a:lnTo>
                <a:cubicBezTo>
                  <a:pt x="291425" y="246404"/>
                  <a:pt x="292659" y="222169"/>
                  <a:pt x="295399" y="198076"/>
                </a:cubicBezTo>
                <a:close/>
                <a:moveTo>
                  <a:pt x="239363" y="562745"/>
                </a:moveTo>
                <a:lnTo>
                  <a:pt x="226526" y="602304"/>
                </a:lnTo>
                <a:cubicBezTo>
                  <a:pt x="223940" y="610531"/>
                  <a:pt x="220848" y="618591"/>
                  <a:pt x="217269" y="626435"/>
                </a:cubicBezTo>
                <a:lnTo>
                  <a:pt x="227884" y="629891"/>
                </a:lnTo>
                <a:cubicBezTo>
                  <a:pt x="229624" y="621430"/>
                  <a:pt x="231870" y="613086"/>
                  <a:pt x="234611" y="604896"/>
                </a:cubicBezTo>
                <a:lnTo>
                  <a:pt x="247509" y="565399"/>
                </a:lnTo>
                <a:cubicBezTo>
                  <a:pt x="250051" y="557148"/>
                  <a:pt x="253125" y="549063"/>
                  <a:pt x="256704" y="541207"/>
                </a:cubicBezTo>
                <a:lnTo>
                  <a:pt x="246089" y="537751"/>
                </a:lnTo>
                <a:cubicBezTo>
                  <a:pt x="244380" y="546218"/>
                  <a:pt x="242133" y="554568"/>
                  <a:pt x="239363" y="562745"/>
                </a:cubicBezTo>
                <a:close/>
                <a:moveTo>
                  <a:pt x="372912" y="571571"/>
                </a:moveTo>
                <a:cubicBezTo>
                  <a:pt x="371388" y="563060"/>
                  <a:pt x="370394" y="554470"/>
                  <a:pt x="369950" y="545836"/>
                </a:cubicBezTo>
                <a:lnTo>
                  <a:pt x="349708" y="549230"/>
                </a:lnTo>
                <a:cubicBezTo>
                  <a:pt x="352102" y="557543"/>
                  <a:pt x="353978" y="565992"/>
                  <a:pt x="355324" y="574533"/>
                </a:cubicBezTo>
                <a:lnTo>
                  <a:pt x="362174" y="615511"/>
                </a:lnTo>
                <a:cubicBezTo>
                  <a:pt x="363667" y="624003"/>
                  <a:pt x="364661" y="632575"/>
                  <a:pt x="365136" y="641184"/>
                </a:cubicBezTo>
                <a:lnTo>
                  <a:pt x="385317" y="637852"/>
                </a:lnTo>
                <a:cubicBezTo>
                  <a:pt x="382978" y="629533"/>
                  <a:pt x="381126" y="621084"/>
                  <a:pt x="379763" y="612549"/>
                </a:cubicBezTo>
                <a:lnTo>
                  <a:pt x="372912" y="571571"/>
                </a:lnTo>
                <a:close/>
                <a:moveTo>
                  <a:pt x="404819" y="562745"/>
                </a:moveTo>
                <a:cubicBezTo>
                  <a:pt x="402060" y="554667"/>
                  <a:pt x="399814" y="546422"/>
                  <a:pt x="398092" y="538060"/>
                </a:cubicBezTo>
                <a:lnTo>
                  <a:pt x="387477" y="541516"/>
                </a:lnTo>
                <a:cubicBezTo>
                  <a:pt x="391032" y="549384"/>
                  <a:pt x="394105" y="557463"/>
                  <a:pt x="396672" y="565708"/>
                </a:cubicBezTo>
                <a:lnTo>
                  <a:pt x="409571" y="605205"/>
                </a:lnTo>
                <a:cubicBezTo>
                  <a:pt x="412286" y="613401"/>
                  <a:pt x="414532" y="621744"/>
                  <a:pt x="416297" y="630199"/>
                </a:cubicBezTo>
                <a:lnTo>
                  <a:pt x="426912" y="626743"/>
                </a:lnTo>
                <a:cubicBezTo>
                  <a:pt x="423333" y="618899"/>
                  <a:pt x="420241" y="610839"/>
                  <a:pt x="417655" y="602613"/>
                </a:cubicBezTo>
                <a:lnTo>
                  <a:pt x="404819" y="562745"/>
                </a:lnTo>
                <a:close/>
                <a:moveTo>
                  <a:pt x="336933" y="-27"/>
                </a:moveTo>
                <a:lnTo>
                  <a:pt x="307248" y="-27"/>
                </a:lnTo>
                <a:cubicBezTo>
                  <a:pt x="308211" y="8557"/>
                  <a:pt x="308643" y="17191"/>
                  <a:pt x="308544" y="25831"/>
                </a:cubicBezTo>
                <a:lnTo>
                  <a:pt x="308544" y="67365"/>
                </a:lnTo>
                <a:cubicBezTo>
                  <a:pt x="308643" y="76005"/>
                  <a:pt x="308211" y="84639"/>
                  <a:pt x="307248" y="93223"/>
                </a:cubicBezTo>
                <a:lnTo>
                  <a:pt x="336871" y="93223"/>
                </a:lnTo>
                <a:cubicBezTo>
                  <a:pt x="335908" y="84639"/>
                  <a:pt x="335476" y="76005"/>
                  <a:pt x="335575" y="67365"/>
                </a:cubicBezTo>
                <a:lnTo>
                  <a:pt x="335575" y="25831"/>
                </a:lnTo>
                <a:cubicBezTo>
                  <a:pt x="335476" y="17191"/>
                  <a:pt x="335908" y="8557"/>
                  <a:pt x="336871" y="-27"/>
                </a:cubicBezTo>
                <a:lnTo>
                  <a:pt x="336933" y="-27"/>
                </a:lnTo>
                <a:close/>
                <a:moveTo>
                  <a:pt x="348535" y="445859"/>
                </a:moveTo>
                <a:lnTo>
                  <a:pt x="405991" y="445859"/>
                </a:lnTo>
                <a:cubicBezTo>
                  <a:pt x="403263" y="421846"/>
                  <a:pt x="402029" y="397691"/>
                  <a:pt x="402288" y="373529"/>
                </a:cubicBezTo>
                <a:lnTo>
                  <a:pt x="402288" y="270652"/>
                </a:lnTo>
                <a:cubicBezTo>
                  <a:pt x="402017" y="246404"/>
                  <a:pt x="403251" y="222169"/>
                  <a:pt x="405991" y="198076"/>
                </a:cubicBezTo>
                <a:lnTo>
                  <a:pt x="348535" y="198076"/>
                </a:lnTo>
                <a:cubicBezTo>
                  <a:pt x="351275" y="222169"/>
                  <a:pt x="352509" y="246404"/>
                  <a:pt x="352238" y="270652"/>
                </a:cubicBezTo>
                <a:lnTo>
                  <a:pt x="352238" y="373529"/>
                </a:lnTo>
                <a:cubicBezTo>
                  <a:pt x="352497" y="397691"/>
                  <a:pt x="351263" y="421846"/>
                  <a:pt x="348535" y="445859"/>
                </a:cubicBezTo>
                <a:close/>
              </a:path>
            </a:pathLst>
          </a:custGeom>
          <a:solidFill>
            <a:srgbClr val="FFFAE9"/>
          </a:solidFill>
          <a:ln w="6169" cap="flat">
            <a:noFill/>
            <a:prstDash val="solid"/>
            <a:round/>
          </a:ln>
        </p:spPr>
        <p:txBody>
          <a:bodyPr rtlCol="0" anchor="ctr"/>
          <a:lstStyle/>
          <a:p>
            <a:endParaRPr lang="nl-NL" sz="1050"/>
          </a:p>
        </p:txBody>
      </p:sp>
    </p:spTree>
    <p:extLst>
      <p:ext uri="{BB962C8B-B14F-4D97-AF65-F5344CB8AC3E}">
        <p14:creationId xmlns:p14="http://schemas.microsoft.com/office/powerpoint/2010/main" val="25744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2EB362B2-F495-4D0C-9635-1B38540D40C4}" type="datetime1">
              <a:rPr lang="en-GB" smtClean="0"/>
              <a:t>10/11/2025</a:t>
            </a:fld>
            <a:endParaRPr lang="en-GB"/>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12" name="Text Placeholder 11">
            <a:extLst>
              <a:ext uri="{FF2B5EF4-FFF2-40B4-BE49-F238E27FC236}">
                <a16:creationId xmlns:a16="http://schemas.microsoft.com/office/drawing/2014/main" id="{C29BBFBE-30D4-A2C8-7ABD-F3A3B58E2048}"/>
              </a:ext>
            </a:extLst>
          </p:cNvPr>
          <p:cNvSpPr>
            <a:spLocks noGrp="1"/>
          </p:cNvSpPr>
          <p:nvPr>
            <p:ph type="body" sz="quarter" idx="16" hasCustomPrompt="1"/>
          </p:nvPr>
        </p:nvSpPr>
        <p:spPr>
          <a:xfrm>
            <a:off x="438912" y="1243471"/>
            <a:ext cx="3483769" cy="3690479"/>
          </a:xfrm>
        </p:spPr>
        <p:txBody>
          <a:bodyPr/>
          <a:lstStyle>
            <a:lvl1pPr marL="270000" indent="-270000">
              <a:lnSpc>
                <a:spcPct val="130000"/>
              </a:lnSpc>
              <a:buClr>
                <a:schemeClr val="accent1"/>
              </a:buClr>
              <a:buSzPct val="80000"/>
              <a:buFont typeface="+mj-lt"/>
              <a:buAutoNum type="arabicPeriod"/>
              <a:defRPr sz="1800" b="0"/>
            </a:lvl1pPr>
          </a:lstStyle>
          <a:p>
            <a:pPr lvl="0"/>
            <a:r>
              <a:rPr lang="en-GB"/>
              <a:t>Item</a:t>
            </a:r>
          </a:p>
        </p:txBody>
      </p:sp>
      <p:sp>
        <p:nvSpPr>
          <p:cNvPr id="13" name="Text Placeholder 11">
            <a:extLst>
              <a:ext uri="{FF2B5EF4-FFF2-40B4-BE49-F238E27FC236}">
                <a16:creationId xmlns:a16="http://schemas.microsoft.com/office/drawing/2014/main" id="{8A06D620-91C9-8364-160A-D027FEF19808}"/>
              </a:ext>
            </a:extLst>
          </p:cNvPr>
          <p:cNvSpPr>
            <a:spLocks noGrp="1"/>
          </p:cNvSpPr>
          <p:nvPr>
            <p:ph type="body" sz="quarter" idx="17" hasCustomPrompt="1"/>
          </p:nvPr>
        </p:nvSpPr>
        <p:spPr>
          <a:xfrm>
            <a:off x="4785138" y="1243471"/>
            <a:ext cx="3483769" cy="3690479"/>
          </a:xfrm>
        </p:spPr>
        <p:txBody>
          <a:bodyPr/>
          <a:lstStyle>
            <a:lvl1pPr marL="270000" indent="-270000">
              <a:lnSpc>
                <a:spcPct val="130000"/>
              </a:lnSpc>
              <a:buClr>
                <a:schemeClr val="accent1"/>
              </a:buClr>
              <a:buSzPct val="80000"/>
              <a:buFont typeface="+mj-lt"/>
              <a:buAutoNum type="arabicPeriod" startAt="5"/>
              <a:defRPr sz="1800" b="0"/>
            </a:lvl1pPr>
          </a:lstStyle>
          <a:p>
            <a:pPr lvl="0"/>
            <a:r>
              <a:rPr lang="en-GB"/>
              <a:t>Item</a:t>
            </a:r>
          </a:p>
        </p:txBody>
      </p:sp>
      <p:sp>
        <p:nvSpPr>
          <p:cNvPr id="9" name="Placeholder for Agenda">
            <a:extLst>
              <a:ext uri="{FF2B5EF4-FFF2-40B4-BE49-F238E27FC236}">
                <a16:creationId xmlns:a16="http://schemas.microsoft.com/office/drawing/2014/main" id="{9291AAA1-0C4E-6C64-1D92-E0966A231E70}"/>
              </a:ext>
            </a:extLst>
          </p:cNvPr>
          <p:cNvSpPr>
            <a:spLocks noGrp="1"/>
          </p:cNvSpPr>
          <p:nvPr>
            <p:ph type="body" sz="quarter" idx="18" hasCustomPrompt="1"/>
          </p:nvPr>
        </p:nvSpPr>
        <p:spPr>
          <a:xfrm>
            <a:off x="375299" y="494100"/>
            <a:ext cx="7252200" cy="484585"/>
          </a:xfrm>
        </p:spPr>
        <p:txBody>
          <a:bodyPr lIns="90000" tIns="46800" rIns="90000" bIns="46800"/>
          <a:lstStyle>
            <a:lvl1pPr>
              <a:defRPr sz="2700" b="0">
                <a:solidFill>
                  <a:schemeClr val="accent1"/>
                </a:solidFill>
              </a:defRPr>
            </a:lvl1pPr>
          </a:lstStyle>
          <a:p>
            <a:pPr lvl="0"/>
            <a:r>
              <a:rPr lang="nl-NL"/>
              <a:t>Agenda</a:t>
            </a:r>
            <a:endParaRPr lang="fr-FR"/>
          </a:p>
        </p:txBody>
      </p:sp>
    </p:spTree>
    <p:extLst>
      <p:ext uri="{BB962C8B-B14F-4D97-AF65-F5344CB8AC3E}">
        <p14:creationId xmlns:p14="http://schemas.microsoft.com/office/powerpoint/2010/main" val="1874757467"/>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8" orient="horz" pos="4320" userDrawn="1">
          <p15:clr>
            <a:srgbClr val="FBAE40"/>
          </p15:clr>
        </p15:guide>
        <p15:guide id="10" orient="horz" pos="731" userDrawn="1">
          <p15:clr>
            <a:srgbClr val="547EBF"/>
          </p15:clr>
        </p15:guide>
        <p15:guide id="14" orient="horz" userDrawn="1">
          <p15:clr>
            <a:srgbClr val="FBAE40"/>
          </p15:clr>
        </p15:guide>
        <p15:guide id="15" orient="horz" pos="10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without Photo Forest">
    <p:spTree>
      <p:nvGrpSpPr>
        <p:cNvPr id="1" name=""/>
        <p:cNvGrpSpPr/>
        <p:nvPr/>
      </p:nvGrpSpPr>
      <p:grpSpPr>
        <a:xfrm>
          <a:off x="0" y="0"/>
          <a:ext cx="0" cy="0"/>
          <a:chOff x="0" y="0"/>
          <a:chExt cx="0" cy="0"/>
        </a:xfrm>
      </p:grpSpPr>
      <p:sp>
        <p:nvSpPr>
          <p:cNvPr id="14" name="Color">
            <a:extLst>
              <a:ext uri="{FF2B5EF4-FFF2-40B4-BE49-F238E27FC236}">
                <a16:creationId xmlns:a16="http://schemas.microsoft.com/office/drawing/2014/main" id="{F03CA684-992D-A7AC-D296-6F5421B906F9}"/>
              </a:ext>
            </a:extLst>
          </p:cNvPr>
          <p:cNvSpPr/>
          <p:nvPr/>
        </p:nvSpPr>
        <p:spPr>
          <a:xfrm>
            <a:off x="-2070" y="1"/>
            <a:ext cx="9146070" cy="5143151"/>
          </a:xfrm>
          <a:prstGeom prst="rect">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334000"/>
            <a:ext cx="965358" cy="213300"/>
          </a:xfrm>
          <a:prstGeom prst="rect">
            <a:avLst/>
          </a:prstGeom>
        </p:spPr>
        <p:txBody>
          <a:bodyPr/>
          <a:lstStyle>
            <a:lvl1pPr>
              <a:defRPr>
                <a:solidFill>
                  <a:schemeClr val="bg1">
                    <a:lumMod val="95000"/>
                  </a:schemeClr>
                </a:solidFill>
              </a:defRPr>
            </a:lvl1pPr>
          </a:lstStyle>
          <a:p>
            <a:fld id="{3B9618DB-0336-483C-93FE-74CA14694129}" type="datetime1">
              <a:rPr lang="en-GB" smtClean="0"/>
              <a:pPr/>
              <a:t>10/11/2025</a:t>
            </a:fld>
            <a:endParaRPr lang="en-GB"/>
          </a:p>
        </p:txBody>
      </p:sp>
      <p:sp>
        <p:nvSpPr>
          <p:cNvPr id="20" name="Placeholder for Name and Job Titl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438150" y="4097813"/>
            <a:ext cx="8265318" cy="243000"/>
          </a:xfrm>
        </p:spPr>
        <p:txBody>
          <a:bodyPr/>
          <a:lstStyle>
            <a:lvl1pPr algn="ctr">
              <a:defRPr sz="1500" b="0">
                <a:solidFill>
                  <a:srgbClr val="FFFAE9"/>
                </a:solidFill>
              </a:defRPr>
            </a:lvl1pPr>
          </a:lstStyle>
          <a:p>
            <a:pPr lvl="0"/>
            <a:r>
              <a:rPr lang="en-GB"/>
              <a:t>Name of source quote</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438150" y="1445895"/>
            <a:ext cx="8278514" cy="1754505"/>
          </a:xfrm>
        </p:spPr>
        <p:txBody>
          <a:bodyPr/>
          <a:lstStyle>
            <a:lvl1pPr algn="ctr">
              <a:defRPr>
                <a:solidFill>
                  <a:srgbClr val="FFFAE9"/>
                </a:solidFill>
              </a:defRPr>
            </a:lvl1pPr>
          </a:lstStyle>
          <a:p>
            <a:r>
              <a:rPr lang="en-GB"/>
              <a:t>Quote</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334000"/>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334000"/>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334000"/>
            <a:ext cx="3483769"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
        <p:nvSpPr>
          <p:cNvPr id="9" name="Logo">
            <a:extLst>
              <a:ext uri="{FF2B5EF4-FFF2-40B4-BE49-F238E27FC236}">
                <a16:creationId xmlns:a16="http://schemas.microsoft.com/office/drawing/2014/main" id="{DEA4D725-F64E-FD58-6111-BB1C9212A46F}"/>
              </a:ext>
            </a:extLst>
          </p:cNvPr>
          <p:cNvSpPr/>
          <p:nvPr userDrawn="1"/>
        </p:nvSpPr>
        <p:spPr>
          <a:xfrm>
            <a:off x="8233766" y="376344"/>
            <a:ext cx="482899" cy="482991"/>
          </a:xfrm>
          <a:custGeom>
            <a:avLst/>
            <a:gdLst>
              <a:gd name="connsiteX0" fmla="*/ 56195 w 643865"/>
              <a:gd name="connsiteY0" fmla="*/ 191349 h 643988"/>
              <a:gd name="connsiteX1" fmla="*/ 32558 w 643865"/>
              <a:gd name="connsiteY1" fmla="*/ 180734 h 643988"/>
              <a:gd name="connsiteX2" fmla="*/ 37619 w 643865"/>
              <a:gd name="connsiteY2" fmla="*/ 170798 h 643988"/>
              <a:gd name="connsiteX3" fmla="*/ 60391 w 643865"/>
              <a:gd name="connsiteY3" fmla="*/ 183696 h 643988"/>
              <a:gd name="connsiteX4" fmla="*/ 97420 w 643865"/>
              <a:gd name="connsiteY4" fmla="*/ 202581 h 643988"/>
              <a:gd name="connsiteX5" fmla="*/ 121056 w 643865"/>
              <a:gd name="connsiteY5" fmla="*/ 213134 h 643988"/>
              <a:gd name="connsiteX6" fmla="*/ 115934 w 643865"/>
              <a:gd name="connsiteY6" fmla="*/ 223070 h 643988"/>
              <a:gd name="connsiteX7" fmla="*/ 93532 w 643865"/>
              <a:gd name="connsiteY7" fmla="*/ 210172 h 643988"/>
              <a:gd name="connsiteX8" fmla="*/ 56195 w 643865"/>
              <a:gd name="connsiteY8" fmla="*/ 191349 h 643988"/>
              <a:gd name="connsiteX9" fmla="*/ 78535 w 643865"/>
              <a:gd name="connsiteY9" fmla="*/ 247324 h 643988"/>
              <a:gd name="connsiteX10" fmla="*/ 102727 w 643865"/>
              <a:gd name="connsiteY10" fmla="*/ 256581 h 643988"/>
              <a:gd name="connsiteX11" fmla="*/ 106183 w 643865"/>
              <a:gd name="connsiteY11" fmla="*/ 245966 h 643988"/>
              <a:gd name="connsiteX12" fmla="*/ 81189 w 643865"/>
              <a:gd name="connsiteY12" fmla="*/ 239239 h 643988"/>
              <a:gd name="connsiteX13" fmla="*/ 41877 w 643865"/>
              <a:gd name="connsiteY13" fmla="*/ 226403 h 643988"/>
              <a:gd name="connsiteX14" fmla="*/ 17747 w 643865"/>
              <a:gd name="connsiteY14" fmla="*/ 217145 h 643988"/>
              <a:gd name="connsiteX15" fmla="*/ 14291 w 643865"/>
              <a:gd name="connsiteY15" fmla="*/ 227760 h 643988"/>
              <a:gd name="connsiteX16" fmla="*/ 39285 w 643865"/>
              <a:gd name="connsiteY16" fmla="*/ 234487 h 643988"/>
              <a:gd name="connsiteX17" fmla="*/ 78535 w 643865"/>
              <a:gd name="connsiteY17" fmla="*/ 247324 h 643988"/>
              <a:gd name="connsiteX18" fmla="*/ 109392 w 643865"/>
              <a:gd name="connsiteY18" fmla="*/ 181413 h 643988"/>
              <a:gd name="connsiteX19" fmla="*/ 129696 w 643865"/>
              <a:gd name="connsiteY19" fmla="*/ 197459 h 643988"/>
              <a:gd name="connsiteX20" fmla="*/ 141607 w 643865"/>
              <a:gd name="connsiteY20" fmla="*/ 180796 h 643988"/>
              <a:gd name="connsiteX21" fmla="*/ 119760 w 643865"/>
              <a:gd name="connsiteY21" fmla="*/ 166848 h 643988"/>
              <a:gd name="connsiteX22" fmla="*/ 85941 w 643865"/>
              <a:gd name="connsiteY22" fmla="*/ 142718 h 643988"/>
              <a:gd name="connsiteX23" fmla="*/ 65699 w 643865"/>
              <a:gd name="connsiteY23" fmla="*/ 126672 h 643988"/>
              <a:gd name="connsiteX24" fmla="*/ 54220 w 643865"/>
              <a:gd name="connsiteY24" fmla="*/ 143335 h 643988"/>
              <a:gd name="connsiteX25" fmla="*/ 76005 w 643865"/>
              <a:gd name="connsiteY25" fmla="*/ 157283 h 643988"/>
              <a:gd name="connsiteX26" fmla="*/ 109392 w 643865"/>
              <a:gd name="connsiteY26" fmla="*/ 181413 h 643988"/>
              <a:gd name="connsiteX27" fmla="*/ 119760 w 643865"/>
              <a:gd name="connsiteY27" fmla="*/ 477086 h 643988"/>
              <a:gd name="connsiteX28" fmla="*/ 141607 w 643865"/>
              <a:gd name="connsiteY28" fmla="*/ 463139 h 643988"/>
              <a:gd name="connsiteX29" fmla="*/ 129696 w 643865"/>
              <a:gd name="connsiteY29" fmla="*/ 446414 h 643988"/>
              <a:gd name="connsiteX30" fmla="*/ 109763 w 643865"/>
              <a:gd name="connsiteY30" fmla="*/ 462521 h 643988"/>
              <a:gd name="connsiteX31" fmla="*/ 75696 w 643865"/>
              <a:gd name="connsiteY31" fmla="*/ 486652 h 643988"/>
              <a:gd name="connsiteX32" fmla="*/ 54220 w 643865"/>
              <a:gd name="connsiteY32" fmla="*/ 500599 h 643988"/>
              <a:gd name="connsiteX33" fmla="*/ 66131 w 643865"/>
              <a:gd name="connsiteY33" fmla="*/ 517262 h 643988"/>
              <a:gd name="connsiteX34" fmla="*/ 86373 w 643865"/>
              <a:gd name="connsiteY34" fmla="*/ 501216 h 643988"/>
              <a:gd name="connsiteX35" fmla="*/ 119760 w 643865"/>
              <a:gd name="connsiteY35" fmla="*/ 477086 h 643988"/>
              <a:gd name="connsiteX36" fmla="*/ 170675 w 643865"/>
              <a:gd name="connsiteY36" fmla="*/ 494243 h 643988"/>
              <a:gd name="connsiteX37" fmla="*/ 149568 w 643865"/>
              <a:gd name="connsiteY37" fmla="*/ 473136 h 643988"/>
              <a:gd name="connsiteX38" fmla="*/ 132227 w 643865"/>
              <a:gd name="connsiteY38" fmla="*/ 492329 h 643988"/>
              <a:gd name="connsiteX39" fmla="*/ 102851 w 643865"/>
              <a:gd name="connsiteY39" fmla="*/ 521767 h 643988"/>
              <a:gd name="connsiteX40" fmla="*/ 83657 w 643865"/>
              <a:gd name="connsiteY40" fmla="*/ 539109 h 643988"/>
              <a:gd name="connsiteX41" fmla="*/ 104702 w 643865"/>
              <a:gd name="connsiteY41" fmla="*/ 560153 h 643988"/>
              <a:gd name="connsiteX42" fmla="*/ 122105 w 643865"/>
              <a:gd name="connsiteY42" fmla="*/ 540960 h 643988"/>
              <a:gd name="connsiteX43" fmla="*/ 151543 w 643865"/>
              <a:gd name="connsiteY43" fmla="*/ 511337 h 643988"/>
              <a:gd name="connsiteX44" fmla="*/ 170798 w 643865"/>
              <a:gd name="connsiteY44" fmla="*/ 494243 h 643988"/>
              <a:gd name="connsiteX45" fmla="*/ 170675 w 643865"/>
              <a:gd name="connsiteY45" fmla="*/ 494243 h 643988"/>
              <a:gd name="connsiteX46" fmla="*/ 69401 w 643865"/>
              <a:gd name="connsiteY46" fmla="*/ 288734 h 643988"/>
              <a:gd name="connsiteX47" fmla="*/ 94704 w 643865"/>
              <a:gd name="connsiteY47" fmla="*/ 294288 h 643988"/>
              <a:gd name="connsiteX48" fmla="*/ 98037 w 643865"/>
              <a:gd name="connsiteY48" fmla="*/ 274108 h 643988"/>
              <a:gd name="connsiteX49" fmla="*/ 72364 w 643865"/>
              <a:gd name="connsiteY49" fmla="*/ 271145 h 643988"/>
              <a:gd name="connsiteX50" fmla="*/ 31385 w 643865"/>
              <a:gd name="connsiteY50" fmla="*/ 264480 h 643988"/>
              <a:gd name="connsiteX51" fmla="*/ 6083 w 643865"/>
              <a:gd name="connsiteY51" fmla="*/ 258926 h 643988"/>
              <a:gd name="connsiteX52" fmla="*/ 2688 w 643865"/>
              <a:gd name="connsiteY52" fmla="*/ 279107 h 643988"/>
              <a:gd name="connsiteX53" fmla="*/ 28423 w 643865"/>
              <a:gd name="connsiteY53" fmla="*/ 282069 h 643988"/>
              <a:gd name="connsiteX54" fmla="*/ 69401 w 643865"/>
              <a:gd name="connsiteY54" fmla="*/ 288734 h 643988"/>
              <a:gd name="connsiteX55" fmla="*/ 97049 w 643865"/>
              <a:gd name="connsiteY55" fmla="*/ 441353 h 643988"/>
              <a:gd name="connsiteX56" fmla="*/ 120686 w 643865"/>
              <a:gd name="connsiteY56" fmla="*/ 431109 h 643988"/>
              <a:gd name="connsiteX57" fmla="*/ 115934 w 643865"/>
              <a:gd name="connsiteY57" fmla="*/ 420803 h 643988"/>
              <a:gd name="connsiteX58" fmla="*/ 93532 w 643865"/>
              <a:gd name="connsiteY58" fmla="*/ 433701 h 643988"/>
              <a:gd name="connsiteX59" fmla="*/ 56503 w 643865"/>
              <a:gd name="connsiteY59" fmla="*/ 452585 h 643988"/>
              <a:gd name="connsiteX60" fmla="*/ 32867 w 643865"/>
              <a:gd name="connsiteY60" fmla="*/ 463139 h 643988"/>
              <a:gd name="connsiteX61" fmla="*/ 37927 w 643865"/>
              <a:gd name="connsiteY61" fmla="*/ 473136 h 643988"/>
              <a:gd name="connsiteX62" fmla="*/ 60391 w 643865"/>
              <a:gd name="connsiteY62" fmla="*/ 460176 h 643988"/>
              <a:gd name="connsiteX63" fmla="*/ 97049 w 643865"/>
              <a:gd name="connsiteY63" fmla="*/ 441353 h 643988"/>
              <a:gd name="connsiteX64" fmla="*/ 67365 w 643865"/>
              <a:gd name="connsiteY64" fmla="*/ 335575 h 643988"/>
              <a:gd name="connsiteX65" fmla="*/ 93223 w 643865"/>
              <a:gd name="connsiteY65" fmla="*/ 336871 h 643988"/>
              <a:gd name="connsiteX66" fmla="*/ 93223 w 643865"/>
              <a:gd name="connsiteY66" fmla="*/ 307063 h 643988"/>
              <a:gd name="connsiteX67" fmla="*/ 67365 w 643865"/>
              <a:gd name="connsiteY67" fmla="*/ 308359 h 643988"/>
              <a:gd name="connsiteX68" fmla="*/ 25831 w 643865"/>
              <a:gd name="connsiteY68" fmla="*/ 308359 h 643988"/>
              <a:gd name="connsiteX69" fmla="*/ -27 w 643865"/>
              <a:gd name="connsiteY69" fmla="*/ 307063 h 643988"/>
              <a:gd name="connsiteX70" fmla="*/ -27 w 643865"/>
              <a:gd name="connsiteY70" fmla="*/ 336871 h 643988"/>
              <a:gd name="connsiteX71" fmla="*/ 25831 w 643865"/>
              <a:gd name="connsiteY71" fmla="*/ 335575 h 643988"/>
              <a:gd name="connsiteX72" fmla="*/ 67365 w 643865"/>
              <a:gd name="connsiteY72" fmla="*/ 335575 h 643988"/>
              <a:gd name="connsiteX73" fmla="*/ 166848 w 643865"/>
              <a:gd name="connsiteY73" fmla="*/ 119884 h 643988"/>
              <a:gd name="connsiteX74" fmla="*/ 180796 w 643865"/>
              <a:gd name="connsiteY74" fmla="*/ 141669 h 643988"/>
              <a:gd name="connsiteX75" fmla="*/ 197459 w 643865"/>
              <a:gd name="connsiteY75" fmla="*/ 129820 h 643988"/>
              <a:gd name="connsiteX76" fmla="*/ 181413 w 643865"/>
              <a:gd name="connsiteY76" fmla="*/ 109516 h 643988"/>
              <a:gd name="connsiteX77" fmla="*/ 157283 w 643865"/>
              <a:gd name="connsiteY77" fmla="*/ 75696 h 643988"/>
              <a:gd name="connsiteX78" fmla="*/ 143335 w 643865"/>
              <a:gd name="connsiteY78" fmla="*/ 53911 h 643988"/>
              <a:gd name="connsiteX79" fmla="*/ 126672 w 643865"/>
              <a:gd name="connsiteY79" fmla="*/ 65760 h 643988"/>
              <a:gd name="connsiteX80" fmla="*/ 142718 w 643865"/>
              <a:gd name="connsiteY80" fmla="*/ 86064 h 643988"/>
              <a:gd name="connsiteX81" fmla="*/ 166848 w 643865"/>
              <a:gd name="connsiteY81" fmla="*/ 119884 h 643988"/>
              <a:gd name="connsiteX82" fmla="*/ 81189 w 643865"/>
              <a:gd name="connsiteY82" fmla="*/ 404695 h 643988"/>
              <a:gd name="connsiteX83" fmla="*/ 106183 w 643865"/>
              <a:gd name="connsiteY83" fmla="*/ 397968 h 643988"/>
              <a:gd name="connsiteX84" fmla="*/ 102727 w 643865"/>
              <a:gd name="connsiteY84" fmla="*/ 387353 h 643988"/>
              <a:gd name="connsiteX85" fmla="*/ 78535 w 643865"/>
              <a:gd name="connsiteY85" fmla="*/ 396549 h 643988"/>
              <a:gd name="connsiteX86" fmla="*/ 39038 w 643865"/>
              <a:gd name="connsiteY86" fmla="*/ 409385 h 643988"/>
              <a:gd name="connsiteX87" fmla="*/ 14044 w 643865"/>
              <a:gd name="connsiteY87" fmla="*/ 416112 h 643988"/>
              <a:gd name="connsiteX88" fmla="*/ 17500 w 643865"/>
              <a:gd name="connsiteY88" fmla="*/ 426789 h 643988"/>
              <a:gd name="connsiteX89" fmla="*/ 41877 w 643865"/>
              <a:gd name="connsiteY89" fmla="*/ 417532 h 643988"/>
              <a:gd name="connsiteX90" fmla="*/ 81189 w 643865"/>
              <a:gd name="connsiteY90" fmla="*/ 404695 h 643988"/>
              <a:gd name="connsiteX91" fmla="*/ 72364 w 643865"/>
              <a:gd name="connsiteY91" fmla="*/ 372789 h 643988"/>
              <a:gd name="connsiteX92" fmla="*/ 98037 w 643865"/>
              <a:gd name="connsiteY92" fmla="*/ 369827 h 643988"/>
              <a:gd name="connsiteX93" fmla="*/ 94704 w 643865"/>
              <a:gd name="connsiteY93" fmla="*/ 349584 h 643988"/>
              <a:gd name="connsiteX94" fmla="*/ 69401 w 643865"/>
              <a:gd name="connsiteY94" fmla="*/ 355139 h 643988"/>
              <a:gd name="connsiteX95" fmla="*/ 28423 w 643865"/>
              <a:gd name="connsiteY95" fmla="*/ 362051 h 643988"/>
              <a:gd name="connsiteX96" fmla="*/ 2688 w 643865"/>
              <a:gd name="connsiteY96" fmla="*/ 365013 h 643988"/>
              <a:gd name="connsiteX97" fmla="*/ 6083 w 643865"/>
              <a:gd name="connsiteY97" fmla="*/ 385193 h 643988"/>
              <a:gd name="connsiteX98" fmla="*/ 31385 w 643865"/>
              <a:gd name="connsiteY98" fmla="*/ 379639 h 643988"/>
              <a:gd name="connsiteX99" fmla="*/ 72364 w 643865"/>
              <a:gd name="connsiteY99" fmla="*/ 372789 h 643988"/>
              <a:gd name="connsiteX100" fmla="*/ 132350 w 643865"/>
              <a:gd name="connsiteY100" fmla="*/ 151543 h 643988"/>
              <a:gd name="connsiteX101" fmla="*/ 149692 w 643865"/>
              <a:gd name="connsiteY101" fmla="*/ 170736 h 643988"/>
              <a:gd name="connsiteX102" fmla="*/ 170798 w 643865"/>
              <a:gd name="connsiteY102" fmla="*/ 149692 h 643988"/>
              <a:gd name="connsiteX103" fmla="*/ 151543 w 643865"/>
              <a:gd name="connsiteY103" fmla="*/ 132350 h 643988"/>
              <a:gd name="connsiteX104" fmla="*/ 122105 w 643865"/>
              <a:gd name="connsiteY104" fmla="*/ 102974 h 643988"/>
              <a:gd name="connsiteX105" fmla="*/ 104764 w 643865"/>
              <a:gd name="connsiteY105" fmla="*/ 83719 h 643988"/>
              <a:gd name="connsiteX106" fmla="*/ 83719 w 643865"/>
              <a:gd name="connsiteY106" fmla="*/ 104825 h 643988"/>
              <a:gd name="connsiteX107" fmla="*/ 102912 w 643865"/>
              <a:gd name="connsiteY107" fmla="*/ 122167 h 643988"/>
              <a:gd name="connsiteX108" fmla="*/ 132350 w 643865"/>
              <a:gd name="connsiteY108" fmla="*/ 151543 h 643988"/>
              <a:gd name="connsiteX109" fmla="*/ 524051 w 643865"/>
              <a:gd name="connsiteY109" fmla="*/ 166848 h 643988"/>
              <a:gd name="connsiteX110" fmla="*/ 502204 w 643865"/>
              <a:gd name="connsiteY110" fmla="*/ 180796 h 643988"/>
              <a:gd name="connsiteX111" fmla="*/ 514115 w 643865"/>
              <a:gd name="connsiteY111" fmla="*/ 197459 h 643988"/>
              <a:gd name="connsiteX112" fmla="*/ 534419 w 643865"/>
              <a:gd name="connsiteY112" fmla="*/ 181413 h 643988"/>
              <a:gd name="connsiteX113" fmla="*/ 568238 w 643865"/>
              <a:gd name="connsiteY113" fmla="*/ 157283 h 643988"/>
              <a:gd name="connsiteX114" fmla="*/ 590023 w 643865"/>
              <a:gd name="connsiteY114" fmla="*/ 143335 h 643988"/>
              <a:gd name="connsiteX115" fmla="*/ 578112 w 643865"/>
              <a:gd name="connsiteY115" fmla="*/ 126672 h 643988"/>
              <a:gd name="connsiteX116" fmla="*/ 557870 w 643865"/>
              <a:gd name="connsiteY116" fmla="*/ 142718 h 643988"/>
              <a:gd name="connsiteX117" fmla="*/ 524051 w 643865"/>
              <a:gd name="connsiteY117" fmla="*/ 166848 h 643988"/>
              <a:gd name="connsiteX118" fmla="*/ 473136 w 643865"/>
              <a:gd name="connsiteY118" fmla="*/ 149692 h 643988"/>
              <a:gd name="connsiteX119" fmla="*/ 494243 w 643865"/>
              <a:gd name="connsiteY119" fmla="*/ 170736 h 643988"/>
              <a:gd name="connsiteX120" fmla="*/ 511584 w 643865"/>
              <a:gd name="connsiteY120" fmla="*/ 151543 h 643988"/>
              <a:gd name="connsiteX121" fmla="*/ 540960 w 643865"/>
              <a:gd name="connsiteY121" fmla="*/ 122167 h 643988"/>
              <a:gd name="connsiteX122" fmla="*/ 560277 w 643865"/>
              <a:gd name="connsiteY122" fmla="*/ 104825 h 643988"/>
              <a:gd name="connsiteX123" fmla="*/ 539232 w 643865"/>
              <a:gd name="connsiteY123" fmla="*/ 83719 h 643988"/>
              <a:gd name="connsiteX124" fmla="*/ 521891 w 643865"/>
              <a:gd name="connsiteY124" fmla="*/ 102974 h 643988"/>
              <a:gd name="connsiteX125" fmla="*/ 492391 w 643865"/>
              <a:gd name="connsiteY125" fmla="*/ 132350 h 643988"/>
              <a:gd name="connsiteX126" fmla="*/ 473136 w 643865"/>
              <a:gd name="connsiteY126" fmla="*/ 149692 h 643988"/>
              <a:gd name="connsiteX127" fmla="*/ 571879 w 643865"/>
              <a:gd name="connsiteY127" fmla="*/ 271145 h 643988"/>
              <a:gd name="connsiteX128" fmla="*/ 546144 w 643865"/>
              <a:gd name="connsiteY128" fmla="*/ 274108 h 643988"/>
              <a:gd name="connsiteX129" fmla="*/ 549539 w 643865"/>
              <a:gd name="connsiteY129" fmla="*/ 294288 h 643988"/>
              <a:gd name="connsiteX130" fmla="*/ 574841 w 643865"/>
              <a:gd name="connsiteY130" fmla="*/ 288734 h 643988"/>
              <a:gd name="connsiteX131" fmla="*/ 615820 w 643865"/>
              <a:gd name="connsiteY131" fmla="*/ 281884 h 643988"/>
              <a:gd name="connsiteX132" fmla="*/ 641493 w 643865"/>
              <a:gd name="connsiteY132" fmla="*/ 278921 h 643988"/>
              <a:gd name="connsiteX133" fmla="*/ 638160 w 643865"/>
              <a:gd name="connsiteY133" fmla="*/ 258741 h 643988"/>
              <a:gd name="connsiteX134" fmla="*/ 612857 w 643865"/>
              <a:gd name="connsiteY134" fmla="*/ 264295 h 643988"/>
              <a:gd name="connsiteX135" fmla="*/ 571879 w 643865"/>
              <a:gd name="connsiteY135" fmla="*/ 271145 h 643988"/>
              <a:gd name="connsiteX136" fmla="*/ 563054 w 643865"/>
              <a:gd name="connsiteY136" fmla="*/ 239239 h 643988"/>
              <a:gd name="connsiteX137" fmla="*/ 537751 w 643865"/>
              <a:gd name="connsiteY137" fmla="*/ 245966 h 643988"/>
              <a:gd name="connsiteX138" fmla="*/ 541207 w 643865"/>
              <a:gd name="connsiteY138" fmla="*/ 256581 h 643988"/>
              <a:gd name="connsiteX139" fmla="*/ 565399 w 643865"/>
              <a:gd name="connsiteY139" fmla="*/ 247324 h 643988"/>
              <a:gd name="connsiteX140" fmla="*/ 604896 w 643865"/>
              <a:gd name="connsiteY140" fmla="*/ 234487 h 643988"/>
              <a:gd name="connsiteX141" fmla="*/ 629582 w 643865"/>
              <a:gd name="connsiteY141" fmla="*/ 227760 h 643988"/>
              <a:gd name="connsiteX142" fmla="*/ 626126 w 643865"/>
              <a:gd name="connsiteY142" fmla="*/ 217145 h 643988"/>
              <a:gd name="connsiteX143" fmla="*/ 601996 w 643865"/>
              <a:gd name="connsiteY143" fmla="*/ 226403 h 643988"/>
              <a:gd name="connsiteX144" fmla="*/ 563054 w 643865"/>
              <a:gd name="connsiteY144" fmla="*/ 239239 h 643988"/>
              <a:gd name="connsiteX145" fmla="*/ 446476 w 643865"/>
              <a:gd name="connsiteY145" fmla="*/ 129820 h 643988"/>
              <a:gd name="connsiteX146" fmla="*/ 463139 w 643865"/>
              <a:gd name="connsiteY146" fmla="*/ 141669 h 643988"/>
              <a:gd name="connsiteX147" fmla="*/ 477086 w 643865"/>
              <a:gd name="connsiteY147" fmla="*/ 119884 h 643988"/>
              <a:gd name="connsiteX148" fmla="*/ 501216 w 643865"/>
              <a:gd name="connsiteY148" fmla="*/ 86064 h 643988"/>
              <a:gd name="connsiteX149" fmla="*/ 517077 w 643865"/>
              <a:gd name="connsiteY149" fmla="*/ 65760 h 643988"/>
              <a:gd name="connsiteX150" fmla="*/ 500414 w 643865"/>
              <a:gd name="connsiteY150" fmla="*/ 53911 h 643988"/>
              <a:gd name="connsiteX151" fmla="*/ 486467 w 643865"/>
              <a:gd name="connsiteY151" fmla="*/ 75696 h 643988"/>
              <a:gd name="connsiteX152" fmla="*/ 462336 w 643865"/>
              <a:gd name="connsiteY152" fmla="*/ 109516 h 643988"/>
              <a:gd name="connsiteX153" fmla="*/ 446476 w 643865"/>
              <a:gd name="connsiteY153" fmla="*/ 129820 h 643988"/>
              <a:gd name="connsiteX154" fmla="*/ 430677 w 643865"/>
              <a:gd name="connsiteY154" fmla="*/ 120686 h 643988"/>
              <a:gd name="connsiteX155" fmla="*/ 441230 w 643865"/>
              <a:gd name="connsiteY155" fmla="*/ 97049 h 643988"/>
              <a:gd name="connsiteX156" fmla="*/ 459744 w 643865"/>
              <a:gd name="connsiteY156" fmla="*/ 60021 h 643988"/>
              <a:gd name="connsiteX157" fmla="*/ 472704 w 643865"/>
              <a:gd name="connsiteY157" fmla="*/ 37619 h 643988"/>
              <a:gd name="connsiteX158" fmla="*/ 462707 w 643865"/>
              <a:gd name="connsiteY158" fmla="*/ 32558 h 643988"/>
              <a:gd name="connsiteX159" fmla="*/ 452153 w 643865"/>
              <a:gd name="connsiteY159" fmla="*/ 56195 h 643988"/>
              <a:gd name="connsiteX160" fmla="*/ 433639 w 643865"/>
              <a:gd name="connsiteY160" fmla="*/ 93223 h 643988"/>
              <a:gd name="connsiteX161" fmla="*/ 420679 w 643865"/>
              <a:gd name="connsiteY161" fmla="*/ 115625 h 643988"/>
              <a:gd name="connsiteX162" fmla="*/ 430677 w 643865"/>
              <a:gd name="connsiteY162" fmla="*/ 120686 h 643988"/>
              <a:gd name="connsiteX163" fmla="*/ 202334 w 643865"/>
              <a:gd name="connsiteY163" fmla="*/ 97049 h 643988"/>
              <a:gd name="connsiteX164" fmla="*/ 212887 w 643865"/>
              <a:gd name="connsiteY164" fmla="*/ 120686 h 643988"/>
              <a:gd name="connsiteX165" fmla="*/ 222885 w 643865"/>
              <a:gd name="connsiteY165" fmla="*/ 115625 h 643988"/>
              <a:gd name="connsiteX166" fmla="*/ 209925 w 643865"/>
              <a:gd name="connsiteY166" fmla="*/ 93223 h 643988"/>
              <a:gd name="connsiteX167" fmla="*/ 191102 w 643865"/>
              <a:gd name="connsiteY167" fmla="*/ 56195 h 643988"/>
              <a:gd name="connsiteX168" fmla="*/ 180549 w 643865"/>
              <a:gd name="connsiteY168" fmla="*/ 32558 h 643988"/>
              <a:gd name="connsiteX169" fmla="*/ 170551 w 643865"/>
              <a:gd name="connsiteY169" fmla="*/ 37619 h 643988"/>
              <a:gd name="connsiteX170" fmla="*/ 183820 w 643865"/>
              <a:gd name="connsiteY170" fmla="*/ 60021 h 643988"/>
              <a:gd name="connsiteX171" fmla="*/ 202334 w 643865"/>
              <a:gd name="connsiteY171" fmla="*/ 97049 h 643988"/>
              <a:gd name="connsiteX172" fmla="*/ 239363 w 643865"/>
              <a:gd name="connsiteY172" fmla="*/ 81189 h 643988"/>
              <a:gd name="connsiteX173" fmla="*/ 246089 w 643865"/>
              <a:gd name="connsiteY173" fmla="*/ 105875 h 643988"/>
              <a:gd name="connsiteX174" fmla="*/ 256704 w 643865"/>
              <a:gd name="connsiteY174" fmla="*/ 102480 h 643988"/>
              <a:gd name="connsiteX175" fmla="*/ 247509 w 643865"/>
              <a:gd name="connsiteY175" fmla="*/ 78288 h 643988"/>
              <a:gd name="connsiteX176" fmla="*/ 234611 w 643865"/>
              <a:gd name="connsiteY176" fmla="*/ 38729 h 643988"/>
              <a:gd name="connsiteX177" fmla="*/ 227884 w 643865"/>
              <a:gd name="connsiteY177" fmla="*/ 14044 h 643988"/>
              <a:gd name="connsiteX178" fmla="*/ 217145 w 643865"/>
              <a:gd name="connsiteY178" fmla="*/ 17623 h 643988"/>
              <a:gd name="connsiteX179" fmla="*/ 226403 w 643865"/>
              <a:gd name="connsiteY179" fmla="*/ 41815 h 643988"/>
              <a:gd name="connsiteX180" fmla="*/ 239363 w 643865"/>
              <a:gd name="connsiteY180" fmla="*/ 81189 h 643988"/>
              <a:gd name="connsiteX181" fmla="*/ 271269 w 643865"/>
              <a:gd name="connsiteY181" fmla="*/ 72364 h 643988"/>
              <a:gd name="connsiteX182" fmla="*/ 274108 w 643865"/>
              <a:gd name="connsiteY182" fmla="*/ 97852 h 643988"/>
              <a:gd name="connsiteX183" fmla="*/ 294350 w 643865"/>
              <a:gd name="connsiteY183" fmla="*/ 94519 h 643988"/>
              <a:gd name="connsiteX184" fmla="*/ 288734 w 643865"/>
              <a:gd name="connsiteY184" fmla="*/ 69216 h 643988"/>
              <a:gd name="connsiteX185" fmla="*/ 281884 w 643865"/>
              <a:gd name="connsiteY185" fmla="*/ 28238 h 643988"/>
              <a:gd name="connsiteX186" fmla="*/ 278921 w 643865"/>
              <a:gd name="connsiteY186" fmla="*/ 2503 h 643988"/>
              <a:gd name="connsiteX187" fmla="*/ 258741 w 643865"/>
              <a:gd name="connsiteY187" fmla="*/ 5897 h 643988"/>
              <a:gd name="connsiteX188" fmla="*/ 264295 w 643865"/>
              <a:gd name="connsiteY188" fmla="*/ 31200 h 643988"/>
              <a:gd name="connsiteX189" fmla="*/ 271269 w 643865"/>
              <a:gd name="connsiteY189" fmla="*/ 72364 h 643988"/>
              <a:gd name="connsiteX190" fmla="*/ 372912 w 643865"/>
              <a:gd name="connsiteY190" fmla="*/ 72364 h 643988"/>
              <a:gd name="connsiteX191" fmla="*/ 379763 w 643865"/>
              <a:gd name="connsiteY191" fmla="*/ 31385 h 643988"/>
              <a:gd name="connsiteX192" fmla="*/ 385317 w 643865"/>
              <a:gd name="connsiteY192" fmla="*/ 6083 h 643988"/>
              <a:gd name="connsiteX193" fmla="*/ 365136 w 643865"/>
              <a:gd name="connsiteY193" fmla="*/ 2688 h 643988"/>
              <a:gd name="connsiteX194" fmla="*/ 362174 w 643865"/>
              <a:gd name="connsiteY194" fmla="*/ 28423 h 643988"/>
              <a:gd name="connsiteX195" fmla="*/ 355324 w 643865"/>
              <a:gd name="connsiteY195" fmla="*/ 69401 h 643988"/>
              <a:gd name="connsiteX196" fmla="*/ 349708 w 643865"/>
              <a:gd name="connsiteY196" fmla="*/ 94704 h 643988"/>
              <a:gd name="connsiteX197" fmla="*/ 369950 w 643865"/>
              <a:gd name="connsiteY197" fmla="*/ 98037 h 643988"/>
              <a:gd name="connsiteX198" fmla="*/ 372789 w 643865"/>
              <a:gd name="connsiteY198" fmla="*/ 72364 h 643988"/>
              <a:gd name="connsiteX199" fmla="*/ 372912 w 643865"/>
              <a:gd name="connsiteY199" fmla="*/ 72364 h 643988"/>
              <a:gd name="connsiteX200" fmla="*/ 404819 w 643865"/>
              <a:gd name="connsiteY200" fmla="*/ 81189 h 643988"/>
              <a:gd name="connsiteX201" fmla="*/ 417655 w 643865"/>
              <a:gd name="connsiteY201" fmla="*/ 41630 h 643988"/>
              <a:gd name="connsiteX202" fmla="*/ 426789 w 643865"/>
              <a:gd name="connsiteY202" fmla="*/ 17623 h 643988"/>
              <a:gd name="connsiteX203" fmla="*/ 416174 w 643865"/>
              <a:gd name="connsiteY203" fmla="*/ 14229 h 643988"/>
              <a:gd name="connsiteX204" fmla="*/ 409447 w 643865"/>
              <a:gd name="connsiteY204" fmla="*/ 38915 h 643988"/>
              <a:gd name="connsiteX205" fmla="*/ 396549 w 643865"/>
              <a:gd name="connsiteY205" fmla="*/ 78473 h 643988"/>
              <a:gd name="connsiteX206" fmla="*/ 387477 w 643865"/>
              <a:gd name="connsiteY206" fmla="*/ 102727 h 643988"/>
              <a:gd name="connsiteX207" fmla="*/ 398092 w 643865"/>
              <a:gd name="connsiteY207" fmla="*/ 106121 h 643988"/>
              <a:gd name="connsiteX208" fmla="*/ 404695 w 643865"/>
              <a:gd name="connsiteY208" fmla="*/ 81189 h 643988"/>
              <a:gd name="connsiteX209" fmla="*/ 404819 w 643865"/>
              <a:gd name="connsiteY209" fmla="*/ 81189 h 643988"/>
              <a:gd name="connsiteX210" fmla="*/ 546761 w 643865"/>
              <a:gd name="connsiteY210" fmla="*/ 202581 h 643988"/>
              <a:gd name="connsiteX211" fmla="*/ 523248 w 643865"/>
              <a:gd name="connsiteY211" fmla="*/ 213134 h 643988"/>
              <a:gd name="connsiteX212" fmla="*/ 528309 w 643865"/>
              <a:gd name="connsiteY212" fmla="*/ 223070 h 643988"/>
              <a:gd name="connsiteX213" fmla="*/ 550711 w 643865"/>
              <a:gd name="connsiteY213" fmla="*/ 210172 h 643988"/>
              <a:gd name="connsiteX214" fmla="*/ 587740 w 643865"/>
              <a:gd name="connsiteY214" fmla="*/ 191349 h 643988"/>
              <a:gd name="connsiteX215" fmla="*/ 611376 w 643865"/>
              <a:gd name="connsiteY215" fmla="*/ 180734 h 643988"/>
              <a:gd name="connsiteX216" fmla="*/ 606316 w 643865"/>
              <a:gd name="connsiteY216" fmla="*/ 170798 h 643988"/>
              <a:gd name="connsiteX217" fmla="*/ 583852 w 643865"/>
              <a:gd name="connsiteY217" fmla="*/ 183696 h 643988"/>
              <a:gd name="connsiteX218" fmla="*/ 546761 w 643865"/>
              <a:gd name="connsiteY218" fmla="*/ 202581 h 643988"/>
              <a:gd name="connsiteX219" fmla="*/ 441230 w 643865"/>
              <a:gd name="connsiteY219" fmla="*/ 546823 h 643988"/>
              <a:gd name="connsiteX220" fmla="*/ 430677 w 643865"/>
              <a:gd name="connsiteY220" fmla="*/ 523248 h 643988"/>
              <a:gd name="connsiteX221" fmla="*/ 420679 w 643865"/>
              <a:gd name="connsiteY221" fmla="*/ 528309 h 643988"/>
              <a:gd name="connsiteX222" fmla="*/ 433639 w 643865"/>
              <a:gd name="connsiteY222" fmla="*/ 550711 h 643988"/>
              <a:gd name="connsiteX223" fmla="*/ 452153 w 643865"/>
              <a:gd name="connsiteY223" fmla="*/ 587740 h 643988"/>
              <a:gd name="connsiteX224" fmla="*/ 462707 w 643865"/>
              <a:gd name="connsiteY224" fmla="*/ 611376 h 643988"/>
              <a:gd name="connsiteX225" fmla="*/ 472704 w 643865"/>
              <a:gd name="connsiteY225" fmla="*/ 606316 h 643988"/>
              <a:gd name="connsiteX226" fmla="*/ 459744 w 643865"/>
              <a:gd name="connsiteY226" fmla="*/ 583852 h 643988"/>
              <a:gd name="connsiteX227" fmla="*/ 441230 w 643865"/>
              <a:gd name="connsiteY227" fmla="*/ 546823 h 643988"/>
              <a:gd name="connsiteX228" fmla="*/ 550588 w 643865"/>
              <a:gd name="connsiteY228" fmla="*/ 433701 h 643988"/>
              <a:gd name="connsiteX229" fmla="*/ 528185 w 643865"/>
              <a:gd name="connsiteY229" fmla="*/ 420803 h 643988"/>
              <a:gd name="connsiteX230" fmla="*/ 523248 w 643865"/>
              <a:gd name="connsiteY230" fmla="*/ 431109 h 643988"/>
              <a:gd name="connsiteX231" fmla="*/ 546885 w 643865"/>
              <a:gd name="connsiteY231" fmla="*/ 441662 h 643988"/>
              <a:gd name="connsiteX232" fmla="*/ 583913 w 643865"/>
              <a:gd name="connsiteY232" fmla="*/ 460176 h 643988"/>
              <a:gd name="connsiteX233" fmla="*/ 606377 w 643865"/>
              <a:gd name="connsiteY233" fmla="*/ 473136 h 643988"/>
              <a:gd name="connsiteX234" fmla="*/ 611438 w 643865"/>
              <a:gd name="connsiteY234" fmla="*/ 463139 h 643988"/>
              <a:gd name="connsiteX235" fmla="*/ 587801 w 643865"/>
              <a:gd name="connsiteY235" fmla="*/ 452585 h 643988"/>
              <a:gd name="connsiteX236" fmla="*/ 550588 w 643865"/>
              <a:gd name="connsiteY236" fmla="*/ 433701 h 643988"/>
              <a:gd name="connsiteX237" fmla="*/ 511461 w 643865"/>
              <a:gd name="connsiteY237" fmla="*/ 492329 h 643988"/>
              <a:gd name="connsiteX238" fmla="*/ 494119 w 643865"/>
              <a:gd name="connsiteY238" fmla="*/ 473136 h 643988"/>
              <a:gd name="connsiteX239" fmla="*/ 473013 w 643865"/>
              <a:gd name="connsiteY239" fmla="*/ 494243 h 643988"/>
              <a:gd name="connsiteX240" fmla="*/ 492391 w 643865"/>
              <a:gd name="connsiteY240" fmla="*/ 511337 h 643988"/>
              <a:gd name="connsiteX241" fmla="*/ 521767 w 643865"/>
              <a:gd name="connsiteY241" fmla="*/ 540713 h 643988"/>
              <a:gd name="connsiteX242" fmla="*/ 539109 w 643865"/>
              <a:gd name="connsiteY242" fmla="*/ 559907 h 643988"/>
              <a:gd name="connsiteX243" fmla="*/ 560277 w 643865"/>
              <a:gd name="connsiteY243" fmla="*/ 539109 h 643988"/>
              <a:gd name="connsiteX244" fmla="*/ 541084 w 643865"/>
              <a:gd name="connsiteY244" fmla="*/ 521767 h 643988"/>
              <a:gd name="connsiteX245" fmla="*/ 511461 w 643865"/>
              <a:gd name="connsiteY245" fmla="*/ 492329 h 643988"/>
              <a:gd name="connsiteX246" fmla="*/ 476963 w 643865"/>
              <a:gd name="connsiteY246" fmla="*/ 524051 h 643988"/>
              <a:gd name="connsiteX247" fmla="*/ 463015 w 643865"/>
              <a:gd name="connsiteY247" fmla="*/ 502204 h 643988"/>
              <a:gd name="connsiteX248" fmla="*/ 446352 w 643865"/>
              <a:gd name="connsiteY248" fmla="*/ 514115 h 643988"/>
              <a:gd name="connsiteX249" fmla="*/ 462398 w 643865"/>
              <a:gd name="connsiteY249" fmla="*/ 534419 h 643988"/>
              <a:gd name="connsiteX250" fmla="*/ 486528 w 643865"/>
              <a:gd name="connsiteY250" fmla="*/ 568238 h 643988"/>
              <a:gd name="connsiteX251" fmla="*/ 500476 w 643865"/>
              <a:gd name="connsiteY251" fmla="*/ 590023 h 643988"/>
              <a:gd name="connsiteX252" fmla="*/ 517139 w 643865"/>
              <a:gd name="connsiteY252" fmla="*/ 578112 h 643988"/>
              <a:gd name="connsiteX253" fmla="*/ 501093 w 643865"/>
              <a:gd name="connsiteY253" fmla="*/ 557870 h 643988"/>
              <a:gd name="connsiteX254" fmla="*/ 476963 w 643865"/>
              <a:gd name="connsiteY254" fmla="*/ 524051 h 643988"/>
              <a:gd name="connsiteX255" fmla="*/ 534295 w 643865"/>
              <a:gd name="connsiteY255" fmla="*/ 462336 h 643988"/>
              <a:gd name="connsiteX256" fmla="*/ 513991 w 643865"/>
              <a:gd name="connsiteY256" fmla="*/ 446229 h 643988"/>
              <a:gd name="connsiteX257" fmla="*/ 502080 w 643865"/>
              <a:gd name="connsiteY257" fmla="*/ 462953 h 643988"/>
              <a:gd name="connsiteX258" fmla="*/ 523927 w 643865"/>
              <a:gd name="connsiteY258" fmla="*/ 476901 h 643988"/>
              <a:gd name="connsiteX259" fmla="*/ 557747 w 643865"/>
              <a:gd name="connsiteY259" fmla="*/ 501031 h 643988"/>
              <a:gd name="connsiteX260" fmla="*/ 577989 w 643865"/>
              <a:gd name="connsiteY260" fmla="*/ 517077 h 643988"/>
              <a:gd name="connsiteX261" fmla="*/ 589900 w 643865"/>
              <a:gd name="connsiteY261" fmla="*/ 500414 h 643988"/>
              <a:gd name="connsiteX262" fmla="*/ 568115 w 643865"/>
              <a:gd name="connsiteY262" fmla="*/ 486467 h 643988"/>
              <a:gd name="connsiteX263" fmla="*/ 534295 w 643865"/>
              <a:gd name="connsiteY263" fmla="*/ 462336 h 643988"/>
              <a:gd name="connsiteX264" fmla="*/ 197335 w 643865"/>
              <a:gd name="connsiteY264" fmla="*/ 513929 h 643988"/>
              <a:gd name="connsiteX265" fmla="*/ 180672 w 643865"/>
              <a:gd name="connsiteY265" fmla="*/ 502019 h 643988"/>
              <a:gd name="connsiteX266" fmla="*/ 166725 w 643865"/>
              <a:gd name="connsiteY266" fmla="*/ 523865 h 643988"/>
              <a:gd name="connsiteX267" fmla="*/ 142595 w 643865"/>
              <a:gd name="connsiteY267" fmla="*/ 557685 h 643988"/>
              <a:gd name="connsiteX268" fmla="*/ 126549 w 643865"/>
              <a:gd name="connsiteY268" fmla="*/ 577927 h 643988"/>
              <a:gd name="connsiteX269" fmla="*/ 143212 w 643865"/>
              <a:gd name="connsiteY269" fmla="*/ 589838 h 643988"/>
              <a:gd name="connsiteX270" fmla="*/ 157159 w 643865"/>
              <a:gd name="connsiteY270" fmla="*/ 568053 h 643988"/>
              <a:gd name="connsiteX271" fmla="*/ 181289 w 643865"/>
              <a:gd name="connsiteY271" fmla="*/ 534233 h 643988"/>
              <a:gd name="connsiteX272" fmla="*/ 197459 w 643865"/>
              <a:gd name="connsiteY272" fmla="*/ 514115 h 643988"/>
              <a:gd name="connsiteX273" fmla="*/ 197335 w 643865"/>
              <a:gd name="connsiteY273" fmla="*/ 513929 h 643988"/>
              <a:gd name="connsiteX274" fmla="*/ 565276 w 643865"/>
              <a:gd name="connsiteY274" fmla="*/ 396672 h 643988"/>
              <a:gd name="connsiteX275" fmla="*/ 541084 w 643865"/>
              <a:gd name="connsiteY275" fmla="*/ 387477 h 643988"/>
              <a:gd name="connsiteX276" fmla="*/ 537628 w 643865"/>
              <a:gd name="connsiteY276" fmla="*/ 398092 h 643988"/>
              <a:gd name="connsiteX277" fmla="*/ 562622 w 643865"/>
              <a:gd name="connsiteY277" fmla="*/ 404819 h 643988"/>
              <a:gd name="connsiteX278" fmla="*/ 602181 w 643865"/>
              <a:gd name="connsiteY278" fmla="*/ 417655 h 643988"/>
              <a:gd name="connsiteX279" fmla="*/ 626311 w 643865"/>
              <a:gd name="connsiteY279" fmla="*/ 426912 h 643988"/>
              <a:gd name="connsiteX280" fmla="*/ 629767 w 643865"/>
              <a:gd name="connsiteY280" fmla="*/ 416236 h 643988"/>
              <a:gd name="connsiteX281" fmla="*/ 605081 w 643865"/>
              <a:gd name="connsiteY281" fmla="*/ 409509 h 643988"/>
              <a:gd name="connsiteX282" fmla="*/ 565276 w 643865"/>
              <a:gd name="connsiteY282" fmla="*/ 396672 h 643988"/>
              <a:gd name="connsiteX283" fmla="*/ 576446 w 643865"/>
              <a:gd name="connsiteY283" fmla="*/ 308483 h 643988"/>
              <a:gd name="connsiteX284" fmla="*/ 550588 w 643865"/>
              <a:gd name="connsiteY284" fmla="*/ 307187 h 643988"/>
              <a:gd name="connsiteX285" fmla="*/ 550588 w 643865"/>
              <a:gd name="connsiteY285" fmla="*/ 336995 h 643988"/>
              <a:gd name="connsiteX286" fmla="*/ 576446 w 643865"/>
              <a:gd name="connsiteY286" fmla="*/ 335699 h 643988"/>
              <a:gd name="connsiteX287" fmla="*/ 617980 w 643865"/>
              <a:gd name="connsiteY287" fmla="*/ 335699 h 643988"/>
              <a:gd name="connsiteX288" fmla="*/ 643838 w 643865"/>
              <a:gd name="connsiteY288" fmla="*/ 336995 h 643988"/>
              <a:gd name="connsiteX289" fmla="*/ 643838 w 643865"/>
              <a:gd name="connsiteY289" fmla="*/ 307063 h 643988"/>
              <a:gd name="connsiteX290" fmla="*/ 617980 w 643865"/>
              <a:gd name="connsiteY290" fmla="*/ 308359 h 643988"/>
              <a:gd name="connsiteX291" fmla="*/ 576446 w 643865"/>
              <a:gd name="connsiteY291" fmla="*/ 308483 h 643988"/>
              <a:gd name="connsiteX292" fmla="*/ 574409 w 643865"/>
              <a:gd name="connsiteY292" fmla="*/ 355262 h 643988"/>
              <a:gd name="connsiteX293" fmla="*/ 549107 w 643865"/>
              <a:gd name="connsiteY293" fmla="*/ 349708 h 643988"/>
              <a:gd name="connsiteX294" fmla="*/ 545712 w 643865"/>
              <a:gd name="connsiteY294" fmla="*/ 369950 h 643988"/>
              <a:gd name="connsiteX295" fmla="*/ 571447 w 643865"/>
              <a:gd name="connsiteY295" fmla="*/ 372912 h 643988"/>
              <a:gd name="connsiteX296" fmla="*/ 612425 w 643865"/>
              <a:gd name="connsiteY296" fmla="*/ 379763 h 643988"/>
              <a:gd name="connsiteX297" fmla="*/ 637728 w 643865"/>
              <a:gd name="connsiteY297" fmla="*/ 385317 h 643988"/>
              <a:gd name="connsiteX298" fmla="*/ 641061 w 643865"/>
              <a:gd name="connsiteY298" fmla="*/ 365136 h 643988"/>
              <a:gd name="connsiteX299" fmla="*/ 615388 w 643865"/>
              <a:gd name="connsiteY299" fmla="*/ 362174 h 643988"/>
              <a:gd name="connsiteX300" fmla="*/ 574409 w 643865"/>
              <a:gd name="connsiteY300" fmla="*/ 355262 h 643988"/>
              <a:gd name="connsiteX301" fmla="*/ 213134 w 643865"/>
              <a:gd name="connsiteY301" fmla="*/ 523248 h 643988"/>
              <a:gd name="connsiteX302" fmla="*/ 202334 w 643865"/>
              <a:gd name="connsiteY302" fmla="*/ 546823 h 643988"/>
              <a:gd name="connsiteX303" fmla="*/ 183449 w 643865"/>
              <a:gd name="connsiteY303" fmla="*/ 583852 h 643988"/>
              <a:gd name="connsiteX304" fmla="*/ 170551 w 643865"/>
              <a:gd name="connsiteY304" fmla="*/ 606316 h 643988"/>
              <a:gd name="connsiteX305" fmla="*/ 180549 w 643865"/>
              <a:gd name="connsiteY305" fmla="*/ 611376 h 643988"/>
              <a:gd name="connsiteX306" fmla="*/ 191102 w 643865"/>
              <a:gd name="connsiteY306" fmla="*/ 587740 h 643988"/>
              <a:gd name="connsiteX307" fmla="*/ 209925 w 643865"/>
              <a:gd name="connsiteY307" fmla="*/ 550711 h 643988"/>
              <a:gd name="connsiteX308" fmla="*/ 222885 w 643865"/>
              <a:gd name="connsiteY308" fmla="*/ 528309 h 643988"/>
              <a:gd name="connsiteX309" fmla="*/ 213134 w 643865"/>
              <a:gd name="connsiteY309" fmla="*/ 523248 h 643988"/>
              <a:gd name="connsiteX310" fmla="*/ 271145 w 643865"/>
              <a:gd name="connsiteY310" fmla="*/ 571571 h 643988"/>
              <a:gd name="connsiteX311" fmla="*/ 264048 w 643865"/>
              <a:gd name="connsiteY311" fmla="*/ 612549 h 643988"/>
              <a:gd name="connsiteX312" fmla="*/ 258494 w 643865"/>
              <a:gd name="connsiteY312" fmla="*/ 637852 h 643988"/>
              <a:gd name="connsiteX313" fmla="*/ 278675 w 643865"/>
              <a:gd name="connsiteY313" fmla="*/ 641184 h 643988"/>
              <a:gd name="connsiteX314" fmla="*/ 281637 w 643865"/>
              <a:gd name="connsiteY314" fmla="*/ 615511 h 643988"/>
              <a:gd name="connsiteX315" fmla="*/ 288734 w 643865"/>
              <a:gd name="connsiteY315" fmla="*/ 574533 h 643988"/>
              <a:gd name="connsiteX316" fmla="*/ 294350 w 643865"/>
              <a:gd name="connsiteY316" fmla="*/ 549230 h 643988"/>
              <a:gd name="connsiteX317" fmla="*/ 274108 w 643865"/>
              <a:gd name="connsiteY317" fmla="*/ 545836 h 643988"/>
              <a:gd name="connsiteX318" fmla="*/ 271145 w 643865"/>
              <a:gd name="connsiteY318" fmla="*/ 571571 h 643988"/>
              <a:gd name="connsiteX319" fmla="*/ 336871 w 643865"/>
              <a:gd name="connsiteY319" fmla="*/ 550711 h 643988"/>
              <a:gd name="connsiteX320" fmla="*/ 307248 w 643865"/>
              <a:gd name="connsiteY320" fmla="*/ 550711 h 643988"/>
              <a:gd name="connsiteX321" fmla="*/ 308544 w 643865"/>
              <a:gd name="connsiteY321" fmla="*/ 576508 h 643988"/>
              <a:gd name="connsiteX322" fmla="*/ 308544 w 643865"/>
              <a:gd name="connsiteY322" fmla="*/ 618103 h 643988"/>
              <a:gd name="connsiteX323" fmla="*/ 307248 w 643865"/>
              <a:gd name="connsiteY323" fmla="*/ 643962 h 643988"/>
              <a:gd name="connsiteX324" fmla="*/ 336871 w 643865"/>
              <a:gd name="connsiteY324" fmla="*/ 643962 h 643988"/>
              <a:gd name="connsiteX325" fmla="*/ 335575 w 643865"/>
              <a:gd name="connsiteY325" fmla="*/ 618103 h 643988"/>
              <a:gd name="connsiteX326" fmla="*/ 335575 w 643865"/>
              <a:gd name="connsiteY326" fmla="*/ 576508 h 643988"/>
              <a:gd name="connsiteX327" fmla="*/ 336871 w 643865"/>
              <a:gd name="connsiteY327" fmla="*/ 550711 h 643988"/>
              <a:gd name="connsiteX328" fmla="*/ 295399 w 643865"/>
              <a:gd name="connsiteY328" fmla="*/ 198076 h 643988"/>
              <a:gd name="connsiteX329" fmla="*/ 238067 w 643865"/>
              <a:gd name="connsiteY329" fmla="*/ 198076 h 643988"/>
              <a:gd name="connsiteX330" fmla="*/ 241769 w 643865"/>
              <a:gd name="connsiteY330" fmla="*/ 270652 h 643988"/>
              <a:gd name="connsiteX331" fmla="*/ 241769 w 643865"/>
              <a:gd name="connsiteY331" fmla="*/ 373529 h 643988"/>
              <a:gd name="connsiteX332" fmla="*/ 238067 w 643865"/>
              <a:gd name="connsiteY332" fmla="*/ 445859 h 643988"/>
              <a:gd name="connsiteX333" fmla="*/ 295399 w 643865"/>
              <a:gd name="connsiteY333" fmla="*/ 445859 h 643988"/>
              <a:gd name="connsiteX334" fmla="*/ 291696 w 643865"/>
              <a:gd name="connsiteY334" fmla="*/ 373529 h 643988"/>
              <a:gd name="connsiteX335" fmla="*/ 291696 w 643865"/>
              <a:gd name="connsiteY335" fmla="*/ 270652 h 643988"/>
              <a:gd name="connsiteX336" fmla="*/ 295399 w 643865"/>
              <a:gd name="connsiteY336" fmla="*/ 198076 h 643988"/>
              <a:gd name="connsiteX337" fmla="*/ 239363 w 643865"/>
              <a:gd name="connsiteY337" fmla="*/ 562745 h 643988"/>
              <a:gd name="connsiteX338" fmla="*/ 226526 w 643865"/>
              <a:gd name="connsiteY338" fmla="*/ 602304 h 643988"/>
              <a:gd name="connsiteX339" fmla="*/ 217269 w 643865"/>
              <a:gd name="connsiteY339" fmla="*/ 626435 h 643988"/>
              <a:gd name="connsiteX340" fmla="*/ 227884 w 643865"/>
              <a:gd name="connsiteY340" fmla="*/ 629891 h 643988"/>
              <a:gd name="connsiteX341" fmla="*/ 234611 w 643865"/>
              <a:gd name="connsiteY341" fmla="*/ 604896 h 643988"/>
              <a:gd name="connsiteX342" fmla="*/ 247509 w 643865"/>
              <a:gd name="connsiteY342" fmla="*/ 565399 h 643988"/>
              <a:gd name="connsiteX343" fmla="*/ 256704 w 643865"/>
              <a:gd name="connsiteY343" fmla="*/ 541207 h 643988"/>
              <a:gd name="connsiteX344" fmla="*/ 246089 w 643865"/>
              <a:gd name="connsiteY344" fmla="*/ 537751 h 643988"/>
              <a:gd name="connsiteX345" fmla="*/ 239363 w 643865"/>
              <a:gd name="connsiteY345" fmla="*/ 562745 h 643988"/>
              <a:gd name="connsiteX346" fmla="*/ 372912 w 643865"/>
              <a:gd name="connsiteY346" fmla="*/ 571571 h 643988"/>
              <a:gd name="connsiteX347" fmla="*/ 369950 w 643865"/>
              <a:gd name="connsiteY347" fmla="*/ 545836 h 643988"/>
              <a:gd name="connsiteX348" fmla="*/ 349708 w 643865"/>
              <a:gd name="connsiteY348" fmla="*/ 549230 h 643988"/>
              <a:gd name="connsiteX349" fmla="*/ 355324 w 643865"/>
              <a:gd name="connsiteY349" fmla="*/ 574533 h 643988"/>
              <a:gd name="connsiteX350" fmla="*/ 362174 w 643865"/>
              <a:gd name="connsiteY350" fmla="*/ 615511 h 643988"/>
              <a:gd name="connsiteX351" fmla="*/ 365136 w 643865"/>
              <a:gd name="connsiteY351" fmla="*/ 641184 h 643988"/>
              <a:gd name="connsiteX352" fmla="*/ 385317 w 643865"/>
              <a:gd name="connsiteY352" fmla="*/ 637852 h 643988"/>
              <a:gd name="connsiteX353" fmla="*/ 379763 w 643865"/>
              <a:gd name="connsiteY353" fmla="*/ 612549 h 643988"/>
              <a:gd name="connsiteX354" fmla="*/ 372912 w 643865"/>
              <a:gd name="connsiteY354" fmla="*/ 571571 h 643988"/>
              <a:gd name="connsiteX355" fmla="*/ 404819 w 643865"/>
              <a:gd name="connsiteY355" fmla="*/ 562745 h 643988"/>
              <a:gd name="connsiteX356" fmla="*/ 398092 w 643865"/>
              <a:gd name="connsiteY356" fmla="*/ 538060 h 643988"/>
              <a:gd name="connsiteX357" fmla="*/ 387477 w 643865"/>
              <a:gd name="connsiteY357" fmla="*/ 541516 h 643988"/>
              <a:gd name="connsiteX358" fmla="*/ 396672 w 643865"/>
              <a:gd name="connsiteY358" fmla="*/ 565708 h 643988"/>
              <a:gd name="connsiteX359" fmla="*/ 409571 w 643865"/>
              <a:gd name="connsiteY359" fmla="*/ 605205 h 643988"/>
              <a:gd name="connsiteX360" fmla="*/ 416297 w 643865"/>
              <a:gd name="connsiteY360" fmla="*/ 630199 h 643988"/>
              <a:gd name="connsiteX361" fmla="*/ 426912 w 643865"/>
              <a:gd name="connsiteY361" fmla="*/ 626743 h 643988"/>
              <a:gd name="connsiteX362" fmla="*/ 417655 w 643865"/>
              <a:gd name="connsiteY362" fmla="*/ 602613 h 643988"/>
              <a:gd name="connsiteX363" fmla="*/ 404819 w 643865"/>
              <a:gd name="connsiteY363" fmla="*/ 562745 h 643988"/>
              <a:gd name="connsiteX364" fmla="*/ 336933 w 643865"/>
              <a:gd name="connsiteY364" fmla="*/ -27 h 643988"/>
              <a:gd name="connsiteX365" fmla="*/ 307248 w 643865"/>
              <a:gd name="connsiteY365" fmla="*/ -27 h 643988"/>
              <a:gd name="connsiteX366" fmla="*/ 308544 w 643865"/>
              <a:gd name="connsiteY366" fmla="*/ 25831 h 643988"/>
              <a:gd name="connsiteX367" fmla="*/ 308544 w 643865"/>
              <a:gd name="connsiteY367" fmla="*/ 67365 h 643988"/>
              <a:gd name="connsiteX368" fmla="*/ 307248 w 643865"/>
              <a:gd name="connsiteY368" fmla="*/ 93223 h 643988"/>
              <a:gd name="connsiteX369" fmla="*/ 336871 w 643865"/>
              <a:gd name="connsiteY369" fmla="*/ 93223 h 643988"/>
              <a:gd name="connsiteX370" fmla="*/ 335575 w 643865"/>
              <a:gd name="connsiteY370" fmla="*/ 67365 h 643988"/>
              <a:gd name="connsiteX371" fmla="*/ 335575 w 643865"/>
              <a:gd name="connsiteY371" fmla="*/ 25831 h 643988"/>
              <a:gd name="connsiteX372" fmla="*/ 336871 w 643865"/>
              <a:gd name="connsiteY372" fmla="*/ -27 h 643988"/>
              <a:gd name="connsiteX373" fmla="*/ 336933 w 643865"/>
              <a:gd name="connsiteY373" fmla="*/ -27 h 643988"/>
              <a:gd name="connsiteX374" fmla="*/ 348535 w 643865"/>
              <a:gd name="connsiteY374" fmla="*/ 445859 h 643988"/>
              <a:gd name="connsiteX375" fmla="*/ 405991 w 643865"/>
              <a:gd name="connsiteY375" fmla="*/ 445859 h 643988"/>
              <a:gd name="connsiteX376" fmla="*/ 402288 w 643865"/>
              <a:gd name="connsiteY376" fmla="*/ 373529 h 643988"/>
              <a:gd name="connsiteX377" fmla="*/ 402288 w 643865"/>
              <a:gd name="connsiteY377" fmla="*/ 270652 h 643988"/>
              <a:gd name="connsiteX378" fmla="*/ 405991 w 643865"/>
              <a:gd name="connsiteY378" fmla="*/ 198076 h 643988"/>
              <a:gd name="connsiteX379" fmla="*/ 348535 w 643865"/>
              <a:gd name="connsiteY379" fmla="*/ 198076 h 643988"/>
              <a:gd name="connsiteX380" fmla="*/ 352238 w 643865"/>
              <a:gd name="connsiteY380" fmla="*/ 270652 h 643988"/>
              <a:gd name="connsiteX381" fmla="*/ 352238 w 643865"/>
              <a:gd name="connsiteY381" fmla="*/ 373529 h 643988"/>
              <a:gd name="connsiteX382" fmla="*/ 348535 w 643865"/>
              <a:gd name="connsiteY382" fmla="*/ 445859 h 6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643865" h="643988">
                <a:moveTo>
                  <a:pt x="56195" y="191349"/>
                </a:moveTo>
                <a:cubicBezTo>
                  <a:pt x="48542" y="187331"/>
                  <a:pt x="40649" y="183789"/>
                  <a:pt x="32558" y="180734"/>
                </a:cubicBezTo>
                <a:lnTo>
                  <a:pt x="37619" y="170798"/>
                </a:lnTo>
                <a:cubicBezTo>
                  <a:pt x="44932" y="175569"/>
                  <a:pt x="52535" y="179876"/>
                  <a:pt x="60391" y="183696"/>
                </a:cubicBezTo>
                <a:lnTo>
                  <a:pt x="97420" y="202581"/>
                </a:lnTo>
                <a:cubicBezTo>
                  <a:pt x="105078" y="206580"/>
                  <a:pt x="112972" y="210104"/>
                  <a:pt x="121056" y="213134"/>
                </a:cubicBezTo>
                <a:lnTo>
                  <a:pt x="115934" y="223070"/>
                </a:lnTo>
                <a:cubicBezTo>
                  <a:pt x="108726" y="218330"/>
                  <a:pt x="101246" y="214023"/>
                  <a:pt x="93532" y="210172"/>
                </a:cubicBezTo>
                <a:lnTo>
                  <a:pt x="56195" y="191349"/>
                </a:lnTo>
                <a:close/>
                <a:moveTo>
                  <a:pt x="78535" y="247324"/>
                </a:moveTo>
                <a:cubicBezTo>
                  <a:pt x="86780" y="249910"/>
                  <a:pt x="94859" y="253001"/>
                  <a:pt x="102727" y="256581"/>
                </a:cubicBezTo>
                <a:lnTo>
                  <a:pt x="106183" y="245966"/>
                </a:lnTo>
                <a:cubicBezTo>
                  <a:pt x="97716" y="244257"/>
                  <a:pt x="89366" y="242010"/>
                  <a:pt x="81189" y="239239"/>
                </a:cubicBezTo>
                <a:lnTo>
                  <a:pt x="41877" y="226403"/>
                </a:lnTo>
                <a:cubicBezTo>
                  <a:pt x="33650" y="223817"/>
                  <a:pt x="25590" y="220725"/>
                  <a:pt x="17747" y="217145"/>
                </a:cubicBezTo>
                <a:lnTo>
                  <a:pt x="14291" y="227760"/>
                </a:lnTo>
                <a:cubicBezTo>
                  <a:pt x="22745" y="229507"/>
                  <a:pt x="31095" y="231753"/>
                  <a:pt x="39285" y="234487"/>
                </a:cubicBezTo>
                <a:lnTo>
                  <a:pt x="78535" y="247324"/>
                </a:lnTo>
                <a:close/>
                <a:moveTo>
                  <a:pt x="109392" y="181413"/>
                </a:moveTo>
                <a:cubicBezTo>
                  <a:pt x="116483" y="186338"/>
                  <a:pt x="123266" y="191701"/>
                  <a:pt x="129696" y="197459"/>
                </a:cubicBezTo>
                <a:lnTo>
                  <a:pt x="141607" y="180796"/>
                </a:lnTo>
                <a:cubicBezTo>
                  <a:pt x="134041" y="176605"/>
                  <a:pt x="126746" y="171946"/>
                  <a:pt x="119760" y="166848"/>
                </a:cubicBezTo>
                <a:lnTo>
                  <a:pt x="85941" y="142718"/>
                </a:lnTo>
                <a:cubicBezTo>
                  <a:pt x="78881" y="137775"/>
                  <a:pt x="72123" y="132418"/>
                  <a:pt x="65699" y="126672"/>
                </a:cubicBezTo>
                <a:lnTo>
                  <a:pt x="54220" y="143335"/>
                </a:lnTo>
                <a:cubicBezTo>
                  <a:pt x="61761" y="147526"/>
                  <a:pt x="69037" y="152185"/>
                  <a:pt x="76005" y="157283"/>
                </a:cubicBezTo>
                <a:lnTo>
                  <a:pt x="109392" y="181413"/>
                </a:lnTo>
                <a:close/>
                <a:moveTo>
                  <a:pt x="119760" y="477086"/>
                </a:moveTo>
                <a:cubicBezTo>
                  <a:pt x="126746" y="471988"/>
                  <a:pt x="134041" y="467329"/>
                  <a:pt x="141607" y="463139"/>
                </a:cubicBezTo>
                <a:lnTo>
                  <a:pt x="129696" y="446414"/>
                </a:lnTo>
                <a:cubicBezTo>
                  <a:pt x="123401" y="452203"/>
                  <a:pt x="116742" y="457584"/>
                  <a:pt x="109763" y="462521"/>
                </a:cubicBezTo>
                <a:lnTo>
                  <a:pt x="75696" y="486652"/>
                </a:lnTo>
                <a:cubicBezTo>
                  <a:pt x="68827" y="491737"/>
                  <a:pt x="61656" y="496396"/>
                  <a:pt x="54220" y="500599"/>
                </a:cubicBezTo>
                <a:lnTo>
                  <a:pt x="66131" y="517262"/>
                </a:lnTo>
                <a:cubicBezTo>
                  <a:pt x="72536" y="511498"/>
                  <a:pt x="79300" y="506141"/>
                  <a:pt x="86373" y="501216"/>
                </a:cubicBezTo>
                <a:lnTo>
                  <a:pt x="119760" y="477086"/>
                </a:lnTo>
                <a:close/>
                <a:moveTo>
                  <a:pt x="170675" y="494243"/>
                </a:moveTo>
                <a:lnTo>
                  <a:pt x="149568" y="473136"/>
                </a:lnTo>
                <a:cubicBezTo>
                  <a:pt x="144211" y="479900"/>
                  <a:pt x="138416" y="486312"/>
                  <a:pt x="132227" y="492329"/>
                </a:cubicBezTo>
                <a:lnTo>
                  <a:pt x="102851" y="521767"/>
                </a:lnTo>
                <a:cubicBezTo>
                  <a:pt x="96790" y="527908"/>
                  <a:pt x="90384" y="533703"/>
                  <a:pt x="83657" y="539109"/>
                </a:cubicBezTo>
                <a:lnTo>
                  <a:pt x="104702" y="560153"/>
                </a:lnTo>
                <a:cubicBezTo>
                  <a:pt x="110114" y="553414"/>
                  <a:pt x="115922" y="547002"/>
                  <a:pt x="122105" y="540960"/>
                </a:cubicBezTo>
                <a:lnTo>
                  <a:pt x="151543" y="511337"/>
                </a:lnTo>
                <a:cubicBezTo>
                  <a:pt x="157603" y="505246"/>
                  <a:pt x="164034" y="499538"/>
                  <a:pt x="170798" y="494243"/>
                </a:cubicBezTo>
                <a:lnTo>
                  <a:pt x="170675" y="494243"/>
                </a:lnTo>
                <a:close/>
                <a:moveTo>
                  <a:pt x="69401" y="288734"/>
                </a:moveTo>
                <a:cubicBezTo>
                  <a:pt x="77936" y="290092"/>
                  <a:pt x="86385" y="291949"/>
                  <a:pt x="94704" y="294288"/>
                </a:cubicBezTo>
                <a:lnTo>
                  <a:pt x="98037" y="274108"/>
                </a:lnTo>
                <a:cubicBezTo>
                  <a:pt x="89428" y="273657"/>
                  <a:pt x="80849" y="272670"/>
                  <a:pt x="72364" y="271145"/>
                </a:cubicBezTo>
                <a:lnTo>
                  <a:pt x="31385" y="264480"/>
                </a:lnTo>
                <a:cubicBezTo>
                  <a:pt x="22850" y="263123"/>
                  <a:pt x="14402" y="261265"/>
                  <a:pt x="6083" y="258926"/>
                </a:cubicBezTo>
                <a:lnTo>
                  <a:pt x="2688" y="279107"/>
                </a:lnTo>
                <a:cubicBezTo>
                  <a:pt x="11322" y="279551"/>
                  <a:pt x="19913" y="280545"/>
                  <a:pt x="28423" y="282069"/>
                </a:cubicBezTo>
                <a:lnTo>
                  <a:pt x="69401" y="288734"/>
                </a:lnTo>
                <a:close/>
                <a:moveTo>
                  <a:pt x="97049" y="441353"/>
                </a:moveTo>
                <a:cubicBezTo>
                  <a:pt x="104702" y="437435"/>
                  <a:pt x="112595" y="434016"/>
                  <a:pt x="120686" y="431109"/>
                </a:cubicBezTo>
                <a:lnTo>
                  <a:pt x="115934" y="420803"/>
                </a:lnTo>
                <a:cubicBezTo>
                  <a:pt x="108757" y="425585"/>
                  <a:pt x="101271" y="429899"/>
                  <a:pt x="93532" y="433701"/>
                </a:cubicBezTo>
                <a:lnTo>
                  <a:pt x="56503" y="452585"/>
                </a:lnTo>
                <a:cubicBezTo>
                  <a:pt x="48844" y="456585"/>
                  <a:pt x="40951" y="460108"/>
                  <a:pt x="32867" y="463139"/>
                </a:cubicBezTo>
                <a:lnTo>
                  <a:pt x="37927" y="473136"/>
                </a:lnTo>
                <a:cubicBezTo>
                  <a:pt x="45135" y="468353"/>
                  <a:pt x="52640" y="464027"/>
                  <a:pt x="60391" y="460176"/>
                </a:cubicBezTo>
                <a:lnTo>
                  <a:pt x="97049" y="441353"/>
                </a:lnTo>
                <a:close/>
                <a:moveTo>
                  <a:pt x="67365" y="335575"/>
                </a:moveTo>
                <a:cubicBezTo>
                  <a:pt x="76005" y="335476"/>
                  <a:pt x="84639" y="335908"/>
                  <a:pt x="93223" y="336871"/>
                </a:cubicBezTo>
                <a:lnTo>
                  <a:pt x="93223" y="307063"/>
                </a:lnTo>
                <a:cubicBezTo>
                  <a:pt x="84639" y="308026"/>
                  <a:pt x="76005" y="308458"/>
                  <a:pt x="67365" y="308359"/>
                </a:cubicBezTo>
                <a:lnTo>
                  <a:pt x="25831" y="308359"/>
                </a:lnTo>
                <a:cubicBezTo>
                  <a:pt x="17191" y="308458"/>
                  <a:pt x="8557" y="308026"/>
                  <a:pt x="-27" y="307063"/>
                </a:cubicBezTo>
                <a:lnTo>
                  <a:pt x="-27" y="336871"/>
                </a:lnTo>
                <a:cubicBezTo>
                  <a:pt x="8557" y="335908"/>
                  <a:pt x="17191" y="335476"/>
                  <a:pt x="25831" y="335575"/>
                </a:cubicBezTo>
                <a:lnTo>
                  <a:pt x="67365" y="335575"/>
                </a:lnTo>
                <a:close/>
                <a:moveTo>
                  <a:pt x="166848" y="119884"/>
                </a:moveTo>
                <a:cubicBezTo>
                  <a:pt x="171933" y="126857"/>
                  <a:pt x="176587" y="134134"/>
                  <a:pt x="180796" y="141669"/>
                </a:cubicBezTo>
                <a:lnTo>
                  <a:pt x="197459" y="129820"/>
                </a:lnTo>
                <a:cubicBezTo>
                  <a:pt x="191701" y="123389"/>
                  <a:pt x="186338" y="116607"/>
                  <a:pt x="181413" y="109516"/>
                </a:cubicBezTo>
                <a:lnTo>
                  <a:pt x="157283" y="75696"/>
                </a:lnTo>
                <a:cubicBezTo>
                  <a:pt x="152197" y="68723"/>
                  <a:pt x="147544" y="61446"/>
                  <a:pt x="143335" y="53911"/>
                </a:cubicBezTo>
                <a:lnTo>
                  <a:pt x="126672" y="65760"/>
                </a:lnTo>
                <a:cubicBezTo>
                  <a:pt x="132430" y="72191"/>
                  <a:pt x="137793" y="78973"/>
                  <a:pt x="142718" y="86064"/>
                </a:cubicBezTo>
                <a:lnTo>
                  <a:pt x="166848" y="119884"/>
                </a:lnTo>
                <a:close/>
                <a:moveTo>
                  <a:pt x="81189" y="404695"/>
                </a:moveTo>
                <a:cubicBezTo>
                  <a:pt x="89366" y="401924"/>
                  <a:pt x="97716" y="399678"/>
                  <a:pt x="106183" y="397968"/>
                </a:cubicBezTo>
                <a:lnTo>
                  <a:pt x="102727" y="387353"/>
                </a:lnTo>
                <a:cubicBezTo>
                  <a:pt x="94859" y="390908"/>
                  <a:pt x="86780" y="393982"/>
                  <a:pt x="78535" y="396549"/>
                </a:cubicBezTo>
                <a:lnTo>
                  <a:pt x="39038" y="409385"/>
                </a:lnTo>
                <a:cubicBezTo>
                  <a:pt x="30855" y="412150"/>
                  <a:pt x="22505" y="414397"/>
                  <a:pt x="14044" y="416112"/>
                </a:cubicBezTo>
                <a:lnTo>
                  <a:pt x="17500" y="426789"/>
                </a:lnTo>
                <a:cubicBezTo>
                  <a:pt x="25424" y="423203"/>
                  <a:pt x="33570" y="420111"/>
                  <a:pt x="41877" y="417532"/>
                </a:cubicBezTo>
                <a:lnTo>
                  <a:pt x="81189" y="404695"/>
                </a:lnTo>
                <a:close/>
                <a:moveTo>
                  <a:pt x="72364" y="372789"/>
                </a:moveTo>
                <a:cubicBezTo>
                  <a:pt x="80849" y="371265"/>
                  <a:pt x="89428" y="370277"/>
                  <a:pt x="98037" y="369827"/>
                </a:cubicBezTo>
                <a:lnTo>
                  <a:pt x="94704" y="349584"/>
                </a:lnTo>
                <a:cubicBezTo>
                  <a:pt x="86397" y="351985"/>
                  <a:pt x="77949" y="353843"/>
                  <a:pt x="69401" y="355139"/>
                </a:cubicBezTo>
                <a:lnTo>
                  <a:pt x="28423" y="362051"/>
                </a:lnTo>
                <a:cubicBezTo>
                  <a:pt x="19913" y="363544"/>
                  <a:pt x="11316" y="364538"/>
                  <a:pt x="2688" y="365013"/>
                </a:cubicBezTo>
                <a:lnTo>
                  <a:pt x="6083" y="385193"/>
                </a:lnTo>
                <a:cubicBezTo>
                  <a:pt x="14395" y="382824"/>
                  <a:pt x="22844" y="380966"/>
                  <a:pt x="31385" y="379639"/>
                </a:cubicBezTo>
                <a:lnTo>
                  <a:pt x="72364" y="372789"/>
                </a:lnTo>
                <a:close/>
                <a:moveTo>
                  <a:pt x="132350" y="151543"/>
                </a:moveTo>
                <a:cubicBezTo>
                  <a:pt x="138509" y="157585"/>
                  <a:pt x="144298" y="163997"/>
                  <a:pt x="149692" y="170736"/>
                </a:cubicBezTo>
                <a:lnTo>
                  <a:pt x="170798" y="149692"/>
                </a:lnTo>
                <a:cubicBezTo>
                  <a:pt x="164028" y="144316"/>
                  <a:pt x="157591" y="138528"/>
                  <a:pt x="151543" y="132350"/>
                </a:cubicBezTo>
                <a:lnTo>
                  <a:pt x="122105" y="102974"/>
                </a:lnTo>
                <a:cubicBezTo>
                  <a:pt x="115928" y="96926"/>
                  <a:pt x="110139" y="90489"/>
                  <a:pt x="104764" y="83719"/>
                </a:cubicBezTo>
                <a:lnTo>
                  <a:pt x="83719" y="104825"/>
                </a:lnTo>
                <a:cubicBezTo>
                  <a:pt x="90458" y="110219"/>
                  <a:pt x="96870" y="116008"/>
                  <a:pt x="102912" y="122167"/>
                </a:cubicBezTo>
                <a:lnTo>
                  <a:pt x="132350" y="151543"/>
                </a:lnTo>
                <a:close/>
                <a:moveTo>
                  <a:pt x="524051" y="166848"/>
                </a:moveTo>
                <a:cubicBezTo>
                  <a:pt x="517064" y="171946"/>
                  <a:pt x="509770" y="176605"/>
                  <a:pt x="502204" y="180796"/>
                </a:cubicBezTo>
                <a:lnTo>
                  <a:pt x="514115" y="197459"/>
                </a:lnTo>
                <a:cubicBezTo>
                  <a:pt x="520545" y="191701"/>
                  <a:pt x="527328" y="186338"/>
                  <a:pt x="534419" y="181413"/>
                </a:cubicBezTo>
                <a:lnTo>
                  <a:pt x="568238" y="157283"/>
                </a:lnTo>
                <a:cubicBezTo>
                  <a:pt x="575206" y="152185"/>
                  <a:pt x="582482" y="147526"/>
                  <a:pt x="590023" y="143335"/>
                </a:cubicBezTo>
                <a:lnTo>
                  <a:pt x="578112" y="126672"/>
                </a:lnTo>
                <a:cubicBezTo>
                  <a:pt x="571688" y="132418"/>
                  <a:pt x="564930" y="137775"/>
                  <a:pt x="557870" y="142718"/>
                </a:cubicBezTo>
                <a:lnTo>
                  <a:pt x="524051" y="166848"/>
                </a:lnTo>
                <a:close/>
                <a:moveTo>
                  <a:pt x="473136" y="149692"/>
                </a:moveTo>
                <a:lnTo>
                  <a:pt x="494243" y="170736"/>
                </a:lnTo>
                <a:cubicBezTo>
                  <a:pt x="499636" y="163997"/>
                  <a:pt x="505425" y="157585"/>
                  <a:pt x="511584" y="151543"/>
                </a:cubicBezTo>
                <a:lnTo>
                  <a:pt x="540960" y="122167"/>
                </a:lnTo>
                <a:cubicBezTo>
                  <a:pt x="547045" y="116002"/>
                  <a:pt x="553494" y="110213"/>
                  <a:pt x="560277" y="104825"/>
                </a:cubicBezTo>
                <a:lnTo>
                  <a:pt x="539232" y="83719"/>
                </a:lnTo>
                <a:cubicBezTo>
                  <a:pt x="533857" y="90489"/>
                  <a:pt x="528068" y="96926"/>
                  <a:pt x="521891" y="102974"/>
                </a:cubicBezTo>
                <a:lnTo>
                  <a:pt x="492391" y="132350"/>
                </a:lnTo>
                <a:cubicBezTo>
                  <a:pt x="486343" y="138528"/>
                  <a:pt x="479906" y="144316"/>
                  <a:pt x="473136" y="149692"/>
                </a:cubicBezTo>
                <a:close/>
                <a:moveTo>
                  <a:pt x="571879" y="271145"/>
                </a:moveTo>
                <a:cubicBezTo>
                  <a:pt x="563369" y="272670"/>
                  <a:pt x="554778" y="273663"/>
                  <a:pt x="546144" y="274108"/>
                </a:cubicBezTo>
                <a:lnTo>
                  <a:pt x="549539" y="294288"/>
                </a:lnTo>
                <a:cubicBezTo>
                  <a:pt x="557858" y="291949"/>
                  <a:pt x="566306" y="290092"/>
                  <a:pt x="574841" y="288734"/>
                </a:cubicBezTo>
                <a:lnTo>
                  <a:pt x="615820" y="281884"/>
                </a:lnTo>
                <a:cubicBezTo>
                  <a:pt x="624305" y="280359"/>
                  <a:pt x="632884" y="279372"/>
                  <a:pt x="641493" y="278921"/>
                </a:cubicBezTo>
                <a:lnTo>
                  <a:pt x="638160" y="258741"/>
                </a:lnTo>
                <a:cubicBezTo>
                  <a:pt x="629841" y="261080"/>
                  <a:pt x="621392" y="262937"/>
                  <a:pt x="612857" y="264295"/>
                </a:cubicBezTo>
                <a:lnTo>
                  <a:pt x="571879" y="271145"/>
                </a:lnTo>
                <a:close/>
                <a:moveTo>
                  <a:pt x="563054" y="239239"/>
                </a:moveTo>
                <a:cubicBezTo>
                  <a:pt x="554772" y="242022"/>
                  <a:pt x="546323" y="244269"/>
                  <a:pt x="537751" y="245966"/>
                </a:cubicBezTo>
                <a:lnTo>
                  <a:pt x="541207" y="256581"/>
                </a:lnTo>
                <a:cubicBezTo>
                  <a:pt x="549076" y="253001"/>
                  <a:pt x="557154" y="249910"/>
                  <a:pt x="565399" y="247324"/>
                </a:cubicBezTo>
                <a:lnTo>
                  <a:pt x="604896" y="234487"/>
                </a:lnTo>
                <a:cubicBezTo>
                  <a:pt x="612987" y="231766"/>
                  <a:pt x="621232" y="229519"/>
                  <a:pt x="629582" y="227760"/>
                </a:cubicBezTo>
                <a:lnTo>
                  <a:pt x="626126" y="217145"/>
                </a:lnTo>
                <a:cubicBezTo>
                  <a:pt x="618282" y="220725"/>
                  <a:pt x="610222" y="223817"/>
                  <a:pt x="601996" y="226403"/>
                </a:cubicBezTo>
                <a:lnTo>
                  <a:pt x="563054" y="239239"/>
                </a:lnTo>
                <a:close/>
                <a:moveTo>
                  <a:pt x="446476" y="129820"/>
                </a:moveTo>
                <a:lnTo>
                  <a:pt x="463139" y="141669"/>
                </a:lnTo>
                <a:cubicBezTo>
                  <a:pt x="467347" y="134134"/>
                  <a:pt x="472001" y="126857"/>
                  <a:pt x="477086" y="119884"/>
                </a:cubicBezTo>
                <a:lnTo>
                  <a:pt x="501216" y="86064"/>
                </a:lnTo>
                <a:cubicBezTo>
                  <a:pt x="506086" y="78980"/>
                  <a:pt x="511381" y="72197"/>
                  <a:pt x="517077" y="65760"/>
                </a:cubicBezTo>
                <a:lnTo>
                  <a:pt x="500414" y="53911"/>
                </a:lnTo>
                <a:cubicBezTo>
                  <a:pt x="496205" y="61446"/>
                  <a:pt x="491552" y="68723"/>
                  <a:pt x="486467" y="75696"/>
                </a:cubicBezTo>
                <a:lnTo>
                  <a:pt x="462336" y="109516"/>
                </a:lnTo>
                <a:cubicBezTo>
                  <a:pt x="457467" y="116601"/>
                  <a:pt x="452172" y="123383"/>
                  <a:pt x="446476" y="129820"/>
                </a:cubicBezTo>
                <a:close/>
                <a:moveTo>
                  <a:pt x="430677" y="120686"/>
                </a:moveTo>
                <a:cubicBezTo>
                  <a:pt x="433707" y="112601"/>
                  <a:pt x="437231" y="104708"/>
                  <a:pt x="441230" y="97049"/>
                </a:cubicBezTo>
                <a:lnTo>
                  <a:pt x="459744" y="60021"/>
                </a:lnTo>
                <a:cubicBezTo>
                  <a:pt x="463608" y="52300"/>
                  <a:pt x="467934" y="44814"/>
                  <a:pt x="472704" y="37619"/>
                </a:cubicBezTo>
                <a:lnTo>
                  <a:pt x="462707" y="32558"/>
                </a:lnTo>
                <a:cubicBezTo>
                  <a:pt x="459701" y="40655"/>
                  <a:pt x="456177" y="48548"/>
                  <a:pt x="452153" y="56195"/>
                </a:cubicBezTo>
                <a:lnTo>
                  <a:pt x="433639" y="93223"/>
                </a:lnTo>
                <a:cubicBezTo>
                  <a:pt x="429776" y="100944"/>
                  <a:pt x="425450" y="108430"/>
                  <a:pt x="420679" y="115625"/>
                </a:cubicBezTo>
                <a:lnTo>
                  <a:pt x="430677" y="120686"/>
                </a:lnTo>
                <a:close/>
                <a:moveTo>
                  <a:pt x="202334" y="97049"/>
                </a:moveTo>
                <a:cubicBezTo>
                  <a:pt x="206333" y="104708"/>
                  <a:pt x="209857" y="112601"/>
                  <a:pt x="212887" y="120686"/>
                </a:cubicBezTo>
                <a:lnTo>
                  <a:pt x="222885" y="115625"/>
                </a:lnTo>
                <a:cubicBezTo>
                  <a:pt x="218114" y="108430"/>
                  <a:pt x="213788" y="100944"/>
                  <a:pt x="209925" y="93223"/>
                </a:cubicBezTo>
                <a:lnTo>
                  <a:pt x="191102" y="56195"/>
                </a:lnTo>
                <a:cubicBezTo>
                  <a:pt x="187078" y="48548"/>
                  <a:pt x="183554" y="40655"/>
                  <a:pt x="180549" y="32558"/>
                </a:cubicBezTo>
                <a:lnTo>
                  <a:pt x="170551" y="37619"/>
                </a:lnTo>
                <a:cubicBezTo>
                  <a:pt x="175451" y="44796"/>
                  <a:pt x="179882" y="52276"/>
                  <a:pt x="183820" y="60021"/>
                </a:cubicBezTo>
                <a:lnTo>
                  <a:pt x="202334" y="97049"/>
                </a:lnTo>
                <a:close/>
                <a:moveTo>
                  <a:pt x="239363" y="81189"/>
                </a:moveTo>
                <a:cubicBezTo>
                  <a:pt x="242115" y="89267"/>
                  <a:pt x="244361" y="97512"/>
                  <a:pt x="246089" y="105875"/>
                </a:cubicBezTo>
                <a:lnTo>
                  <a:pt x="256704" y="102480"/>
                </a:lnTo>
                <a:cubicBezTo>
                  <a:pt x="253125" y="94624"/>
                  <a:pt x="250051" y="86539"/>
                  <a:pt x="247509" y="78288"/>
                </a:cubicBezTo>
                <a:lnTo>
                  <a:pt x="234611" y="38729"/>
                </a:lnTo>
                <a:cubicBezTo>
                  <a:pt x="231877" y="30645"/>
                  <a:pt x="229630" y="22400"/>
                  <a:pt x="227884" y="14044"/>
                </a:cubicBezTo>
                <a:lnTo>
                  <a:pt x="217145" y="17623"/>
                </a:lnTo>
                <a:cubicBezTo>
                  <a:pt x="220725" y="25492"/>
                  <a:pt x="223817" y="33570"/>
                  <a:pt x="226403" y="41815"/>
                </a:cubicBezTo>
                <a:lnTo>
                  <a:pt x="239363" y="81189"/>
                </a:lnTo>
                <a:close/>
                <a:moveTo>
                  <a:pt x="271269" y="72364"/>
                </a:moveTo>
                <a:cubicBezTo>
                  <a:pt x="272744" y="80794"/>
                  <a:pt x="273694" y="89304"/>
                  <a:pt x="274108" y="97852"/>
                </a:cubicBezTo>
                <a:lnTo>
                  <a:pt x="294350" y="94519"/>
                </a:lnTo>
                <a:cubicBezTo>
                  <a:pt x="291962" y="86206"/>
                  <a:pt x="290086" y="77758"/>
                  <a:pt x="288734" y="69216"/>
                </a:cubicBezTo>
                <a:lnTo>
                  <a:pt x="281884" y="28238"/>
                </a:lnTo>
                <a:cubicBezTo>
                  <a:pt x="280390" y="19728"/>
                  <a:pt x="279397" y="11131"/>
                  <a:pt x="278921" y="2503"/>
                </a:cubicBezTo>
                <a:lnTo>
                  <a:pt x="258741" y="5897"/>
                </a:lnTo>
                <a:cubicBezTo>
                  <a:pt x="261080" y="14217"/>
                  <a:pt x="262937" y="22665"/>
                  <a:pt x="264295" y="31200"/>
                </a:cubicBezTo>
                <a:lnTo>
                  <a:pt x="271269" y="72364"/>
                </a:lnTo>
                <a:close/>
                <a:moveTo>
                  <a:pt x="372912" y="72364"/>
                </a:moveTo>
                <a:lnTo>
                  <a:pt x="379763" y="31385"/>
                </a:lnTo>
                <a:cubicBezTo>
                  <a:pt x="381120" y="22850"/>
                  <a:pt x="382978" y="14402"/>
                  <a:pt x="385317" y="6083"/>
                </a:cubicBezTo>
                <a:lnTo>
                  <a:pt x="365136" y="2688"/>
                </a:lnTo>
                <a:cubicBezTo>
                  <a:pt x="364661" y="11316"/>
                  <a:pt x="363667" y="19913"/>
                  <a:pt x="362174" y="28423"/>
                </a:cubicBezTo>
                <a:lnTo>
                  <a:pt x="355324" y="69401"/>
                </a:lnTo>
                <a:cubicBezTo>
                  <a:pt x="353972" y="77943"/>
                  <a:pt x="352096" y="86391"/>
                  <a:pt x="349708" y="94704"/>
                </a:cubicBezTo>
                <a:lnTo>
                  <a:pt x="369950" y="98037"/>
                </a:lnTo>
                <a:cubicBezTo>
                  <a:pt x="370357" y="89428"/>
                  <a:pt x="371301" y="80856"/>
                  <a:pt x="372789" y="72364"/>
                </a:cubicBezTo>
                <a:lnTo>
                  <a:pt x="372912" y="72364"/>
                </a:lnTo>
                <a:close/>
                <a:moveTo>
                  <a:pt x="404819" y="81189"/>
                </a:moveTo>
                <a:lnTo>
                  <a:pt x="417655" y="41630"/>
                </a:lnTo>
                <a:cubicBezTo>
                  <a:pt x="420210" y="33453"/>
                  <a:pt x="423259" y="25430"/>
                  <a:pt x="426789" y="17623"/>
                </a:cubicBezTo>
                <a:lnTo>
                  <a:pt x="416174" y="14229"/>
                </a:lnTo>
                <a:cubicBezTo>
                  <a:pt x="414397" y="22579"/>
                  <a:pt x="412150" y="30818"/>
                  <a:pt x="409447" y="38915"/>
                </a:cubicBezTo>
                <a:lnTo>
                  <a:pt x="396549" y="78473"/>
                </a:lnTo>
                <a:cubicBezTo>
                  <a:pt x="394025" y="86737"/>
                  <a:pt x="390995" y="94834"/>
                  <a:pt x="387477" y="102727"/>
                </a:cubicBezTo>
                <a:lnTo>
                  <a:pt x="398092" y="106121"/>
                </a:lnTo>
                <a:cubicBezTo>
                  <a:pt x="399770" y="97679"/>
                  <a:pt x="401973" y="89354"/>
                  <a:pt x="404695" y="81189"/>
                </a:cubicBezTo>
                <a:lnTo>
                  <a:pt x="404819" y="81189"/>
                </a:lnTo>
                <a:close/>
                <a:moveTo>
                  <a:pt x="546761" y="202581"/>
                </a:moveTo>
                <a:cubicBezTo>
                  <a:pt x="539146" y="206574"/>
                  <a:pt x="531296" y="210098"/>
                  <a:pt x="523248" y="213134"/>
                </a:cubicBezTo>
                <a:lnTo>
                  <a:pt x="528309" y="223070"/>
                </a:lnTo>
                <a:cubicBezTo>
                  <a:pt x="535505" y="218318"/>
                  <a:pt x="542984" y="214010"/>
                  <a:pt x="550711" y="210172"/>
                </a:cubicBezTo>
                <a:lnTo>
                  <a:pt x="587740" y="191349"/>
                </a:lnTo>
                <a:cubicBezTo>
                  <a:pt x="595392" y="187331"/>
                  <a:pt x="603286" y="183789"/>
                  <a:pt x="611376" y="180734"/>
                </a:cubicBezTo>
                <a:lnTo>
                  <a:pt x="606316" y="170798"/>
                </a:lnTo>
                <a:cubicBezTo>
                  <a:pt x="599101" y="175562"/>
                  <a:pt x="591603" y="179870"/>
                  <a:pt x="583852" y="183696"/>
                </a:cubicBezTo>
                <a:lnTo>
                  <a:pt x="546761" y="202581"/>
                </a:lnTo>
                <a:close/>
                <a:moveTo>
                  <a:pt x="441230" y="546823"/>
                </a:moveTo>
                <a:cubicBezTo>
                  <a:pt x="437225" y="539195"/>
                  <a:pt x="433695" y="531321"/>
                  <a:pt x="430677" y="523248"/>
                </a:cubicBezTo>
                <a:lnTo>
                  <a:pt x="420679" y="528309"/>
                </a:lnTo>
                <a:cubicBezTo>
                  <a:pt x="425474" y="535492"/>
                  <a:pt x="429807" y="542972"/>
                  <a:pt x="433639" y="550711"/>
                </a:cubicBezTo>
                <a:lnTo>
                  <a:pt x="452153" y="587740"/>
                </a:lnTo>
                <a:cubicBezTo>
                  <a:pt x="456177" y="595386"/>
                  <a:pt x="459701" y="603279"/>
                  <a:pt x="462707" y="611376"/>
                </a:cubicBezTo>
                <a:lnTo>
                  <a:pt x="472704" y="606316"/>
                </a:lnTo>
                <a:cubicBezTo>
                  <a:pt x="467921" y="599108"/>
                  <a:pt x="463595" y="591603"/>
                  <a:pt x="459744" y="583852"/>
                </a:cubicBezTo>
                <a:lnTo>
                  <a:pt x="441230" y="546823"/>
                </a:lnTo>
                <a:close/>
                <a:moveTo>
                  <a:pt x="550588" y="433701"/>
                </a:moveTo>
                <a:cubicBezTo>
                  <a:pt x="542836" y="429912"/>
                  <a:pt x="535357" y="425598"/>
                  <a:pt x="528185" y="420803"/>
                </a:cubicBezTo>
                <a:lnTo>
                  <a:pt x="523248" y="431109"/>
                </a:lnTo>
                <a:cubicBezTo>
                  <a:pt x="531345" y="434114"/>
                  <a:pt x="539238" y="437638"/>
                  <a:pt x="546885" y="441662"/>
                </a:cubicBezTo>
                <a:lnTo>
                  <a:pt x="583913" y="460176"/>
                </a:lnTo>
                <a:cubicBezTo>
                  <a:pt x="591665" y="464027"/>
                  <a:pt x="599169" y="468353"/>
                  <a:pt x="606377" y="473136"/>
                </a:cubicBezTo>
                <a:lnTo>
                  <a:pt x="611438" y="463139"/>
                </a:lnTo>
                <a:cubicBezTo>
                  <a:pt x="603353" y="460108"/>
                  <a:pt x="595460" y="456585"/>
                  <a:pt x="587801" y="452585"/>
                </a:cubicBezTo>
                <a:lnTo>
                  <a:pt x="550588" y="433701"/>
                </a:lnTo>
                <a:close/>
                <a:moveTo>
                  <a:pt x="511461" y="492329"/>
                </a:moveTo>
                <a:cubicBezTo>
                  <a:pt x="505271" y="486312"/>
                  <a:pt x="499476" y="479900"/>
                  <a:pt x="494119" y="473136"/>
                </a:cubicBezTo>
                <a:lnTo>
                  <a:pt x="473013" y="494243"/>
                </a:lnTo>
                <a:cubicBezTo>
                  <a:pt x="479820" y="499531"/>
                  <a:pt x="486294" y="505240"/>
                  <a:pt x="492391" y="511337"/>
                </a:cubicBezTo>
                <a:lnTo>
                  <a:pt x="521767" y="540713"/>
                </a:lnTo>
                <a:cubicBezTo>
                  <a:pt x="527926" y="546755"/>
                  <a:pt x="533715" y="553167"/>
                  <a:pt x="539109" y="559907"/>
                </a:cubicBezTo>
                <a:lnTo>
                  <a:pt x="560277" y="539109"/>
                </a:lnTo>
                <a:cubicBezTo>
                  <a:pt x="553550" y="533703"/>
                  <a:pt x="547144" y="527908"/>
                  <a:pt x="541084" y="521767"/>
                </a:cubicBezTo>
                <a:lnTo>
                  <a:pt x="511461" y="492329"/>
                </a:lnTo>
                <a:close/>
                <a:moveTo>
                  <a:pt x="476963" y="524051"/>
                </a:moveTo>
                <a:cubicBezTo>
                  <a:pt x="471865" y="517065"/>
                  <a:pt x="467205" y="509770"/>
                  <a:pt x="463015" y="502204"/>
                </a:cubicBezTo>
                <a:lnTo>
                  <a:pt x="446352" y="514115"/>
                </a:lnTo>
                <a:cubicBezTo>
                  <a:pt x="452110" y="520545"/>
                  <a:pt x="457473" y="527328"/>
                  <a:pt x="462398" y="534419"/>
                </a:cubicBezTo>
                <a:lnTo>
                  <a:pt x="486528" y="568238"/>
                </a:lnTo>
                <a:cubicBezTo>
                  <a:pt x="491638" y="575193"/>
                  <a:pt x="496298" y="582469"/>
                  <a:pt x="500476" y="590023"/>
                </a:cubicBezTo>
                <a:lnTo>
                  <a:pt x="517139" y="578112"/>
                </a:lnTo>
                <a:cubicBezTo>
                  <a:pt x="511393" y="571688"/>
                  <a:pt x="506036" y="564930"/>
                  <a:pt x="501093" y="557870"/>
                </a:cubicBezTo>
                <a:lnTo>
                  <a:pt x="476963" y="524051"/>
                </a:lnTo>
                <a:close/>
                <a:moveTo>
                  <a:pt x="534295" y="462336"/>
                </a:moveTo>
                <a:cubicBezTo>
                  <a:pt x="527186" y="457412"/>
                  <a:pt x="520403" y="452030"/>
                  <a:pt x="513991" y="446229"/>
                </a:cubicBezTo>
                <a:lnTo>
                  <a:pt x="502080" y="462953"/>
                </a:lnTo>
                <a:cubicBezTo>
                  <a:pt x="509646" y="467144"/>
                  <a:pt x="516941" y="471803"/>
                  <a:pt x="523927" y="476901"/>
                </a:cubicBezTo>
                <a:lnTo>
                  <a:pt x="557747" y="501031"/>
                </a:lnTo>
                <a:cubicBezTo>
                  <a:pt x="564819" y="505956"/>
                  <a:pt x="571583" y="511313"/>
                  <a:pt x="577989" y="517077"/>
                </a:cubicBezTo>
                <a:lnTo>
                  <a:pt x="589900" y="500414"/>
                </a:lnTo>
                <a:cubicBezTo>
                  <a:pt x="582358" y="496224"/>
                  <a:pt x="575082" y="491564"/>
                  <a:pt x="568115" y="486467"/>
                </a:cubicBezTo>
                <a:lnTo>
                  <a:pt x="534295" y="462336"/>
                </a:lnTo>
                <a:close/>
                <a:moveTo>
                  <a:pt x="197335" y="513929"/>
                </a:moveTo>
                <a:lnTo>
                  <a:pt x="180672" y="502019"/>
                </a:lnTo>
                <a:cubicBezTo>
                  <a:pt x="176482" y="509585"/>
                  <a:pt x="171822" y="516879"/>
                  <a:pt x="166725" y="523865"/>
                </a:cubicBezTo>
                <a:lnTo>
                  <a:pt x="142595" y="557685"/>
                </a:lnTo>
                <a:cubicBezTo>
                  <a:pt x="137651" y="564745"/>
                  <a:pt x="132294" y="571503"/>
                  <a:pt x="126549" y="577927"/>
                </a:cubicBezTo>
                <a:lnTo>
                  <a:pt x="143212" y="589838"/>
                </a:lnTo>
                <a:cubicBezTo>
                  <a:pt x="147390" y="582284"/>
                  <a:pt x="152049" y="575008"/>
                  <a:pt x="157159" y="568053"/>
                </a:cubicBezTo>
                <a:lnTo>
                  <a:pt x="181289" y="534233"/>
                </a:lnTo>
                <a:cubicBezTo>
                  <a:pt x="186264" y="527204"/>
                  <a:pt x="191664" y="520484"/>
                  <a:pt x="197459" y="514115"/>
                </a:cubicBezTo>
                <a:lnTo>
                  <a:pt x="197335" y="513929"/>
                </a:lnTo>
                <a:close/>
                <a:moveTo>
                  <a:pt x="565276" y="396672"/>
                </a:moveTo>
                <a:cubicBezTo>
                  <a:pt x="557031" y="394105"/>
                  <a:pt x="548952" y="391032"/>
                  <a:pt x="541084" y="387477"/>
                </a:cubicBezTo>
                <a:lnTo>
                  <a:pt x="537628" y="398092"/>
                </a:lnTo>
                <a:cubicBezTo>
                  <a:pt x="546095" y="399801"/>
                  <a:pt x="554445" y="402048"/>
                  <a:pt x="562622" y="404819"/>
                </a:cubicBezTo>
                <a:lnTo>
                  <a:pt x="602181" y="417655"/>
                </a:lnTo>
                <a:cubicBezTo>
                  <a:pt x="610407" y="420241"/>
                  <a:pt x="618467" y="423333"/>
                  <a:pt x="626311" y="426912"/>
                </a:cubicBezTo>
                <a:lnTo>
                  <a:pt x="629767" y="416236"/>
                </a:lnTo>
                <a:cubicBezTo>
                  <a:pt x="621405" y="414508"/>
                  <a:pt x="613160" y="412261"/>
                  <a:pt x="605081" y="409509"/>
                </a:cubicBezTo>
                <a:lnTo>
                  <a:pt x="565276" y="396672"/>
                </a:lnTo>
                <a:close/>
                <a:moveTo>
                  <a:pt x="576446" y="308483"/>
                </a:moveTo>
                <a:cubicBezTo>
                  <a:pt x="567806" y="308581"/>
                  <a:pt x="559172" y="308149"/>
                  <a:pt x="550588" y="307187"/>
                </a:cubicBezTo>
                <a:lnTo>
                  <a:pt x="550588" y="336995"/>
                </a:lnTo>
                <a:cubicBezTo>
                  <a:pt x="559172" y="336032"/>
                  <a:pt x="567806" y="335600"/>
                  <a:pt x="576446" y="335699"/>
                </a:cubicBezTo>
                <a:lnTo>
                  <a:pt x="617980" y="335699"/>
                </a:lnTo>
                <a:cubicBezTo>
                  <a:pt x="626620" y="335600"/>
                  <a:pt x="635254" y="336032"/>
                  <a:pt x="643838" y="336995"/>
                </a:cubicBezTo>
                <a:lnTo>
                  <a:pt x="643838" y="307063"/>
                </a:lnTo>
                <a:cubicBezTo>
                  <a:pt x="635254" y="308026"/>
                  <a:pt x="626620" y="308458"/>
                  <a:pt x="617980" y="308359"/>
                </a:cubicBezTo>
                <a:lnTo>
                  <a:pt x="576446" y="308483"/>
                </a:lnTo>
                <a:close/>
                <a:moveTo>
                  <a:pt x="574409" y="355262"/>
                </a:moveTo>
                <a:cubicBezTo>
                  <a:pt x="565862" y="353966"/>
                  <a:pt x="557413" y="352108"/>
                  <a:pt x="549107" y="349708"/>
                </a:cubicBezTo>
                <a:lnTo>
                  <a:pt x="545712" y="369950"/>
                </a:lnTo>
                <a:cubicBezTo>
                  <a:pt x="554346" y="370394"/>
                  <a:pt x="562937" y="371388"/>
                  <a:pt x="571447" y="372912"/>
                </a:cubicBezTo>
                <a:lnTo>
                  <a:pt x="612425" y="379763"/>
                </a:lnTo>
                <a:cubicBezTo>
                  <a:pt x="620967" y="381089"/>
                  <a:pt x="629415" y="382947"/>
                  <a:pt x="637728" y="385317"/>
                </a:cubicBezTo>
                <a:lnTo>
                  <a:pt x="641061" y="365136"/>
                </a:lnTo>
                <a:cubicBezTo>
                  <a:pt x="632452" y="364655"/>
                  <a:pt x="623880" y="363667"/>
                  <a:pt x="615388" y="362174"/>
                </a:cubicBezTo>
                <a:lnTo>
                  <a:pt x="574409" y="355262"/>
                </a:lnTo>
                <a:close/>
                <a:moveTo>
                  <a:pt x="213134" y="523248"/>
                </a:moveTo>
                <a:cubicBezTo>
                  <a:pt x="210036" y="531327"/>
                  <a:pt x="206426" y="539201"/>
                  <a:pt x="202334" y="546823"/>
                </a:cubicBezTo>
                <a:lnTo>
                  <a:pt x="183449" y="583852"/>
                </a:lnTo>
                <a:cubicBezTo>
                  <a:pt x="179642" y="591615"/>
                  <a:pt x="175334" y="599120"/>
                  <a:pt x="170551" y="606316"/>
                </a:cubicBezTo>
                <a:lnTo>
                  <a:pt x="180549" y="611376"/>
                </a:lnTo>
                <a:cubicBezTo>
                  <a:pt x="183554" y="603279"/>
                  <a:pt x="187078" y="595386"/>
                  <a:pt x="191102" y="587740"/>
                </a:cubicBezTo>
                <a:lnTo>
                  <a:pt x="209925" y="550711"/>
                </a:lnTo>
                <a:cubicBezTo>
                  <a:pt x="213757" y="542972"/>
                  <a:pt x="218090" y="535492"/>
                  <a:pt x="222885" y="528309"/>
                </a:cubicBezTo>
                <a:lnTo>
                  <a:pt x="213134" y="523248"/>
                </a:lnTo>
                <a:close/>
                <a:moveTo>
                  <a:pt x="271145" y="571571"/>
                </a:moveTo>
                <a:lnTo>
                  <a:pt x="264048" y="612549"/>
                </a:lnTo>
                <a:cubicBezTo>
                  <a:pt x="262684" y="621084"/>
                  <a:pt x="260833" y="629533"/>
                  <a:pt x="258494" y="637852"/>
                </a:cubicBezTo>
                <a:lnTo>
                  <a:pt x="278675" y="641184"/>
                </a:lnTo>
                <a:cubicBezTo>
                  <a:pt x="279150" y="632575"/>
                  <a:pt x="280143" y="624003"/>
                  <a:pt x="281637" y="615511"/>
                </a:cubicBezTo>
                <a:lnTo>
                  <a:pt x="288734" y="574533"/>
                </a:lnTo>
                <a:cubicBezTo>
                  <a:pt x="290079" y="565992"/>
                  <a:pt x="291955" y="557543"/>
                  <a:pt x="294350" y="549230"/>
                </a:cubicBezTo>
                <a:lnTo>
                  <a:pt x="274108" y="545836"/>
                </a:lnTo>
                <a:cubicBezTo>
                  <a:pt x="273663" y="554470"/>
                  <a:pt x="272670" y="563060"/>
                  <a:pt x="271145" y="571571"/>
                </a:cubicBezTo>
                <a:close/>
                <a:moveTo>
                  <a:pt x="336871" y="550711"/>
                </a:moveTo>
                <a:lnTo>
                  <a:pt x="307248" y="550711"/>
                </a:lnTo>
                <a:cubicBezTo>
                  <a:pt x="308211" y="559277"/>
                  <a:pt x="308643" y="567892"/>
                  <a:pt x="308544" y="576508"/>
                </a:cubicBezTo>
                <a:lnTo>
                  <a:pt x="308544" y="618103"/>
                </a:lnTo>
                <a:cubicBezTo>
                  <a:pt x="308637" y="626743"/>
                  <a:pt x="308205" y="635377"/>
                  <a:pt x="307248" y="643962"/>
                </a:cubicBezTo>
                <a:lnTo>
                  <a:pt x="336871" y="643962"/>
                </a:lnTo>
                <a:cubicBezTo>
                  <a:pt x="335915" y="635377"/>
                  <a:pt x="335483" y="626743"/>
                  <a:pt x="335575" y="618103"/>
                </a:cubicBezTo>
                <a:lnTo>
                  <a:pt x="335575" y="576508"/>
                </a:lnTo>
                <a:cubicBezTo>
                  <a:pt x="335476" y="567892"/>
                  <a:pt x="335908" y="559277"/>
                  <a:pt x="336871" y="550711"/>
                </a:cubicBezTo>
                <a:close/>
                <a:moveTo>
                  <a:pt x="295399" y="198076"/>
                </a:moveTo>
                <a:lnTo>
                  <a:pt x="238067" y="198076"/>
                </a:lnTo>
                <a:cubicBezTo>
                  <a:pt x="240807" y="222169"/>
                  <a:pt x="242041" y="246404"/>
                  <a:pt x="241769" y="270652"/>
                </a:cubicBezTo>
                <a:lnTo>
                  <a:pt x="241769" y="373529"/>
                </a:lnTo>
                <a:cubicBezTo>
                  <a:pt x="242029" y="397691"/>
                  <a:pt x="240794" y="421846"/>
                  <a:pt x="238067" y="445859"/>
                </a:cubicBezTo>
                <a:lnTo>
                  <a:pt x="295399" y="445859"/>
                </a:lnTo>
                <a:cubicBezTo>
                  <a:pt x="292671" y="421846"/>
                  <a:pt x="291437" y="397691"/>
                  <a:pt x="291696" y="373529"/>
                </a:cubicBezTo>
                <a:lnTo>
                  <a:pt x="291696" y="270652"/>
                </a:lnTo>
                <a:cubicBezTo>
                  <a:pt x="291425" y="246404"/>
                  <a:pt x="292659" y="222169"/>
                  <a:pt x="295399" y="198076"/>
                </a:cubicBezTo>
                <a:close/>
                <a:moveTo>
                  <a:pt x="239363" y="562745"/>
                </a:moveTo>
                <a:lnTo>
                  <a:pt x="226526" y="602304"/>
                </a:lnTo>
                <a:cubicBezTo>
                  <a:pt x="223940" y="610531"/>
                  <a:pt x="220848" y="618591"/>
                  <a:pt x="217269" y="626435"/>
                </a:cubicBezTo>
                <a:lnTo>
                  <a:pt x="227884" y="629891"/>
                </a:lnTo>
                <a:cubicBezTo>
                  <a:pt x="229624" y="621430"/>
                  <a:pt x="231870" y="613086"/>
                  <a:pt x="234611" y="604896"/>
                </a:cubicBezTo>
                <a:lnTo>
                  <a:pt x="247509" y="565399"/>
                </a:lnTo>
                <a:cubicBezTo>
                  <a:pt x="250051" y="557148"/>
                  <a:pt x="253125" y="549063"/>
                  <a:pt x="256704" y="541207"/>
                </a:cubicBezTo>
                <a:lnTo>
                  <a:pt x="246089" y="537751"/>
                </a:lnTo>
                <a:cubicBezTo>
                  <a:pt x="244380" y="546218"/>
                  <a:pt x="242133" y="554568"/>
                  <a:pt x="239363" y="562745"/>
                </a:cubicBezTo>
                <a:close/>
                <a:moveTo>
                  <a:pt x="372912" y="571571"/>
                </a:moveTo>
                <a:cubicBezTo>
                  <a:pt x="371388" y="563060"/>
                  <a:pt x="370394" y="554470"/>
                  <a:pt x="369950" y="545836"/>
                </a:cubicBezTo>
                <a:lnTo>
                  <a:pt x="349708" y="549230"/>
                </a:lnTo>
                <a:cubicBezTo>
                  <a:pt x="352102" y="557543"/>
                  <a:pt x="353978" y="565992"/>
                  <a:pt x="355324" y="574533"/>
                </a:cubicBezTo>
                <a:lnTo>
                  <a:pt x="362174" y="615511"/>
                </a:lnTo>
                <a:cubicBezTo>
                  <a:pt x="363667" y="624003"/>
                  <a:pt x="364661" y="632575"/>
                  <a:pt x="365136" y="641184"/>
                </a:cubicBezTo>
                <a:lnTo>
                  <a:pt x="385317" y="637852"/>
                </a:lnTo>
                <a:cubicBezTo>
                  <a:pt x="382978" y="629533"/>
                  <a:pt x="381126" y="621084"/>
                  <a:pt x="379763" y="612549"/>
                </a:cubicBezTo>
                <a:lnTo>
                  <a:pt x="372912" y="571571"/>
                </a:lnTo>
                <a:close/>
                <a:moveTo>
                  <a:pt x="404819" y="562745"/>
                </a:moveTo>
                <a:cubicBezTo>
                  <a:pt x="402060" y="554667"/>
                  <a:pt x="399814" y="546422"/>
                  <a:pt x="398092" y="538060"/>
                </a:cubicBezTo>
                <a:lnTo>
                  <a:pt x="387477" y="541516"/>
                </a:lnTo>
                <a:cubicBezTo>
                  <a:pt x="391032" y="549384"/>
                  <a:pt x="394105" y="557463"/>
                  <a:pt x="396672" y="565708"/>
                </a:cubicBezTo>
                <a:lnTo>
                  <a:pt x="409571" y="605205"/>
                </a:lnTo>
                <a:cubicBezTo>
                  <a:pt x="412286" y="613401"/>
                  <a:pt x="414532" y="621744"/>
                  <a:pt x="416297" y="630199"/>
                </a:cubicBezTo>
                <a:lnTo>
                  <a:pt x="426912" y="626743"/>
                </a:lnTo>
                <a:cubicBezTo>
                  <a:pt x="423333" y="618899"/>
                  <a:pt x="420241" y="610839"/>
                  <a:pt x="417655" y="602613"/>
                </a:cubicBezTo>
                <a:lnTo>
                  <a:pt x="404819" y="562745"/>
                </a:lnTo>
                <a:close/>
                <a:moveTo>
                  <a:pt x="336933" y="-27"/>
                </a:moveTo>
                <a:lnTo>
                  <a:pt x="307248" y="-27"/>
                </a:lnTo>
                <a:cubicBezTo>
                  <a:pt x="308211" y="8557"/>
                  <a:pt x="308643" y="17191"/>
                  <a:pt x="308544" y="25831"/>
                </a:cubicBezTo>
                <a:lnTo>
                  <a:pt x="308544" y="67365"/>
                </a:lnTo>
                <a:cubicBezTo>
                  <a:pt x="308643" y="76005"/>
                  <a:pt x="308211" y="84639"/>
                  <a:pt x="307248" y="93223"/>
                </a:cubicBezTo>
                <a:lnTo>
                  <a:pt x="336871" y="93223"/>
                </a:lnTo>
                <a:cubicBezTo>
                  <a:pt x="335908" y="84639"/>
                  <a:pt x="335476" y="76005"/>
                  <a:pt x="335575" y="67365"/>
                </a:cubicBezTo>
                <a:lnTo>
                  <a:pt x="335575" y="25831"/>
                </a:lnTo>
                <a:cubicBezTo>
                  <a:pt x="335476" y="17191"/>
                  <a:pt x="335908" y="8557"/>
                  <a:pt x="336871" y="-27"/>
                </a:cubicBezTo>
                <a:lnTo>
                  <a:pt x="336933" y="-27"/>
                </a:lnTo>
                <a:close/>
                <a:moveTo>
                  <a:pt x="348535" y="445859"/>
                </a:moveTo>
                <a:lnTo>
                  <a:pt x="405991" y="445859"/>
                </a:lnTo>
                <a:cubicBezTo>
                  <a:pt x="403263" y="421846"/>
                  <a:pt x="402029" y="397691"/>
                  <a:pt x="402288" y="373529"/>
                </a:cubicBezTo>
                <a:lnTo>
                  <a:pt x="402288" y="270652"/>
                </a:lnTo>
                <a:cubicBezTo>
                  <a:pt x="402017" y="246404"/>
                  <a:pt x="403251" y="222169"/>
                  <a:pt x="405991" y="198076"/>
                </a:cubicBezTo>
                <a:lnTo>
                  <a:pt x="348535" y="198076"/>
                </a:lnTo>
                <a:cubicBezTo>
                  <a:pt x="351275" y="222169"/>
                  <a:pt x="352509" y="246404"/>
                  <a:pt x="352238" y="270652"/>
                </a:cubicBezTo>
                <a:lnTo>
                  <a:pt x="352238" y="373529"/>
                </a:lnTo>
                <a:cubicBezTo>
                  <a:pt x="352497" y="397691"/>
                  <a:pt x="351263" y="421846"/>
                  <a:pt x="348535" y="445859"/>
                </a:cubicBezTo>
                <a:close/>
              </a:path>
            </a:pathLst>
          </a:custGeom>
          <a:solidFill>
            <a:srgbClr val="FFFAE9"/>
          </a:solidFill>
          <a:ln w="6169" cap="flat">
            <a:noFill/>
            <a:prstDash val="solid"/>
            <a:round/>
          </a:ln>
        </p:spPr>
        <p:txBody>
          <a:bodyPr rtlCol="0" anchor="ctr"/>
          <a:lstStyle/>
          <a:p>
            <a:endParaRPr lang="nl-NL" sz="1050"/>
          </a:p>
        </p:txBody>
      </p:sp>
    </p:spTree>
    <p:extLst>
      <p:ext uri="{BB962C8B-B14F-4D97-AF65-F5344CB8AC3E}">
        <p14:creationId xmlns:p14="http://schemas.microsoft.com/office/powerpoint/2010/main" val="3360486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without Photo Dawn">
    <p:spTree>
      <p:nvGrpSpPr>
        <p:cNvPr id="1" name=""/>
        <p:cNvGrpSpPr/>
        <p:nvPr/>
      </p:nvGrpSpPr>
      <p:grpSpPr>
        <a:xfrm>
          <a:off x="0" y="0"/>
          <a:ext cx="0" cy="0"/>
          <a:chOff x="0" y="0"/>
          <a:chExt cx="0" cy="0"/>
        </a:xfrm>
      </p:grpSpPr>
      <p:sp>
        <p:nvSpPr>
          <p:cNvPr id="14" name="Color">
            <a:extLst>
              <a:ext uri="{FF2B5EF4-FFF2-40B4-BE49-F238E27FC236}">
                <a16:creationId xmlns:a16="http://schemas.microsoft.com/office/drawing/2014/main" id="{F03CA684-992D-A7AC-D296-6F5421B906F9}"/>
              </a:ext>
            </a:extLst>
          </p:cNvPr>
          <p:cNvSpPr/>
          <p:nvPr/>
        </p:nvSpPr>
        <p:spPr>
          <a:xfrm>
            <a:off x="-2070" y="1"/>
            <a:ext cx="9146070" cy="5143151"/>
          </a:xfrm>
          <a:prstGeom prst="rect">
            <a:avLst/>
          </a:prstGeom>
          <a:solidFill>
            <a:schemeClr val="accent6"/>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229225"/>
            <a:ext cx="965358" cy="213300"/>
          </a:xfrm>
          <a:prstGeom prst="rect">
            <a:avLst/>
          </a:prstGeom>
        </p:spPr>
        <p:txBody>
          <a:bodyPr/>
          <a:lstStyle>
            <a:lvl1pPr>
              <a:defRPr>
                <a:solidFill>
                  <a:schemeClr val="bg1">
                    <a:lumMod val="95000"/>
                  </a:schemeClr>
                </a:solidFill>
              </a:defRPr>
            </a:lvl1pPr>
          </a:lstStyle>
          <a:p>
            <a:fld id="{FA94A962-E324-4BC4-A37F-C8F7B5281C93}" type="datetime1">
              <a:rPr lang="en-GB" smtClean="0"/>
              <a:pPr/>
              <a:t>10/11/2025</a:t>
            </a:fld>
            <a:endParaRPr lang="en-GB"/>
          </a:p>
        </p:txBody>
      </p:sp>
      <p:sp>
        <p:nvSpPr>
          <p:cNvPr id="20" name="Placeholder for Name and Job Titl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438150" y="4097813"/>
            <a:ext cx="8265318" cy="243000"/>
          </a:xfrm>
        </p:spPr>
        <p:txBody>
          <a:bodyPr/>
          <a:lstStyle>
            <a:lvl1pPr algn="ctr">
              <a:defRPr sz="1500" b="0">
                <a:solidFill>
                  <a:srgbClr val="FFFAE9"/>
                </a:solidFill>
              </a:defRPr>
            </a:lvl1pPr>
          </a:lstStyle>
          <a:p>
            <a:pPr lvl="0"/>
            <a:r>
              <a:rPr lang="en-GB"/>
              <a:t>Name of source quote</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438150" y="1445895"/>
            <a:ext cx="8278514" cy="1754505"/>
          </a:xfrm>
        </p:spPr>
        <p:txBody>
          <a:bodyPr/>
          <a:lstStyle>
            <a:lvl1pPr algn="ctr">
              <a:defRPr>
                <a:solidFill>
                  <a:srgbClr val="FFFAE9"/>
                </a:solidFill>
              </a:defRPr>
            </a:lvl1pPr>
          </a:lstStyle>
          <a:p>
            <a:r>
              <a:rPr lang="en-GB"/>
              <a:t>Quote</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229225"/>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229225"/>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229225"/>
            <a:ext cx="3483769"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
        <p:nvSpPr>
          <p:cNvPr id="9" name="Logo">
            <a:extLst>
              <a:ext uri="{FF2B5EF4-FFF2-40B4-BE49-F238E27FC236}">
                <a16:creationId xmlns:a16="http://schemas.microsoft.com/office/drawing/2014/main" id="{DEA4D725-F64E-FD58-6111-BB1C9212A46F}"/>
              </a:ext>
            </a:extLst>
          </p:cNvPr>
          <p:cNvSpPr/>
          <p:nvPr/>
        </p:nvSpPr>
        <p:spPr>
          <a:xfrm>
            <a:off x="8233766" y="376344"/>
            <a:ext cx="482899" cy="482991"/>
          </a:xfrm>
          <a:custGeom>
            <a:avLst/>
            <a:gdLst>
              <a:gd name="connsiteX0" fmla="*/ 56195 w 643865"/>
              <a:gd name="connsiteY0" fmla="*/ 191349 h 643988"/>
              <a:gd name="connsiteX1" fmla="*/ 32558 w 643865"/>
              <a:gd name="connsiteY1" fmla="*/ 180734 h 643988"/>
              <a:gd name="connsiteX2" fmla="*/ 37619 w 643865"/>
              <a:gd name="connsiteY2" fmla="*/ 170798 h 643988"/>
              <a:gd name="connsiteX3" fmla="*/ 60391 w 643865"/>
              <a:gd name="connsiteY3" fmla="*/ 183696 h 643988"/>
              <a:gd name="connsiteX4" fmla="*/ 97420 w 643865"/>
              <a:gd name="connsiteY4" fmla="*/ 202581 h 643988"/>
              <a:gd name="connsiteX5" fmla="*/ 121056 w 643865"/>
              <a:gd name="connsiteY5" fmla="*/ 213134 h 643988"/>
              <a:gd name="connsiteX6" fmla="*/ 115934 w 643865"/>
              <a:gd name="connsiteY6" fmla="*/ 223070 h 643988"/>
              <a:gd name="connsiteX7" fmla="*/ 93532 w 643865"/>
              <a:gd name="connsiteY7" fmla="*/ 210172 h 643988"/>
              <a:gd name="connsiteX8" fmla="*/ 56195 w 643865"/>
              <a:gd name="connsiteY8" fmla="*/ 191349 h 643988"/>
              <a:gd name="connsiteX9" fmla="*/ 78535 w 643865"/>
              <a:gd name="connsiteY9" fmla="*/ 247324 h 643988"/>
              <a:gd name="connsiteX10" fmla="*/ 102727 w 643865"/>
              <a:gd name="connsiteY10" fmla="*/ 256581 h 643988"/>
              <a:gd name="connsiteX11" fmla="*/ 106183 w 643865"/>
              <a:gd name="connsiteY11" fmla="*/ 245966 h 643988"/>
              <a:gd name="connsiteX12" fmla="*/ 81189 w 643865"/>
              <a:gd name="connsiteY12" fmla="*/ 239239 h 643988"/>
              <a:gd name="connsiteX13" fmla="*/ 41877 w 643865"/>
              <a:gd name="connsiteY13" fmla="*/ 226403 h 643988"/>
              <a:gd name="connsiteX14" fmla="*/ 17747 w 643865"/>
              <a:gd name="connsiteY14" fmla="*/ 217145 h 643988"/>
              <a:gd name="connsiteX15" fmla="*/ 14291 w 643865"/>
              <a:gd name="connsiteY15" fmla="*/ 227760 h 643988"/>
              <a:gd name="connsiteX16" fmla="*/ 39285 w 643865"/>
              <a:gd name="connsiteY16" fmla="*/ 234487 h 643988"/>
              <a:gd name="connsiteX17" fmla="*/ 78535 w 643865"/>
              <a:gd name="connsiteY17" fmla="*/ 247324 h 643988"/>
              <a:gd name="connsiteX18" fmla="*/ 109392 w 643865"/>
              <a:gd name="connsiteY18" fmla="*/ 181413 h 643988"/>
              <a:gd name="connsiteX19" fmla="*/ 129696 w 643865"/>
              <a:gd name="connsiteY19" fmla="*/ 197459 h 643988"/>
              <a:gd name="connsiteX20" fmla="*/ 141607 w 643865"/>
              <a:gd name="connsiteY20" fmla="*/ 180796 h 643988"/>
              <a:gd name="connsiteX21" fmla="*/ 119760 w 643865"/>
              <a:gd name="connsiteY21" fmla="*/ 166848 h 643988"/>
              <a:gd name="connsiteX22" fmla="*/ 85941 w 643865"/>
              <a:gd name="connsiteY22" fmla="*/ 142718 h 643988"/>
              <a:gd name="connsiteX23" fmla="*/ 65699 w 643865"/>
              <a:gd name="connsiteY23" fmla="*/ 126672 h 643988"/>
              <a:gd name="connsiteX24" fmla="*/ 54220 w 643865"/>
              <a:gd name="connsiteY24" fmla="*/ 143335 h 643988"/>
              <a:gd name="connsiteX25" fmla="*/ 76005 w 643865"/>
              <a:gd name="connsiteY25" fmla="*/ 157283 h 643988"/>
              <a:gd name="connsiteX26" fmla="*/ 109392 w 643865"/>
              <a:gd name="connsiteY26" fmla="*/ 181413 h 643988"/>
              <a:gd name="connsiteX27" fmla="*/ 119760 w 643865"/>
              <a:gd name="connsiteY27" fmla="*/ 477086 h 643988"/>
              <a:gd name="connsiteX28" fmla="*/ 141607 w 643865"/>
              <a:gd name="connsiteY28" fmla="*/ 463139 h 643988"/>
              <a:gd name="connsiteX29" fmla="*/ 129696 w 643865"/>
              <a:gd name="connsiteY29" fmla="*/ 446414 h 643988"/>
              <a:gd name="connsiteX30" fmla="*/ 109763 w 643865"/>
              <a:gd name="connsiteY30" fmla="*/ 462521 h 643988"/>
              <a:gd name="connsiteX31" fmla="*/ 75696 w 643865"/>
              <a:gd name="connsiteY31" fmla="*/ 486652 h 643988"/>
              <a:gd name="connsiteX32" fmla="*/ 54220 w 643865"/>
              <a:gd name="connsiteY32" fmla="*/ 500599 h 643988"/>
              <a:gd name="connsiteX33" fmla="*/ 66131 w 643865"/>
              <a:gd name="connsiteY33" fmla="*/ 517262 h 643988"/>
              <a:gd name="connsiteX34" fmla="*/ 86373 w 643865"/>
              <a:gd name="connsiteY34" fmla="*/ 501216 h 643988"/>
              <a:gd name="connsiteX35" fmla="*/ 119760 w 643865"/>
              <a:gd name="connsiteY35" fmla="*/ 477086 h 643988"/>
              <a:gd name="connsiteX36" fmla="*/ 170675 w 643865"/>
              <a:gd name="connsiteY36" fmla="*/ 494243 h 643988"/>
              <a:gd name="connsiteX37" fmla="*/ 149568 w 643865"/>
              <a:gd name="connsiteY37" fmla="*/ 473136 h 643988"/>
              <a:gd name="connsiteX38" fmla="*/ 132227 w 643865"/>
              <a:gd name="connsiteY38" fmla="*/ 492329 h 643988"/>
              <a:gd name="connsiteX39" fmla="*/ 102851 w 643865"/>
              <a:gd name="connsiteY39" fmla="*/ 521767 h 643988"/>
              <a:gd name="connsiteX40" fmla="*/ 83657 w 643865"/>
              <a:gd name="connsiteY40" fmla="*/ 539109 h 643988"/>
              <a:gd name="connsiteX41" fmla="*/ 104702 w 643865"/>
              <a:gd name="connsiteY41" fmla="*/ 560153 h 643988"/>
              <a:gd name="connsiteX42" fmla="*/ 122105 w 643865"/>
              <a:gd name="connsiteY42" fmla="*/ 540960 h 643988"/>
              <a:gd name="connsiteX43" fmla="*/ 151543 w 643865"/>
              <a:gd name="connsiteY43" fmla="*/ 511337 h 643988"/>
              <a:gd name="connsiteX44" fmla="*/ 170798 w 643865"/>
              <a:gd name="connsiteY44" fmla="*/ 494243 h 643988"/>
              <a:gd name="connsiteX45" fmla="*/ 170675 w 643865"/>
              <a:gd name="connsiteY45" fmla="*/ 494243 h 643988"/>
              <a:gd name="connsiteX46" fmla="*/ 69401 w 643865"/>
              <a:gd name="connsiteY46" fmla="*/ 288734 h 643988"/>
              <a:gd name="connsiteX47" fmla="*/ 94704 w 643865"/>
              <a:gd name="connsiteY47" fmla="*/ 294288 h 643988"/>
              <a:gd name="connsiteX48" fmla="*/ 98037 w 643865"/>
              <a:gd name="connsiteY48" fmla="*/ 274108 h 643988"/>
              <a:gd name="connsiteX49" fmla="*/ 72364 w 643865"/>
              <a:gd name="connsiteY49" fmla="*/ 271145 h 643988"/>
              <a:gd name="connsiteX50" fmla="*/ 31385 w 643865"/>
              <a:gd name="connsiteY50" fmla="*/ 264480 h 643988"/>
              <a:gd name="connsiteX51" fmla="*/ 6083 w 643865"/>
              <a:gd name="connsiteY51" fmla="*/ 258926 h 643988"/>
              <a:gd name="connsiteX52" fmla="*/ 2688 w 643865"/>
              <a:gd name="connsiteY52" fmla="*/ 279107 h 643988"/>
              <a:gd name="connsiteX53" fmla="*/ 28423 w 643865"/>
              <a:gd name="connsiteY53" fmla="*/ 282069 h 643988"/>
              <a:gd name="connsiteX54" fmla="*/ 69401 w 643865"/>
              <a:gd name="connsiteY54" fmla="*/ 288734 h 643988"/>
              <a:gd name="connsiteX55" fmla="*/ 97049 w 643865"/>
              <a:gd name="connsiteY55" fmla="*/ 441353 h 643988"/>
              <a:gd name="connsiteX56" fmla="*/ 120686 w 643865"/>
              <a:gd name="connsiteY56" fmla="*/ 431109 h 643988"/>
              <a:gd name="connsiteX57" fmla="*/ 115934 w 643865"/>
              <a:gd name="connsiteY57" fmla="*/ 420803 h 643988"/>
              <a:gd name="connsiteX58" fmla="*/ 93532 w 643865"/>
              <a:gd name="connsiteY58" fmla="*/ 433701 h 643988"/>
              <a:gd name="connsiteX59" fmla="*/ 56503 w 643865"/>
              <a:gd name="connsiteY59" fmla="*/ 452585 h 643988"/>
              <a:gd name="connsiteX60" fmla="*/ 32867 w 643865"/>
              <a:gd name="connsiteY60" fmla="*/ 463139 h 643988"/>
              <a:gd name="connsiteX61" fmla="*/ 37927 w 643865"/>
              <a:gd name="connsiteY61" fmla="*/ 473136 h 643988"/>
              <a:gd name="connsiteX62" fmla="*/ 60391 w 643865"/>
              <a:gd name="connsiteY62" fmla="*/ 460176 h 643988"/>
              <a:gd name="connsiteX63" fmla="*/ 97049 w 643865"/>
              <a:gd name="connsiteY63" fmla="*/ 441353 h 643988"/>
              <a:gd name="connsiteX64" fmla="*/ 67365 w 643865"/>
              <a:gd name="connsiteY64" fmla="*/ 335575 h 643988"/>
              <a:gd name="connsiteX65" fmla="*/ 93223 w 643865"/>
              <a:gd name="connsiteY65" fmla="*/ 336871 h 643988"/>
              <a:gd name="connsiteX66" fmla="*/ 93223 w 643865"/>
              <a:gd name="connsiteY66" fmla="*/ 307063 h 643988"/>
              <a:gd name="connsiteX67" fmla="*/ 67365 w 643865"/>
              <a:gd name="connsiteY67" fmla="*/ 308359 h 643988"/>
              <a:gd name="connsiteX68" fmla="*/ 25831 w 643865"/>
              <a:gd name="connsiteY68" fmla="*/ 308359 h 643988"/>
              <a:gd name="connsiteX69" fmla="*/ -27 w 643865"/>
              <a:gd name="connsiteY69" fmla="*/ 307063 h 643988"/>
              <a:gd name="connsiteX70" fmla="*/ -27 w 643865"/>
              <a:gd name="connsiteY70" fmla="*/ 336871 h 643988"/>
              <a:gd name="connsiteX71" fmla="*/ 25831 w 643865"/>
              <a:gd name="connsiteY71" fmla="*/ 335575 h 643988"/>
              <a:gd name="connsiteX72" fmla="*/ 67365 w 643865"/>
              <a:gd name="connsiteY72" fmla="*/ 335575 h 643988"/>
              <a:gd name="connsiteX73" fmla="*/ 166848 w 643865"/>
              <a:gd name="connsiteY73" fmla="*/ 119884 h 643988"/>
              <a:gd name="connsiteX74" fmla="*/ 180796 w 643865"/>
              <a:gd name="connsiteY74" fmla="*/ 141669 h 643988"/>
              <a:gd name="connsiteX75" fmla="*/ 197459 w 643865"/>
              <a:gd name="connsiteY75" fmla="*/ 129820 h 643988"/>
              <a:gd name="connsiteX76" fmla="*/ 181413 w 643865"/>
              <a:gd name="connsiteY76" fmla="*/ 109516 h 643988"/>
              <a:gd name="connsiteX77" fmla="*/ 157283 w 643865"/>
              <a:gd name="connsiteY77" fmla="*/ 75696 h 643988"/>
              <a:gd name="connsiteX78" fmla="*/ 143335 w 643865"/>
              <a:gd name="connsiteY78" fmla="*/ 53911 h 643988"/>
              <a:gd name="connsiteX79" fmla="*/ 126672 w 643865"/>
              <a:gd name="connsiteY79" fmla="*/ 65760 h 643988"/>
              <a:gd name="connsiteX80" fmla="*/ 142718 w 643865"/>
              <a:gd name="connsiteY80" fmla="*/ 86064 h 643988"/>
              <a:gd name="connsiteX81" fmla="*/ 166848 w 643865"/>
              <a:gd name="connsiteY81" fmla="*/ 119884 h 643988"/>
              <a:gd name="connsiteX82" fmla="*/ 81189 w 643865"/>
              <a:gd name="connsiteY82" fmla="*/ 404695 h 643988"/>
              <a:gd name="connsiteX83" fmla="*/ 106183 w 643865"/>
              <a:gd name="connsiteY83" fmla="*/ 397968 h 643988"/>
              <a:gd name="connsiteX84" fmla="*/ 102727 w 643865"/>
              <a:gd name="connsiteY84" fmla="*/ 387353 h 643988"/>
              <a:gd name="connsiteX85" fmla="*/ 78535 w 643865"/>
              <a:gd name="connsiteY85" fmla="*/ 396549 h 643988"/>
              <a:gd name="connsiteX86" fmla="*/ 39038 w 643865"/>
              <a:gd name="connsiteY86" fmla="*/ 409385 h 643988"/>
              <a:gd name="connsiteX87" fmla="*/ 14044 w 643865"/>
              <a:gd name="connsiteY87" fmla="*/ 416112 h 643988"/>
              <a:gd name="connsiteX88" fmla="*/ 17500 w 643865"/>
              <a:gd name="connsiteY88" fmla="*/ 426789 h 643988"/>
              <a:gd name="connsiteX89" fmla="*/ 41877 w 643865"/>
              <a:gd name="connsiteY89" fmla="*/ 417532 h 643988"/>
              <a:gd name="connsiteX90" fmla="*/ 81189 w 643865"/>
              <a:gd name="connsiteY90" fmla="*/ 404695 h 643988"/>
              <a:gd name="connsiteX91" fmla="*/ 72364 w 643865"/>
              <a:gd name="connsiteY91" fmla="*/ 372789 h 643988"/>
              <a:gd name="connsiteX92" fmla="*/ 98037 w 643865"/>
              <a:gd name="connsiteY92" fmla="*/ 369827 h 643988"/>
              <a:gd name="connsiteX93" fmla="*/ 94704 w 643865"/>
              <a:gd name="connsiteY93" fmla="*/ 349584 h 643988"/>
              <a:gd name="connsiteX94" fmla="*/ 69401 w 643865"/>
              <a:gd name="connsiteY94" fmla="*/ 355139 h 643988"/>
              <a:gd name="connsiteX95" fmla="*/ 28423 w 643865"/>
              <a:gd name="connsiteY95" fmla="*/ 362051 h 643988"/>
              <a:gd name="connsiteX96" fmla="*/ 2688 w 643865"/>
              <a:gd name="connsiteY96" fmla="*/ 365013 h 643988"/>
              <a:gd name="connsiteX97" fmla="*/ 6083 w 643865"/>
              <a:gd name="connsiteY97" fmla="*/ 385193 h 643988"/>
              <a:gd name="connsiteX98" fmla="*/ 31385 w 643865"/>
              <a:gd name="connsiteY98" fmla="*/ 379639 h 643988"/>
              <a:gd name="connsiteX99" fmla="*/ 72364 w 643865"/>
              <a:gd name="connsiteY99" fmla="*/ 372789 h 643988"/>
              <a:gd name="connsiteX100" fmla="*/ 132350 w 643865"/>
              <a:gd name="connsiteY100" fmla="*/ 151543 h 643988"/>
              <a:gd name="connsiteX101" fmla="*/ 149692 w 643865"/>
              <a:gd name="connsiteY101" fmla="*/ 170736 h 643988"/>
              <a:gd name="connsiteX102" fmla="*/ 170798 w 643865"/>
              <a:gd name="connsiteY102" fmla="*/ 149692 h 643988"/>
              <a:gd name="connsiteX103" fmla="*/ 151543 w 643865"/>
              <a:gd name="connsiteY103" fmla="*/ 132350 h 643988"/>
              <a:gd name="connsiteX104" fmla="*/ 122105 w 643865"/>
              <a:gd name="connsiteY104" fmla="*/ 102974 h 643988"/>
              <a:gd name="connsiteX105" fmla="*/ 104764 w 643865"/>
              <a:gd name="connsiteY105" fmla="*/ 83719 h 643988"/>
              <a:gd name="connsiteX106" fmla="*/ 83719 w 643865"/>
              <a:gd name="connsiteY106" fmla="*/ 104825 h 643988"/>
              <a:gd name="connsiteX107" fmla="*/ 102912 w 643865"/>
              <a:gd name="connsiteY107" fmla="*/ 122167 h 643988"/>
              <a:gd name="connsiteX108" fmla="*/ 132350 w 643865"/>
              <a:gd name="connsiteY108" fmla="*/ 151543 h 643988"/>
              <a:gd name="connsiteX109" fmla="*/ 524051 w 643865"/>
              <a:gd name="connsiteY109" fmla="*/ 166848 h 643988"/>
              <a:gd name="connsiteX110" fmla="*/ 502204 w 643865"/>
              <a:gd name="connsiteY110" fmla="*/ 180796 h 643988"/>
              <a:gd name="connsiteX111" fmla="*/ 514115 w 643865"/>
              <a:gd name="connsiteY111" fmla="*/ 197459 h 643988"/>
              <a:gd name="connsiteX112" fmla="*/ 534419 w 643865"/>
              <a:gd name="connsiteY112" fmla="*/ 181413 h 643988"/>
              <a:gd name="connsiteX113" fmla="*/ 568238 w 643865"/>
              <a:gd name="connsiteY113" fmla="*/ 157283 h 643988"/>
              <a:gd name="connsiteX114" fmla="*/ 590023 w 643865"/>
              <a:gd name="connsiteY114" fmla="*/ 143335 h 643988"/>
              <a:gd name="connsiteX115" fmla="*/ 578112 w 643865"/>
              <a:gd name="connsiteY115" fmla="*/ 126672 h 643988"/>
              <a:gd name="connsiteX116" fmla="*/ 557870 w 643865"/>
              <a:gd name="connsiteY116" fmla="*/ 142718 h 643988"/>
              <a:gd name="connsiteX117" fmla="*/ 524051 w 643865"/>
              <a:gd name="connsiteY117" fmla="*/ 166848 h 643988"/>
              <a:gd name="connsiteX118" fmla="*/ 473136 w 643865"/>
              <a:gd name="connsiteY118" fmla="*/ 149692 h 643988"/>
              <a:gd name="connsiteX119" fmla="*/ 494243 w 643865"/>
              <a:gd name="connsiteY119" fmla="*/ 170736 h 643988"/>
              <a:gd name="connsiteX120" fmla="*/ 511584 w 643865"/>
              <a:gd name="connsiteY120" fmla="*/ 151543 h 643988"/>
              <a:gd name="connsiteX121" fmla="*/ 540960 w 643865"/>
              <a:gd name="connsiteY121" fmla="*/ 122167 h 643988"/>
              <a:gd name="connsiteX122" fmla="*/ 560277 w 643865"/>
              <a:gd name="connsiteY122" fmla="*/ 104825 h 643988"/>
              <a:gd name="connsiteX123" fmla="*/ 539232 w 643865"/>
              <a:gd name="connsiteY123" fmla="*/ 83719 h 643988"/>
              <a:gd name="connsiteX124" fmla="*/ 521891 w 643865"/>
              <a:gd name="connsiteY124" fmla="*/ 102974 h 643988"/>
              <a:gd name="connsiteX125" fmla="*/ 492391 w 643865"/>
              <a:gd name="connsiteY125" fmla="*/ 132350 h 643988"/>
              <a:gd name="connsiteX126" fmla="*/ 473136 w 643865"/>
              <a:gd name="connsiteY126" fmla="*/ 149692 h 643988"/>
              <a:gd name="connsiteX127" fmla="*/ 571879 w 643865"/>
              <a:gd name="connsiteY127" fmla="*/ 271145 h 643988"/>
              <a:gd name="connsiteX128" fmla="*/ 546144 w 643865"/>
              <a:gd name="connsiteY128" fmla="*/ 274108 h 643988"/>
              <a:gd name="connsiteX129" fmla="*/ 549539 w 643865"/>
              <a:gd name="connsiteY129" fmla="*/ 294288 h 643988"/>
              <a:gd name="connsiteX130" fmla="*/ 574841 w 643865"/>
              <a:gd name="connsiteY130" fmla="*/ 288734 h 643988"/>
              <a:gd name="connsiteX131" fmla="*/ 615820 w 643865"/>
              <a:gd name="connsiteY131" fmla="*/ 281884 h 643988"/>
              <a:gd name="connsiteX132" fmla="*/ 641493 w 643865"/>
              <a:gd name="connsiteY132" fmla="*/ 278921 h 643988"/>
              <a:gd name="connsiteX133" fmla="*/ 638160 w 643865"/>
              <a:gd name="connsiteY133" fmla="*/ 258741 h 643988"/>
              <a:gd name="connsiteX134" fmla="*/ 612857 w 643865"/>
              <a:gd name="connsiteY134" fmla="*/ 264295 h 643988"/>
              <a:gd name="connsiteX135" fmla="*/ 571879 w 643865"/>
              <a:gd name="connsiteY135" fmla="*/ 271145 h 643988"/>
              <a:gd name="connsiteX136" fmla="*/ 563054 w 643865"/>
              <a:gd name="connsiteY136" fmla="*/ 239239 h 643988"/>
              <a:gd name="connsiteX137" fmla="*/ 537751 w 643865"/>
              <a:gd name="connsiteY137" fmla="*/ 245966 h 643988"/>
              <a:gd name="connsiteX138" fmla="*/ 541207 w 643865"/>
              <a:gd name="connsiteY138" fmla="*/ 256581 h 643988"/>
              <a:gd name="connsiteX139" fmla="*/ 565399 w 643865"/>
              <a:gd name="connsiteY139" fmla="*/ 247324 h 643988"/>
              <a:gd name="connsiteX140" fmla="*/ 604896 w 643865"/>
              <a:gd name="connsiteY140" fmla="*/ 234487 h 643988"/>
              <a:gd name="connsiteX141" fmla="*/ 629582 w 643865"/>
              <a:gd name="connsiteY141" fmla="*/ 227760 h 643988"/>
              <a:gd name="connsiteX142" fmla="*/ 626126 w 643865"/>
              <a:gd name="connsiteY142" fmla="*/ 217145 h 643988"/>
              <a:gd name="connsiteX143" fmla="*/ 601996 w 643865"/>
              <a:gd name="connsiteY143" fmla="*/ 226403 h 643988"/>
              <a:gd name="connsiteX144" fmla="*/ 563054 w 643865"/>
              <a:gd name="connsiteY144" fmla="*/ 239239 h 643988"/>
              <a:gd name="connsiteX145" fmla="*/ 446476 w 643865"/>
              <a:gd name="connsiteY145" fmla="*/ 129820 h 643988"/>
              <a:gd name="connsiteX146" fmla="*/ 463139 w 643865"/>
              <a:gd name="connsiteY146" fmla="*/ 141669 h 643988"/>
              <a:gd name="connsiteX147" fmla="*/ 477086 w 643865"/>
              <a:gd name="connsiteY147" fmla="*/ 119884 h 643988"/>
              <a:gd name="connsiteX148" fmla="*/ 501216 w 643865"/>
              <a:gd name="connsiteY148" fmla="*/ 86064 h 643988"/>
              <a:gd name="connsiteX149" fmla="*/ 517077 w 643865"/>
              <a:gd name="connsiteY149" fmla="*/ 65760 h 643988"/>
              <a:gd name="connsiteX150" fmla="*/ 500414 w 643865"/>
              <a:gd name="connsiteY150" fmla="*/ 53911 h 643988"/>
              <a:gd name="connsiteX151" fmla="*/ 486467 w 643865"/>
              <a:gd name="connsiteY151" fmla="*/ 75696 h 643988"/>
              <a:gd name="connsiteX152" fmla="*/ 462336 w 643865"/>
              <a:gd name="connsiteY152" fmla="*/ 109516 h 643988"/>
              <a:gd name="connsiteX153" fmla="*/ 446476 w 643865"/>
              <a:gd name="connsiteY153" fmla="*/ 129820 h 643988"/>
              <a:gd name="connsiteX154" fmla="*/ 430677 w 643865"/>
              <a:gd name="connsiteY154" fmla="*/ 120686 h 643988"/>
              <a:gd name="connsiteX155" fmla="*/ 441230 w 643865"/>
              <a:gd name="connsiteY155" fmla="*/ 97049 h 643988"/>
              <a:gd name="connsiteX156" fmla="*/ 459744 w 643865"/>
              <a:gd name="connsiteY156" fmla="*/ 60021 h 643988"/>
              <a:gd name="connsiteX157" fmla="*/ 472704 w 643865"/>
              <a:gd name="connsiteY157" fmla="*/ 37619 h 643988"/>
              <a:gd name="connsiteX158" fmla="*/ 462707 w 643865"/>
              <a:gd name="connsiteY158" fmla="*/ 32558 h 643988"/>
              <a:gd name="connsiteX159" fmla="*/ 452153 w 643865"/>
              <a:gd name="connsiteY159" fmla="*/ 56195 h 643988"/>
              <a:gd name="connsiteX160" fmla="*/ 433639 w 643865"/>
              <a:gd name="connsiteY160" fmla="*/ 93223 h 643988"/>
              <a:gd name="connsiteX161" fmla="*/ 420679 w 643865"/>
              <a:gd name="connsiteY161" fmla="*/ 115625 h 643988"/>
              <a:gd name="connsiteX162" fmla="*/ 430677 w 643865"/>
              <a:gd name="connsiteY162" fmla="*/ 120686 h 643988"/>
              <a:gd name="connsiteX163" fmla="*/ 202334 w 643865"/>
              <a:gd name="connsiteY163" fmla="*/ 97049 h 643988"/>
              <a:gd name="connsiteX164" fmla="*/ 212887 w 643865"/>
              <a:gd name="connsiteY164" fmla="*/ 120686 h 643988"/>
              <a:gd name="connsiteX165" fmla="*/ 222885 w 643865"/>
              <a:gd name="connsiteY165" fmla="*/ 115625 h 643988"/>
              <a:gd name="connsiteX166" fmla="*/ 209925 w 643865"/>
              <a:gd name="connsiteY166" fmla="*/ 93223 h 643988"/>
              <a:gd name="connsiteX167" fmla="*/ 191102 w 643865"/>
              <a:gd name="connsiteY167" fmla="*/ 56195 h 643988"/>
              <a:gd name="connsiteX168" fmla="*/ 180549 w 643865"/>
              <a:gd name="connsiteY168" fmla="*/ 32558 h 643988"/>
              <a:gd name="connsiteX169" fmla="*/ 170551 w 643865"/>
              <a:gd name="connsiteY169" fmla="*/ 37619 h 643988"/>
              <a:gd name="connsiteX170" fmla="*/ 183820 w 643865"/>
              <a:gd name="connsiteY170" fmla="*/ 60021 h 643988"/>
              <a:gd name="connsiteX171" fmla="*/ 202334 w 643865"/>
              <a:gd name="connsiteY171" fmla="*/ 97049 h 643988"/>
              <a:gd name="connsiteX172" fmla="*/ 239363 w 643865"/>
              <a:gd name="connsiteY172" fmla="*/ 81189 h 643988"/>
              <a:gd name="connsiteX173" fmla="*/ 246089 w 643865"/>
              <a:gd name="connsiteY173" fmla="*/ 105875 h 643988"/>
              <a:gd name="connsiteX174" fmla="*/ 256704 w 643865"/>
              <a:gd name="connsiteY174" fmla="*/ 102480 h 643988"/>
              <a:gd name="connsiteX175" fmla="*/ 247509 w 643865"/>
              <a:gd name="connsiteY175" fmla="*/ 78288 h 643988"/>
              <a:gd name="connsiteX176" fmla="*/ 234611 w 643865"/>
              <a:gd name="connsiteY176" fmla="*/ 38729 h 643988"/>
              <a:gd name="connsiteX177" fmla="*/ 227884 w 643865"/>
              <a:gd name="connsiteY177" fmla="*/ 14044 h 643988"/>
              <a:gd name="connsiteX178" fmla="*/ 217145 w 643865"/>
              <a:gd name="connsiteY178" fmla="*/ 17623 h 643988"/>
              <a:gd name="connsiteX179" fmla="*/ 226403 w 643865"/>
              <a:gd name="connsiteY179" fmla="*/ 41815 h 643988"/>
              <a:gd name="connsiteX180" fmla="*/ 239363 w 643865"/>
              <a:gd name="connsiteY180" fmla="*/ 81189 h 643988"/>
              <a:gd name="connsiteX181" fmla="*/ 271269 w 643865"/>
              <a:gd name="connsiteY181" fmla="*/ 72364 h 643988"/>
              <a:gd name="connsiteX182" fmla="*/ 274108 w 643865"/>
              <a:gd name="connsiteY182" fmla="*/ 97852 h 643988"/>
              <a:gd name="connsiteX183" fmla="*/ 294350 w 643865"/>
              <a:gd name="connsiteY183" fmla="*/ 94519 h 643988"/>
              <a:gd name="connsiteX184" fmla="*/ 288734 w 643865"/>
              <a:gd name="connsiteY184" fmla="*/ 69216 h 643988"/>
              <a:gd name="connsiteX185" fmla="*/ 281884 w 643865"/>
              <a:gd name="connsiteY185" fmla="*/ 28238 h 643988"/>
              <a:gd name="connsiteX186" fmla="*/ 278921 w 643865"/>
              <a:gd name="connsiteY186" fmla="*/ 2503 h 643988"/>
              <a:gd name="connsiteX187" fmla="*/ 258741 w 643865"/>
              <a:gd name="connsiteY187" fmla="*/ 5897 h 643988"/>
              <a:gd name="connsiteX188" fmla="*/ 264295 w 643865"/>
              <a:gd name="connsiteY188" fmla="*/ 31200 h 643988"/>
              <a:gd name="connsiteX189" fmla="*/ 271269 w 643865"/>
              <a:gd name="connsiteY189" fmla="*/ 72364 h 643988"/>
              <a:gd name="connsiteX190" fmla="*/ 372912 w 643865"/>
              <a:gd name="connsiteY190" fmla="*/ 72364 h 643988"/>
              <a:gd name="connsiteX191" fmla="*/ 379763 w 643865"/>
              <a:gd name="connsiteY191" fmla="*/ 31385 h 643988"/>
              <a:gd name="connsiteX192" fmla="*/ 385317 w 643865"/>
              <a:gd name="connsiteY192" fmla="*/ 6083 h 643988"/>
              <a:gd name="connsiteX193" fmla="*/ 365136 w 643865"/>
              <a:gd name="connsiteY193" fmla="*/ 2688 h 643988"/>
              <a:gd name="connsiteX194" fmla="*/ 362174 w 643865"/>
              <a:gd name="connsiteY194" fmla="*/ 28423 h 643988"/>
              <a:gd name="connsiteX195" fmla="*/ 355324 w 643865"/>
              <a:gd name="connsiteY195" fmla="*/ 69401 h 643988"/>
              <a:gd name="connsiteX196" fmla="*/ 349708 w 643865"/>
              <a:gd name="connsiteY196" fmla="*/ 94704 h 643988"/>
              <a:gd name="connsiteX197" fmla="*/ 369950 w 643865"/>
              <a:gd name="connsiteY197" fmla="*/ 98037 h 643988"/>
              <a:gd name="connsiteX198" fmla="*/ 372789 w 643865"/>
              <a:gd name="connsiteY198" fmla="*/ 72364 h 643988"/>
              <a:gd name="connsiteX199" fmla="*/ 372912 w 643865"/>
              <a:gd name="connsiteY199" fmla="*/ 72364 h 643988"/>
              <a:gd name="connsiteX200" fmla="*/ 404819 w 643865"/>
              <a:gd name="connsiteY200" fmla="*/ 81189 h 643988"/>
              <a:gd name="connsiteX201" fmla="*/ 417655 w 643865"/>
              <a:gd name="connsiteY201" fmla="*/ 41630 h 643988"/>
              <a:gd name="connsiteX202" fmla="*/ 426789 w 643865"/>
              <a:gd name="connsiteY202" fmla="*/ 17623 h 643988"/>
              <a:gd name="connsiteX203" fmla="*/ 416174 w 643865"/>
              <a:gd name="connsiteY203" fmla="*/ 14229 h 643988"/>
              <a:gd name="connsiteX204" fmla="*/ 409447 w 643865"/>
              <a:gd name="connsiteY204" fmla="*/ 38915 h 643988"/>
              <a:gd name="connsiteX205" fmla="*/ 396549 w 643865"/>
              <a:gd name="connsiteY205" fmla="*/ 78473 h 643988"/>
              <a:gd name="connsiteX206" fmla="*/ 387477 w 643865"/>
              <a:gd name="connsiteY206" fmla="*/ 102727 h 643988"/>
              <a:gd name="connsiteX207" fmla="*/ 398092 w 643865"/>
              <a:gd name="connsiteY207" fmla="*/ 106121 h 643988"/>
              <a:gd name="connsiteX208" fmla="*/ 404695 w 643865"/>
              <a:gd name="connsiteY208" fmla="*/ 81189 h 643988"/>
              <a:gd name="connsiteX209" fmla="*/ 404819 w 643865"/>
              <a:gd name="connsiteY209" fmla="*/ 81189 h 643988"/>
              <a:gd name="connsiteX210" fmla="*/ 546761 w 643865"/>
              <a:gd name="connsiteY210" fmla="*/ 202581 h 643988"/>
              <a:gd name="connsiteX211" fmla="*/ 523248 w 643865"/>
              <a:gd name="connsiteY211" fmla="*/ 213134 h 643988"/>
              <a:gd name="connsiteX212" fmla="*/ 528309 w 643865"/>
              <a:gd name="connsiteY212" fmla="*/ 223070 h 643988"/>
              <a:gd name="connsiteX213" fmla="*/ 550711 w 643865"/>
              <a:gd name="connsiteY213" fmla="*/ 210172 h 643988"/>
              <a:gd name="connsiteX214" fmla="*/ 587740 w 643865"/>
              <a:gd name="connsiteY214" fmla="*/ 191349 h 643988"/>
              <a:gd name="connsiteX215" fmla="*/ 611376 w 643865"/>
              <a:gd name="connsiteY215" fmla="*/ 180734 h 643988"/>
              <a:gd name="connsiteX216" fmla="*/ 606316 w 643865"/>
              <a:gd name="connsiteY216" fmla="*/ 170798 h 643988"/>
              <a:gd name="connsiteX217" fmla="*/ 583852 w 643865"/>
              <a:gd name="connsiteY217" fmla="*/ 183696 h 643988"/>
              <a:gd name="connsiteX218" fmla="*/ 546761 w 643865"/>
              <a:gd name="connsiteY218" fmla="*/ 202581 h 643988"/>
              <a:gd name="connsiteX219" fmla="*/ 441230 w 643865"/>
              <a:gd name="connsiteY219" fmla="*/ 546823 h 643988"/>
              <a:gd name="connsiteX220" fmla="*/ 430677 w 643865"/>
              <a:gd name="connsiteY220" fmla="*/ 523248 h 643988"/>
              <a:gd name="connsiteX221" fmla="*/ 420679 w 643865"/>
              <a:gd name="connsiteY221" fmla="*/ 528309 h 643988"/>
              <a:gd name="connsiteX222" fmla="*/ 433639 w 643865"/>
              <a:gd name="connsiteY222" fmla="*/ 550711 h 643988"/>
              <a:gd name="connsiteX223" fmla="*/ 452153 w 643865"/>
              <a:gd name="connsiteY223" fmla="*/ 587740 h 643988"/>
              <a:gd name="connsiteX224" fmla="*/ 462707 w 643865"/>
              <a:gd name="connsiteY224" fmla="*/ 611376 h 643988"/>
              <a:gd name="connsiteX225" fmla="*/ 472704 w 643865"/>
              <a:gd name="connsiteY225" fmla="*/ 606316 h 643988"/>
              <a:gd name="connsiteX226" fmla="*/ 459744 w 643865"/>
              <a:gd name="connsiteY226" fmla="*/ 583852 h 643988"/>
              <a:gd name="connsiteX227" fmla="*/ 441230 w 643865"/>
              <a:gd name="connsiteY227" fmla="*/ 546823 h 643988"/>
              <a:gd name="connsiteX228" fmla="*/ 550588 w 643865"/>
              <a:gd name="connsiteY228" fmla="*/ 433701 h 643988"/>
              <a:gd name="connsiteX229" fmla="*/ 528185 w 643865"/>
              <a:gd name="connsiteY229" fmla="*/ 420803 h 643988"/>
              <a:gd name="connsiteX230" fmla="*/ 523248 w 643865"/>
              <a:gd name="connsiteY230" fmla="*/ 431109 h 643988"/>
              <a:gd name="connsiteX231" fmla="*/ 546885 w 643865"/>
              <a:gd name="connsiteY231" fmla="*/ 441662 h 643988"/>
              <a:gd name="connsiteX232" fmla="*/ 583913 w 643865"/>
              <a:gd name="connsiteY232" fmla="*/ 460176 h 643988"/>
              <a:gd name="connsiteX233" fmla="*/ 606377 w 643865"/>
              <a:gd name="connsiteY233" fmla="*/ 473136 h 643988"/>
              <a:gd name="connsiteX234" fmla="*/ 611438 w 643865"/>
              <a:gd name="connsiteY234" fmla="*/ 463139 h 643988"/>
              <a:gd name="connsiteX235" fmla="*/ 587801 w 643865"/>
              <a:gd name="connsiteY235" fmla="*/ 452585 h 643988"/>
              <a:gd name="connsiteX236" fmla="*/ 550588 w 643865"/>
              <a:gd name="connsiteY236" fmla="*/ 433701 h 643988"/>
              <a:gd name="connsiteX237" fmla="*/ 511461 w 643865"/>
              <a:gd name="connsiteY237" fmla="*/ 492329 h 643988"/>
              <a:gd name="connsiteX238" fmla="*/ 494119 w 643865"/>
              <a:gd name="connsiteY238" fmla="*/ 473136 h 643988"/>
              <a:gd name="connsiteX239" fmla="*/ 473013 w 643865"/>
              <a:gd name="connsiteY239" fmla="*/ 494243 h 643988"/>
              <a:gd name="connsiteX240" fmla="*/ 492391 w 643865"/>
              <a:gd name="connsiteY240" fmla="*/ 511337 h 643988"/>
              <a:gd name="connsiteX241" fmla="*/ 521767 w 643865"/>
              <a:gd name="connsiteY241" fmla="*/ 540713 h 643988"/>
              <a:gd name="connsiteX242" fmla="*/ 539109 w 643865"/>
              <a:gd name="connsiteY242" fmla="*/ 559907 h 643988"/>
              <a:gd name="connsiteX243" fmla="*/ 560277 w 643865"/>
              <a:gd name="connsiteY243" fmla="*/ 539109 h 643988"/>
              <a:gd name="connsiteX244" fmla="*/ 541084 w 643865"/>
              <a:gd name="connsiteY244" fmla="*/ 521767 h 643988"/>
              <a:gd name="connsiteX245" fmla="*/ 511461 w 643865"/>
              <a:gd name="connsiteY245" fmla="*/ 492329 h 643988"/>
              <a:gd name="connsiteX246" fmla="*/ 476963 w 643865"/>
              <a:gd name="connsiteY246" fmla="*/ 524051 h 643988"/>
              <a:gd name="connsiteX247" fmla="*/ 463015 w 643865"/>
              <a:gd name="connsiteY247" fmla="*/ 502204 h 643988"/>
              <a:gd name="connsiteX248" fmla="*/ 446352 w 643865"/>
              <a:gd name="connsiteY248" fmla="*/ 514115 h 643988"/>
              <a:gd name="connsiteX249" fmla="*/ 462398 w 643865"/>
              <a:gd name="connsiteY249" fmla="*/ 534419 h 643988"/>
              <a:gd name="connsiteX250" fmla="*/ 486528 w 643865"/>
              <a:gd name="connsiteY250" fmla="*/ 568238 h 643988"/>
              <a:gd name="connsiteX251" fmla="*/ 500476 w 643865"/>
              <a:gd name="connsiteY251" fmla="*/ 590023 h 643988"/>
              <a:gd name="connsiteX252" fmla="*/ 517139 w 643865"/>
              <a:gd name="connsiteY252" fmla="*/ 578112 h 643988"/>
              <a:gd name="connsiteX253" fmla="*/ 501093 w 643865"/>
              <a:gd name="connsiteY253" fmla="*/ 557870 h 643988"/>
              <a:gd name="connsiteX254" fmla="*/ 476963 w 643865"/>
              <a:gd name="connsiteY254" fmla="*/ 524051 h 643988"/>
              <a:gd name="connsiteX255" fmla="*/ 534295 w 643865"/>
              <a:gd name="connsiteY255" fmla="*/ 462336 h 643988"/>
              <a:gd name="connsiteX256" fmla="*/ 513991 w 643865"/>
              <a:gd name="connsiteY256" fmla="*/ 446229 h 643988"/>
              <a:gd name="connsiteX257" fmla="*/ 502080 w 643865"/>
              <a:gd name="connsiteY257" fmla="*/ 462953 h 643988"/>
              <a:gd name="connsiteX258" fmla="*/ 523927 w 643865"/>
              <a:gd name="connsiteY258" fmla="*/ 476901 h 643988"/>
              <a:gd name="connsiteX259" fmla="*/ 557747 w 643865"/>
              <a:gd name="connsiteY259" fmla="*/ 501031 h 643988"/>
              <a:gd name="connsiteX260" fmla="*/ 577989 w 643865"/>
              <a:gd name="connsiteY260" fmla="*/ 517077 h 643988"/>
              <a:gd name="connsiteX261" fmla="*/ 589900 w 643865"/>
              <a:gd name="connsiteY261" fmla="*/ 500414 h 643988"/>
              <a:gd name="connsiteX262" fmla="*/ 568115 w 643865"/>
              <a:gd name="connsiteY262" fmla="*/ 486467 h 643988"/>
              <a:gd name="connsiteX263" fmla="*/ 534295 w 643865"/>
              <a:gd name="connsiteY263" fmla="*/ 462336 h 643988"/>
              <a:gd name="connsiteX264" fmla="*/ 197335 w 643865"/>
              <a:gd name="connsiteY264" fmla="*/ 513929 h 643988"/>
              <a:gd name="connsiteX265" fmla="*/ 180672 w 643865"/>
              <a:gd name="connsiteY265" fmla="*/ 502019 h 643988"/>
              <a:gd name="connsiteX266" fmla="*/ 166725 w 643865"/>
              <a:gd name="connsiteY266" fmla="*/ 523865 h 643988"/>
              <a:gd name="connsiteX267" fmla="*/ 142595 w 643865"/>
              <a:gd name="connsiteY267" fmla="*/ 557685 h 643988"/>
              <a:gd name="connsiteX268" fmla="*/ 126549 w 643865"/>
              <a:gd name="connsiteY268" fmla="*/ 577927 h 643988"/>
              <a:gd name="connsiteX269" fmla="*/ 143212 w 643865"/>
              <a:gd name="connsiteY269" fmla="*/ 589838 h 643988"/>
              <a:gd name="connsiteX270" fmla="*/ 157159 w 643865"/>
              <a:gd name="connsiteY270" fmla="*/ 568053 h 643988"/>
              <a:gd name="connsiteX271" fmla="*/ 181289 w 643865"/>
              <a:gd name="connsiteY271" fmla="*/ 534233 h 643988"/>
              <a:gd name="connsiteX272" fmla="*/ 197459 w 643865"/>
              <a:gd name="connsiteY272" fmla="*/ 514115 h 643988"/>
              <a:gd name="connsiteX273" fmla="*/ 197335 w 643865"/>
              <a:gd name="connsiteY273" fmla="*/ 513929 h 643988"/>
              <a:gd name="connsiteX274" fmla="*/ 565276 w 643865"/>
              <a:gd name="connsiteY274" fmla="*/ 396672 h 643988"/>
              <a:gd name="connsiteX275" fmla="*/ 541084 w 643865"/>
              <a:gd name="connsiteY275" fmla="*/ 387477 h 643988"/>
              <a:gd name="connsiteX276" fmla="*/ 537628 w 643865"/>
              <a:gd name="connsiteY276" fmla="*/ 398092 h 643988"/>
              <a:gd name="connsiteX277" fmla="*/ 562622 w 643865"/>
              <a:gd name="connsiteY277" fmla="*/ 404819 h 643988"/>
              <a:gd name="connsiteX278" fmla="*/ 602181 w 643865"/>
              <a:gd name="connsiteY278" fmla="*/ 417655 h 643988"/>
              <a:gd name="connsiteX279" fmla="*/ 626311 w 643865"/>
              <a:gd name="connsiteY279" fmla="*/ 426912 h 643988"/>
              <a:gd name="connsiteX280" fmla="*/ 629767 w 643865"/>
              <a:gd name="connsiteY280" fmla="*/ 416236 h 643988"/>
              <a:gd name="connsiteX281" fmla="*/ 605081 w 643865"/>
              <a:gd name="connsiteY281" fmla="*/ 409509 h 643988"/>
              <a:gd name="connsiteX282" fmla="*/ 565276 w 643865"/>
              <a:gd name="connsiteY282" fmla="*/ 396672 h 643988"/>
              <a:gd name="connsiteX283" fmla="*/ 576446 w 643865"/>
              <a:gd name="connsiteY283" fmla="*/ 308483 h 643988"/>
              <a:gd name="connsiteX284" fmla="*/ 550588 w 643865"/>
              <a:gd name="connsiteY284" fmla="*/ 307187 h 643988"/>
              <a:gd name="connsiteX285" fmla="*/ 550588 w 643865"/>
              <a:gd name="connsiteY285" fmla="*/ 336995 h 643988"/>
              <a:gd name="connsiteX286" fmla="*/ 576446 w 643865"/>
              <a:gd name="connsiteY286" fmla="*/ 335699 h 643988"/>
              <a:gd name="connsiteX287" fmla="*/ 617980 w 643865"/>
              <a:gd name="connsiteY287" fmla="*/ 335699 h 643988"/>
              <a:gd name="connsiteX288" fmla="*/ 643838 w 643865"/>
              <a:gd name="connsiteY288" fmla="*/ 336995 h 643988"/>
              <a:gd name="connsiteX289" fmla="*/ 643838 w 643865"/>
              <a:gd name="connsiteY289" fmla="*/ 307063 h 643988"/>
              <a:gd name="connsiteX290" fmla="*/ 617980 w 643865"/>
              <a:gd name="connsiteY290" fmla="*/ 308359 h 643988"/>
              <a:gd name="connsiteX291" fmla="*/ 576446 w 643865"/>
              <a:gd name="connsiteY291" fmla="*/ 308483 h 643988"/>
              <a:gd name="connsiteX292" fmla="*/ 574409 w 643865"/>
              <a:gd name="connsiteY292" fmla="*/ 355262 h 643988"/>
              <a:gd name="connsiteX293" fmla="*/ 549107 w 643865"/>
              <a:gd name="connsiteY293" fmla="*/ 349708 h 643988"/>
              <a:gd name="connsiteX294" fmla="*/ 545712 w 643865"/>
              <a:gd name="connsiteY294" fmla="*/ 369950 h 643988"/>
              <a:gd name="connsiteX295" fmla="*/ 571447 w 643865"/>
              <a:gd name="connsiteY295" fmla="*/ 372912 h 643988"/>
              <a:gd name="connsiteX296" fmla="*/ 612425 w 643865"/>
              <a:gd name="connsiteY296" fmla="*/ 379763 h 643988"/>
              <a:gd name="connsiteX297" fmla="*/ 637728 w 643865"/>
              <a:gd name="connsiteY297" fmla="*/ 385317 h 643988"/>
              <a:gd name="connsiteX298" fmla="*/ 641061 w 643865"/>
              <a:gd name="connsiteY298" fmla="*/ 365136 h 643988"/>
              <a:gd name="connsiteX299" fmla="*/ 615388 w 643865"/>
              <a:gd name="connsiteY299" fmla="*/ 362174 h 643988"/>
              <a:gd name="connsiteX300" fmla="*/ 574409 w 643865"/>
              <a:gd name="connsiteY300" fmla="*/ 355262 h 643988"/>
              <a:gd name="connsiteX301" fmla="*/ 213134 w 643865"/>
              <a:gd name="connsiteY301" fmla="*/ 523248 h 643988"/>
              <a:gd name="connsiteX302" fmla="*/ 202334 w 643865"/>
              <a:gd name="connsiteY302" fmla="*/ 546823 h 643988"/>
              <a:gd name="connsiteX303" fmla="*/ 183449 w 643865"/>
              <a:gd name="connsiteY303" fmla="*/ 583852 h 643988"/>
              <a:gd name="connsiteX304" fmla="*/ 170551 w 643865"/>
              <a:gd name="connsiteY304" fmla="*/ 606316 h 643988"/>
              <a:gd name="connsiteX305" fmla="*/ 180549 w 643865"/>
              <a:gd name="connsiteY305" fmla="*/ 611376 h 643988"/>
              <a:gd name="connsiteX306" fmla="*/ 191102 w 643865"/>
              <a:gd name="connsiteY306" fmla="*/ 587740 h 643988"/>
              <a:gd name="connsiteX307" fmla="*/ 209925 w 643865"/>
              <a:gd name="connsiteY307" fmla="*/ 550711 h 643988"/>
              <a:gd name="connsiteX308" fmla="*/ 222885 w 643865"/>
              <a:gd name="connsiteY308" fmla="*/ 528309 h 643988"/>
              <a:gd name="connsiteX309" fmla="*/ 213134 w 643865"/>
              <a:gd name="connsiteY309" fmla="*/ 523248 h 643988"/>
              <a:gd name="connsiteX310" fmla="*/ 271145 w 643865"/>
              <a:gd name="connsiteY310" fmla="*/ 571571 h 643988"/>
              <a:gd name="connsiteX311" fmla="*/ 264048 w 643865"/>
              <a:gd name="connsiteY311" fmla="*/ 612549 h 643988"/>
              <a:gd name="connsiteX312" fmla="*/ 258494 w 643865"/>
              <a:gd name="connsiteY312" fmla="*/ 637852 h 643988"/>
              <a:gd name="connsiteX313" fmla="*/ 278675 w 643865"/>
              <a:gd name="connsiteY313" fmla="*/ 641184 h 643988"/>
              <a:gd name="connsiteX314" fmla="*/ 281637 w 643865"/>
              <a:gd name="connsiteY314" fmla="*/ 615511 h 643988"/>
              <a:gd name="connsiteX315" fmla="*/ 288734 w 643865"/>
              <a:gd name="connsiteY315" fmla="*/ 574533 h 643988"/>
              <a:gd name="connsiteX316" fmla="*/ 294350 w 643865"/>
              <a:gd name="connsiteY316" fmla="*/ 549230 h 643988"/>
              <a:gd name="connsiteX317" fmla="*/ 274108 w 643865"/>
              <a:gd name="connsiteY317" fmla="*/ 545836 h 643988"/>
              <a:gd name="connsiteX318" fmla="*/ 271145 w 643865"/>
              <a:gd name="connsiteY318" fmla="*/ 571571 h 643988"/>
              <a:gd name="connsiteX319" fmla="*/ 336871 w 643865"/>
              <a:gd name="connsiteY319" fmla="*/ 550711 h 643988"/>
              <a:gd name="connsiteX320" fmla="*/ 307248 w 643865"/>
              <a:gd name="connsiteY320" fmla="*/ 550711 h 643988"/>
              <a:gd name="connsiteX321" fmla="*/ 308544 w 643865"/>
              <a:gd name="connsiteY321" fmla="*/ 576508 h 643988"/>
              <a:gd name="connsiteX322" fmla="*/ 308544 w 643865"/>
              <a:gd name="connsiteY322" fmla="*/ 618103 h 643988"/>
              <a:gd name="connsiteX323" fmla="*/ 307248 w 643865"/>
              <a:gd name="connsiteY323" fmla="*/ 643962 h 643988"/>
              <a:gd name="connsiteX324" fmla="*/ 336871 w 643865"/>
              <a:gd name="connsiteY324" fmla="*/ 643962 h 643988"/>
              <a:gd name="connsiteX325" fmla="*/ 335575 w 643865"/>
              <a:gd name="connsiteY325" fmla="*/ 618103 h 643988"/>
              <a:gd name="connsiteX326" fmla="*/ 335575 w 643865"/>
              <a:gd name="connsiteY326" fmla="*/ 576508 h 643988"/>
              <a:gd name="connsiteX327" fmla="*/ 336871 w 643865"/>
              <a:gd name="connsiteY327" fmla="*/ 550711 h 643988"/>
              <a:gd name="connsiteX328" fmla="*/ 295399 w 643865"/>
              <a:gd name="connsiteY328" fmla="*/ 198076 h 643988"/>
              <a:gd name="connsiteX329" fmla="*/ 238067 w 643865"/>
              <a:gd name="connsiteY329" fmla="*/ 198076 h 643988"/>
              <a:gd name="connsiteX330" fmla="*/ 241769 w 643865"/>
              <a:gd name="connsiteY330" fmla="*/ 270652 h 643988"/>
              <a:gd name="connsiteX331" fmla="*/ 241769 w 643865"/>
              <a:gd name="connsiteY331" fmla="*/ 373529 h 643988"/>
              <a:gd name="connsiteX332" fmla="*/ 238067 w 643865"/>
              <a:gd name="connsiteY332" fmla="*/ 445859 h 643988"/>
              <a:gd name="connsiteX333" fmla="*/ 295399 w 643865"/>
              <a:gd name="connsiteY333" fmla="*/ 445859 h 643988"/>
              <a:gd name="connsiteX334" fmla="*/ 291696 w 643865"/>
              <a:gd name="connsiteY334" fmla="*/ 373529 h 643988"/>
              <a:gd name="connsiteX335" fmla="*/ 291696 w 643865"/>
              <a:gd name="connsiteY335" fmla="*/ 270652 h 643988"/>
              <a:gd name="connsiteX336" fmla="*/ 295399 w 643865"/>
              <a:gd name="connsiteY336" fmla="*/ 198076 h 643988"/>
              <a:gd name="connsiteX337" fmla="*/ 239363 w 643865"/>
              <a:gd name="connsiteY337" fmla="*/ 562745 h 643988"/>
              <a:gd name="connsiteX338" fmla="*/ 226526 w 643865"/>
              <a:gd name="connsiteY338" fmla="*/ 602304 h 643988"/>
              <a:gd name="connsiteX339" fmla="*/ 217269 w 643865"/>
              <a:gd name="connsiteY339" fmla="*/ 626435 h 643988"/>
              <a:gd name="connsiteX340" fmla="*/ 227884 w 643865"/>
              <a:gd name="connsiteY340" fmla="*/ 629891 h 643988"/>
              <a:gd name="connsiteX341" fmla="*/ 234611 w 643865"/>
              <a:gd name="connsiteY341" fmla="*/ 604896 h 643988"/>
              <a:gd name="connsiteX342" fmla="*/ 247509 w 643865"/>
              <a:gd name="connsiteY342" fmla="*/ 565399 h 643988"/>
              <a:gd name="connsiteX343" fmla="*/ 256704 w 643865"/>
              <a:gd name="connsiteY343" fmla="*/ 541207 h 643988"/>
              <a:gd name="connsiteX344" fmla="*/ 246089 w 643865"/>
              <a:gd name="connsiteY344" fmla="*/ 537751 h 643988"/>
              <a:gd name="connsiteX345" fmla="*/ 239363 w 643865"/>
              <a:gd name="connsiteY345" fmla="*/ 562745 h 643988"/>
              <a:gd name="connsiteX346" fmla="*/ 372912 w 643865"/>
              <a:gd name="connsiteY346" fmla="*/ 571571 h 643988"/>
              <a:gd name="connsiteX347" fmla="*/ 369950 w 643865"/>
              <a:gd name="connsiteY347" fmla="*/ 545836 h 643988"/>
              <a:gd name="connsiteX348" fmla="*/ 349708 w 643865"/>
              <a:gd name="connsiteY348" fmla="*/ 549230 h 643988"/>
              <a:gd name="connsiteX349" fmla="*/ 355324 w 643865"/>
              <a:gd name="connsiteY349" fmla="*/ 574533 h 643988"/>
              <a:gd name="connsiteX350" fmla="*/ 362174 w 643865"/>
              <a:gd name="connsiteY350" fmla="*/ 615511 h 643988"/>
              <a:gd name="connsiteX351" fmla="*/ 365136 w 643865"/>
              <a:gd name="connsiteY351" fmla="*/ 641184 h 643988"/>
              <a:gd name="connsiteX352" fmla="*/ 385317 w 643865"/>
              <a:gd name="connsiteY352" fmla="*/ 637852 h 643988"/>
              <a:gd name="connsiteX353" fmla="*/ 379763 w 643865"/>
              <a:gd name="connsiteY353" fmla="*/ 612549 h 643988"/>
              <a:gd name="connsiteX354" fmla="*/ 372912 w 643865"/>
              <a:gd name="connsiteY354" fmla="*/ 571571 h 643988"/>
              <a:gd name="connsiteX355" fmla="*/ 404819 w 643865"/>
              <a:gd name="connsiteY355" fmla="*/ 562745 h 643988"/>
              <a:gd name="connsiteX356" fmla="*/ 398092 w 643865"/>
              <a:gd name="connsiteY356" fmla="*/ 538060 h 643988"/>
              <a:gd name="connsiteX357" fmla="*/ 387477 w 643865"/>
              <a:gd name="connsiteY357" fmla="*/ 541516 h 643988"/>
              <a:gd name="connsiteX358" fmla="*/ 396672 w 643865"/>
              <a:gd name="connsiteY358" fmla="*/ 565708 h 643988"/>
              <a:gd name="connsiteX359" fmla="*/ 409571 w 643865"/>
              <a:gd name="connsiteY359" fmla="*/ 605205 h 643988"/>
              <a:gd name="connsiteX360" fmla="*/ 416297 w 643865"/>
              <a:gd name="connsiteY360" fmla="*/ 630199 h 643988"/>
              <a:gd name="connsiteX361" fmla="*/ 426912 w 643865"/>
              <a:gd name="connsiteY361" fmla="*/ 626743 h 643988"/>
              <a:gd name="connsiteX362" fmla="*/ 417655 w 643865"/>
              <a:gd name="connsiteY362" fmla="*/ 602613 h 643988"/>
              <a:gd name="connsiteX363" fmla="*/ 404819 w 643865"/>
              <a:gd name="connsiteY363" fmla="*/ 562745 h 643988"/>
              <a:gd name="connsiteX364" fmla="*/ 336933 w 643865"/>
              <a:gd name="connsiteY364" fmla="*/ -27 h 643988"/>
              <a:gd name="connsiteX365" fmla="*/ 307248 w 643865"/>
              <a:gd name="connsiteY365" fmla="*/ -27 h 643988"/>
              <a:gd name="connsiteX366" fmla="*/ 308544 w 643865"/>
              <a:gd name="connsiteY366" fmla="*/ 25831 h 643988"/>
              <a:gd name="connsiteX367" fmla="*/ 308544 w 643865"/>
              <a:gd name="connsiteY367" fmla="*/ 67365 h 643988"/>
              <a:gd name="connsiteX368" fmla="*/ 307248 w 643865"/>
              <a:gd name="connsiteY368" fmla="*/ 93223 h 643988"/>
              <a:gd name="connsiteX369" fmla="*/ 336871 w 643865"/>
              <a:gd name="connsiteY369" fmla="*/ 93223 h 643988"/>
              <a:gd name="connsiteX370" fmla="*/ 335575 w 643865"/>
              <a:gd name="connsiteY370" fmla="*/ 67365 h 643988"/>
              <a:gd name="connsiteX371" fmla="*/ 335575 w 643865"/>
              <a:gd name="connsiteY371" fmla="*/ 25831 h 643988"/>
              <a:gd name="connsiteX372" fmla="*/ 336871 w 643865"/>
              <a:gd name="connsiteY372" fmla="*/ -27 h 643988"/>
              <a:gd name="connsiteX373" fmla="*/ 336933 w 643865"/>
              <a:gd name="connsiteY373" fmla="*/ -27 h 643988"/>
              <a:gd name="connsiteX374" fmla="*/ 348535 w 643865"/>
              <a:gd name="connsiteY374" fmla="*/ 445859 h 643988"/>
              <a:gd name="connsiteX375" fmla="*/ 405991 w 643865"/>
              <a:gd name="connsiteY375" fmla="*/ 445859 h 643988"/>
              <a:gd name="connsiteX376" fmla="*/ 402288 w 643865"/>
              <a:gd name="connsiteY376" fmla="*/ 373529 h 643988"/>
              <a:gd name="connsiteX377" fmla="*/ 402288 w 643865"/>
              <a:gd name="connsiteY377" fmla="*/ 270652 h 643988"/>
              <a:gd name="connsiteX378" fmla="*/ 405991 w 643865"/>
              <a:gd name="connsiteY378" fmla="*/ 198076 h 643988"/>
              <a:gd name="connsiteX379" fmla="*/ 348535 w 643865"/>
              <a:gd name="connsiteY379" fmla="*/ 198076 h 643988"/>
              <a:gd name="connsiteX380" fmla="*/ 352238 w 643865"/>
              <a:gd name="connsiteY380" fmla="*/ 270652 h 643988"/>
              <a:gd name="connsiteX381" fmla="*/ 352238 w 643865"/>
              <a:gd name="connsiteY381" fmla="*/ 373529 h 643988"/>
              <a:gd name="connsiteX382" fmla="*/ 348535 w 643865"/>
              <a:gd name="connsiteY382" fmla="*/ 445859 h 6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643865" h="643988">
                <a:moveTo>
                  <a:pt x="56195" y="191349"/>
                </a:moveTo>
                <a:cubicBezTo>
                  <a:pt x="48542" y="187331"/>
                  <a:pt x="40649" y="183789"/>
                  <a:pt x="32558" y="180734"/>
                </a:cubicBezTo>
                <a:lnTo>
                  <a:pt x="37619" y="170798"/>
                </a:lnTo>
                <a:cubicBezTo>
                  <a:pt x="44932" y="175569"/>
                  <a:pt x="52535" y="179876"/>
                  <a:pt x="60391" y="183696"/>
                </a:cubicBezTo>
                <a:lnTo>
                  <a:pt x="97420" y="202581"/>
                </a:lnTo>
                <a:cubicBezTo>
                  <a:pt x="105078" y="206580"/>
                  <a:pt x="112972" y="210104"/>
                  <a:pt x="121056" y="213134"/>
                </a:cubicBezTo>
                <a:lnTo>
                  <a:pt x="115934" y="223070"/>
                </a:lnTo>
                <a:cubicBezTo>
                  <a:pt x="108726" y="218330"/>
                  <a:pt x="101246" y="214023"/>
                  <a:pt x="93532" y="210172"/>
                </a:cubicBezTo>
                <a:lnTo>
                  <a:pt x="56195" y="191349"/>
                </a:lnTo>
                <a:close/>
                <a:moveTo>
                  <a:pt x="78535" y="247324"/>
                </a:moveTo>
                <a:cubicBezTo>
                  <a:pt x="86780" y="249910"/>
                  <a:pt x="94859" y="253001"/>
                  <a:pt x="102727" y="256581"/>
                </a:cubicBezTo>
                <a:lnTo>
                  <a:pt x="106183" y="245966"/>
                </a:lnTo>
                <a:cubicBezTo>
                  <a:pt x="97716" y="244257"/>
                  <a:pt x="89366" y="242010"/>
                  <a:pt x="81189" y="239239"/>
                </a:cubicBezTo>
                <a:lnTo>
                  <a:pt x="41877" y="226403"/>
                </a:lnTo>
                <a:cubicBezTo>
                  <a:pt x="33650" y="223817"/>
                  <a:pt x="25590" y="220725"/>
                  <a:pt x="17747" y="217145"/>
                </a:cubicBezTo>
                <a:lnTo>
                  <a:pt x="14291" y="227760"/>
                </a:lnTo>
                <a:cubicBezTo>
                  <a:pt x="22745" y="229507"/>
                  <a:pt x="31095" y="231753"/>
                  <a:pt x="39285" y="234487"/>
                </a:cubicBezTo>
                <a:lnTo>
                  <a:pt x="78535" y="247324"/>
                </a:lnTo>
                <a:close/>
                <a:moveTo>
                  <a:pt x="109392" y="181413"/>
                </a:moveTo>
                <a:cubicBezTo>
                  <a:pt x="116483" y="186338"/>
                  <a:pt x="123266" y="191701"/>
                  <a:pt x="129696" y="197459"/>
                </a:cubicBezTo>
                <a:lnTo>
                  <a:pt x="141607" y="180796"/>
                </a:lnTo>
                <a:cubicBezTo>
                  <a:pt x="134041" y="176605"/>
                  <a:pt x="126746" y="171946"/>
                  <a:pt x="119760" y="166848"/>
                </a:cubicBezTo>
                <a:lnTo>
                  <a:pt x="85941" y="142718"/>
                </a:lnTo>
                <a:cubicBezTo>
                  <a:pt x="78881" y="137775"/>
                  <a:pt x="72123" y="132418"/>
                  <a:pt x="65699" y="126672"/>
                </a:cubicBezTo>
                <a:lnTo>
                  <a:pt x="54220" y="143335"/>
                </a:lnTo>
                <a:cubicBezTo>
                  <a:pt x="61761" y="147526"/>
                  <a:pt x="69037" y="152185"/>
                  <a:pt x="76005" y="157283"/>
                </a:cubicBezTo>
                <a:lnTo>
                  <a:pt x="109392" y="181413"/>
                </a:lnTo>
                <a:close/>
                <a:moveTo>
                  <a:pt x="119760" y="477086"/>
                </a:moveTo>
                <a:cubicBezTo>
                  <a:pt x="126746" y="471988"/>
                  <a:pt x="134041" y="467329"/>
                  <a:pt x="141607" y="463139"/>
                </a:cubicBezTo>
                <a:lnTo>
                  <a:pt x="129696" y="446414"/>
                </a:lnTo>
                <a:cubicBezTo>
                  <a:pt x="123401" y="452203"/>
                  <a:pt x="116742" y="457584"/>
                  <a:pt x="109763" y="462521"/>
                </a:cubicBezTo>
                <a:lnTo>
                  <a:pt x="75696" y="486652"/>
                </a:lnTo>
                <a:cubicBezTo>
                  <a:pt x="68827" y="491737"/>
                  <a:pt x="61656" y="496396"/>
                  <a:pt x="54220" y="500599"/>
                </a:cubicBezTo>
                <a:lnTo>
                  <a:pt x="66131" y="517262"/>
                </a:lnTo>
                <a:cubicBezTo>
                  <a:pt x="72536" y="511498"/>
                  <a:pt x="79300" y="506141"/>
                  <a:pt x="86373" y="501216"/>
                </a:cubicBezTo>
                <a:lnTo>
                  <a:pt x="119760" y="477086"/>
                </a:lnTo>
                <a:close/>
                <a:moveTo>
                  <a:pt x="170675" y="494243"/>
                </a:moveTo>
                <a:lnTo>
                  <a:pt x="149568" y="473136"/>
                </a:lnTo>
                <a:cubicBezTo>
                  <a:pt x="144211" y="479900"/>
                  <a:pt x="138416" y="486312"/>
                  <a:pt x="132227" y="492329"/>
                </a:cubicBezTo>
                <a:lnTo>
                  <a:pt x="102851" y="521767"/>
                </a:lnTo>
                <a:cubicBezTo>
                  <a:pt x="96790" y="527908"/>
                  <a:pt x="90384" y="533703"/>
                  <a:pt x="83657" y="539109"/>
                </a:cubicBezTo>
                <a:lnTo>
                  <a:pt x="104702" y="560153"/>
                </a:lnTo>
                <a:cubicBezTo>
                  <a:pt x="110114" y="553414"/>
                  <a:pt x="115922" y="547002"/>
                  <a:pt x="122105" y="540960"/>
                </a:cubicBezTo>
                <a:lnTo>
                  <a:pt x="151543" y="511337"/>
                </a:lnTo>
                <a:cubicBezTo>
                  <a:pt x="157603" y="505246"/>
                  <a:pt x="164034" y="499538"/>
                  <a:pt x="170798" y="494243"/>
                </a:cubicBezTo>
                <a:lnTo>
                  <a:pt x="170675" y="494243"/>
                </a:lnTo>
                <a:close/>
                <a:moveTo>
                  <a:pt x="69401" y="288734"/>
                </a:moveTo>
                <a:cubicBezTo>
                  <a:pt x="77936" y="290092"/>
                  <a:pt x="86385" y="291949"/>
                  <a:pt x="94704" y="294288"/>
                </a:cubicBezTo>
                <a:lnTo>
                  <a:pt x="98037" y="274108"/>
                </a:lnTo>
                <a:cubicBezTo>
                  <a:pt x="89428" y="273657"/>
                  <a:pt x="80849" y="272670"/>
                  <a:pt x="72364" y="271145"/>
                </a:cubicBezTo>
                <a:lnTo>
                  <a:pt x="31385" y="264480"/>
                </a:lnTo>
                <a:cubicBezTo>
                  <a:pt x="22850" y="263123"/>
                  <a:pt x="14402" y="261265"/>
                  <a:pt x="6083" y="258926"/>
                </a:cubicBezTo>
                <a:lnTo>
                  <a:pt x="2688" y="279107"/>
                </a:lnTo>
                <a:cubicBezTo>
                  <a:pt x="11322" y="279551"/>
                  <a:pt x="19913" y="280545"/>
                  <a:pt x="28423" y="282069"/>
                </a:cubicBezTo>
                <a:lnTo>
                  <a:pt x="69401" y="288734"/>
                </a:lnTo>
                <a:close/>
                <a:moveTo>
                  <a:pt x="97049" y="441353"/>
                </a:moveTo>
                <a:cubicBezTo>
                  <a:pt x="104702" y="437435"/>
                  <a:pt x="112595" y="434016"/>
                  <a:pt x="120686" y="431109"/>
                </a:cubicBezTo>
                <a:lnTo>
                  <a:pt x="115934" y="420803"/>
                </a:lnTo>
                <a:cubicBezTo>
                  <a:pt x="108757" y="425585"/>
                  <a:pt x="101271" y="429899"/>
                  <a:pt x="93532" y="433701"/>
                </a:cubicBezTo>
                <a:lnTo>
                  <a:pt x="56503" y="452585"/>
                </a:lnTo>
                <a:cubicBezTo>
                  <a:pt x="48844" y="456585"/>
                  <a:pt x="40951" y="460108"/>
                  <a:pt x="32867" y="463139"/>
                </a:cubicBezTo>
                <a:lnTo>
                  <a:pt x="37927" y="473136"/>
                </a:lnTo>
                <a:cubicBezTo>
                  <a:pt x="45135" y="468353"/>
                  <a:pt x="52640" y="464027"/>
                  <a:pt x="60391" y="460176"/>
                </a:cubicBezTo>
                <a:lnTo>
                  <a:pt x="97049" y="441353"/>
                </a:lnTo>
                <a:close/>
                <a:moveTo>
                  <a:pt x="67365" y="335575"/>
                </a:moveTo>
                <a:cubicBezTo>
                  <a:pt x="76005" y="335476"/>
                  <a:pt x="84639" y="335908"/>
                  <a:pt x="93223" y="336871"/>
                </a:cubicBezTo>
                <a:lnTo>
                  <a:pt x="93223" y="307063"/>
                </a:lnTo>
                <a:cubicBezTo>
                  <a:pt x="84639" y="308026"/>
                  <a:pt x="76005" y="308458"/>
                  <a:pt x="67365" y="308359"/>
                </a:cubicBezTo>
                <a:lnTo>
                  <a:pt x="25831" y="308359"/>
                </a:lnTo>
                <a:cubicBezTo>
                  <a:pt x="17191" y="308458"/>
                  <a:pt x="8557" y="308026"/>
                  <a:pt x="-27" y="307063"/>
                </a:cubicBezTo>
                <a:lnTo>
                  <a:pt x="-27" y="336871"/>
                </a:lnTo>
                <a:cubicBezTo>
                  <a:pt x="8557" y="335908"/>
                  <a:pt x="17191" y="335476"/>
                  <a:pt x="25831" y="335575"/>
                </a:cubicBezTo>
                <a:lnTo>
                  <a:pt x="67365" y="335575"/>
                </a:lnTo>
                <a:close/>
                <a:moveTo>
                  <a:pt x="166848" y="119884"/>
                </a:moveTo>
                <a:cubicBezTo>
                  <a:pt x="171933" y="126857"/>
                  <a:pt x="176587" y="134134"/>
                  <a:pt x="180796" y="141669"/>
                </a:cubicBezTo>
                <a:lnTo>
                  <a:pt x="197459" y="129820"/>
                </a:lnTo>
                <a:cubicBezTo>
                  <a:pt x="191701" y="123389"/>
                  <a:pt x="186338" y="116607"/>
                  <a:pt x="181413" y="109516"/>
                </a:cubicBezTo>
                <a:lnTo>
                  <a:pt x="157283" y="75696"/>
                </a:lnTo>
                <a:cubicBezTo>
                  <a:pt x="152197" y="68723"/>
                  <a:pt x="147544" y="61446"/>
                  <a:pt x="143335" y="53911"/>
                </a:cubicBezTo>
                <a:lnTo>
                  <a:pt x="126672" y="65760"/>
                </a:lnTo>
                <a:cubicBezTo>
                  <a:pt x="132430" y="72191"/>
                  <a:pt x="137793" y="78973"/>
                  <a:pt x="142718" y="86064"/>
                </a:cubicBezTo>
                <a:lnTo>
                  <a:pt x="166848" y="119884"/>
                </a:lnTo>
                <a:close/>
                <a:moveTo>
                  <a:pt x="81189" y="404695"/>
                </a:moveTo>
                <a:cubicBezTo>
                  <a:pt x="89366" y="401924"/>
                  <a:pt x="97716" y="399678"/>
                  <a:pt x="106183" y="397968"/>
                </a:cubicBezTo>
                <a:lnTo>
                  <a:pt x="102727" y="387353"/>
                </a:lnTo>
                <a:cubicBezTo>
                  <a:pt x="94859" y="390908"/>
                  <a:pt x="86780" y="393982"/>
                  <a:pt x="78535" y="396549"/>
                </a:cubicBezTo>
                <a:lnTo>
                  <a:pt x="39038" y="409385"/>
                </a:lnTo>
                <a:cubicBezTo>
                  <a:pt x="30855" y="412150"/>
                  <a:pt x="22505" y="414397"/>
                  <a:pt x="14044" y="416112"/>
                </a:cubicBezTo>
                <a:lnTo>
                  <a:pt x="17500" y="426789"/>
                </a:lnTo>
                <a:cubicBezTo>
                  <a:pt x="25424" y="423203"/>
                  <a:pt x="33570" y="420111"/>
                  <a:pt x="41877" y="417532"/>
                </a:cubicBezTo>
                <a:lnTo>
                  <a:pt x="81189" y="404695"/>
                </a:lnTo>
                <a:close/>
                <a:moveTo>
                  <a:pt x="72364" y="372789"/>
                </a:moveTo>
                <a:cubicBezTo>
                  <a:pt x="80849" y="371265"/>
                  <a:pt x="89428" y="370277"/>
                  <a:pt x="98037" y="369827"/>
                </a:cubicBezTo>
                <a:lnTo>
                  <a:pt x="94704" y="349584"/>
                </a:lnTo>
                <a:cubicBezTo>
                  <a:pt x="86397" y="351985"/>
                  <a:pt x="77949" y="353843"/>
                  <a:pt x="69401" y="355139"/>
                </a:cubicBezTo>
                <a:lnTo>
                  <a:pt x="28423" y="362051"/>
                </a:lnTo>
                <a:cubicBezTo>
                  <a:pt x="19913" y="363544"/>
                  <a:pt x="11316" y="364538"/>
                  <a:pt x="2688" y="365013"/>
                </a:cubicBezTo>
                <a:lnTo>
                  <a:pt x="6083" y="385193"/>
                </a:lnTo>
                <a:cubicBezTo>
                  <a:pt x="14395" y="382824"/>
                  <a:pt x="22844" y="380966"/>
                  <a:pt x="31385" y="379639"/>
                </a:cubicBezTo>
                <a:lnTo>
                  <a:pt x="72364" y="372789"/>
                </a:lnTo>
                <a:close/>
                <a:moveTo>
                  <a:pt x="132350" y="151543"/>
                </a:moveTo>
                <a:cubicBezTo>
                  <a:pt x="138509" y="157585"/>
                  <a:pt x="144298" y="163997"/>
                  <a:pt x="149692" y="170736"/>
                </a:cubicBezTo>
                <a:lnTo>
                  <a:pt x="170798" y="149692"/>
                </a:lnTo>
                <a:cubicBezTo>
                  <a:pt x="164028" y="144316"/>
                  <a:pt x="157591" y="138528"/>
                  <a:pt x="151543" y="132350"/>
                </a:cubicBezTo>
                <a:lnTo>
                  <a:pt x="122105" y="102974"/>
                </a:lnTo>
                <a:cubicBezTo>
                  <a:pt x="115928" y="96926"/>
                  <a:pt x="110139" y="90489"/>
                  <a:pt x="104764" y="83719"/>
                </a:cubicBezTo>
                <a:lnTo>
                  <a:pt x="83719" y="104825"/>
                </a:lnTo>
                <a:cubicBezTo>
                  <a:pt x="90458" y="110219"/>
                  <a:pt x="96870" y="116008"/>
                  <a:pt x="102912" y="122167"/>
                </a:cubicBezTo>
                <a:lnTo>
                  <a:pt x="132350" y="151543"/>
                </a:lnTo>
                <a:close/>
                <a:moveTo>
                  <a:pt x="524051" y="166848"/>
                </a:moveTo>
                <a:cubicBezTo>
                  <a:pt x="517064" y="171946"/>
                  <a:pt x="509770" y="176605"/>
                  <a:pt x="502204" y="180796"/>
                </a:cubicBezTo>
                <a:lnTo>
                  <a:pt x="514115" y="197459"/>
                </a:lnTo>
                <a:cubicBezTo>
                  <a:pt x="520545" y="191701"/>
                  <a:pt x="527328" y="186338"/>
                  <a:pt x="534419" y="181413"/>
                </a:cubicBezTo>
                <a:lnTo>
                  <a:pt x="568238" y="157283"/>
                </a:lnTo>
                <a:cubicBezTo>
                  <a:pt x="575206" y="152185"/>
                  <a:pt x="582482" y="147526"/>
                  <a:pt x="590023" y="143335"/>
                </a:cubicBezTo>
                <a:lnTo>
                  <a:pt x="578112" y="126672"/>
                </a:lnTo>
                <a:cubicBezTo>
                  <a:pt x="571688" y="132418"/>
                  <a:pt x="564930" y="137775"/>
                  <a:pt x="557870" y="142718"/>
                </a:cubicBezTo>
                <a:lnTo>
                  <a:pt x="524051" y="166848"/>
                </a:lnTo>
                <a:close/>
                <a:moveTo>
                  <a:pt x="473136" y="149692"/>
                </a:moveTo>
                <a:lnTo>
                  <a:pt x="494243" y="170736"/>
                </a:lnTo>
                <a:cubicBezTo>
                  <a:pt x="499636" y="163997"/>
                  <a:pt x="505425" y="157585"/>
                  <a:pt x="511584" y="151543"/>
                </a:cubicBezTo>
                <a:lnTo>
                  <a:pt x="540960" y="122167"/>
                </a:lnTo>
                <a:cubicBezTo>
                  <a:pt x="547045" y="116002"/>
                  <a:pt x="553494" y="110213"/>
                  <a:pt x="560277" y="104825"/>
                </a:cubicBezTo>
                <a:lnTo>
                  <a:pt x="539232" y="83719"/>
                </a:lnTo>
                <a:cubicBezTo>
                  <a:pt x="533857" y="90489"/>
                  <a:pt x="528068" y="96926"/>
                  <a:pt x="521891" y="102974"/>
                </a:cubicBezTo>
                <a:lnTo>
                  <a:pt x="492391" y="132350"/>
                </a:lnTo>
                <a:cubicBezTo>
                  <a:pt x="486343" y="138528"/>
                  <a:pt x="479906" y="144316"/>
                  <a:pt x="473136" y="149692"/>
                </a:cubicBezTo>
                <a:close/>
                <a:moveTo>
                  <a:pt x="571879" y="271145"/>
                </a:moveTo>
                <a:cubicBezTo>
                  <a:pt x="563369" y="272670"/>
                  <a:pt x="554778" y="273663"/>
                  <a:pt x="546144" y="274108"/>
                </a:cubicBezTo>
                <a:lnTo>
                  <a:pt x="549539" y="294288"/>
                </a:lnTo>
                <a:cubicBezTo>
                  <a:pt x="557858" y="291949"/>
                  <a:pt x="566306" y="290092"/>
                  <a:pt x="574841" y="288734"/>
                </a:cubicBezTo>
                <a:lnTo>
                  <a:pt x="615820" y="281884"/>
                </a:lnTo>
                <a:cubicBezTo>
                  <a:pt x="624305" y="280359"/>
                  <a:pt x="632884" y="279372"/>
                  <a:pt x="641493" y="278921"/>
                </a:cubicBezTo>
                <a:lnTo>
                  <a:pt x="638160" y="258741"/>
                </a:lnTo>
                <a:cubicBezTo>
                  <a:pt x="629841" y="261080"/>
                  <a:pt x="621392" y="262937"/>
                  <a:pt x="612857" y="264295"/>
                </a:cubicBezTo>
                <a:lnTo>
                  <a:pt x="571879" y="271145"/>
                </a:lnTo>
                <a:close/>
                <a:moveTo>
                  <a:pt x="563054" y="239239"/>
                </a:moveTo>
                <a:cubicBezTo>
                  <a:pt x="554772" y="242022"/>
                  <a:pt x="546323" y="244269"/>
                  <a:pt x="537751" y="245966"/>
                </a:cubicBezTo>
                <a:lnTo>
                  <a:pt x="541207" y="256581"/>
                </a:lnTo>
                <a:cubicBezTo>
                  <a:pt x="549076" y="253001"/>
                  <a:pt x="557154" y="249910"/>
                  <a:pt x="565399" y="247324"/>
                </a:cubicBezTo>
                <a:lnTo>
                  <a:pt x="604896" y="234487"/>
                </a:lnTo>
                <a:cubicBezTo>
                  <a:pt x="612987" y="231766"/>
                  <a:pt x="621232" y="229519"/>
                  <a:pt x="629582" y="227760"/>
                </a:cubicBezTo>
                <a:lnTo>
                  <a:pt x="626126" y="217145"/>
                </a:lnTo>
                <a:cubicBezTo>
                  <a:pt x="618282" y="220725"/>
                  <a:pt x="610222" y="223817"/>
                  <a:pt x="601996" y="226403"/>
                </a:cubicBezTo>
                <a:lnTo>
                  <a:pt x="563054" y="239239"/>
                </a:lnTo>
                <a:close/>
                <a:moveTo>
                  <a:pt x="446476" y="129820"/>
                </a:moveTo>
                <a:lnTo>
                  <a:pt x="463139" y="141669"/>
                </a:lnTo>
                <a:cubicBezTo>
                  <a:pt x="467347" y="134134"/>
                  <a:pt x="472001" y="126857"/>
                  <a:pt x="477086" y="119884"/>
                </a:cubicBezTo>
                <a:lnTo>
                  <a:pt x="501216" y="86064"/>
                </a:lnTo>
                <a:cubicBezTo>
                  <a:pt x="506086" y="78980"/>
                  <a:pt x="511381" y="72197"/>
                  <a:pt x="517077" y="65760"/>
                </a:cubicBezTo>
                <a:lnTo>
                  <a:pt x="500414" y="53911"/>
                </a:lnTo>
                <a:cubicBezTo>
                  <a:pt x="496205" y="61446"/>
                  <a:pt x="491552" y="68723"/>
                  <a:pt x="486467" y="75696"/>
                </a:cubicBezTo>
                <a:lnTo>
                  <a:pt x="462336" y="109516"/>
                </a:lnTo>
                <a:cubicBezTo>
                  <a:pt x="457467" y="116601"/>
                  <a:pt x="452172" y="123383"/>
                  <a:pt x="446476" y="129820"/>
                </a:cubicBezTo>
                <a:close/>
                <a:moveTo>
                  <a:pt x="430677" y="120686"/>
                </a:moveTo>
                <a:cubicBezTo>
                  <a:pt x="433707" y="112601"/>
                  <a:pt x="437231" y="104708"/>
                  <a:pt x="441230" y="97049"/>
                </a:cubicBezTo>
                <a:lnTo>
                  <a:pt x="459744" y="60021"/>
                </a:lnTo>
                <a:cubicBezTo>
                  <a:pt x="463608" y="52300"/>
                  <a:pt x="467934" y="44814"/>
                  <a:pt x="472704" y="37619"/>
                </a:cubicBezTo>
                <a:lnTo>
                  <a:pt x="462707" y="32558"/>
                </a:lnTo>
                <a:cubicBezTo>
                  <a:pt x="459701" y="40655"/>
                  <a:pt x="456177" y="48548"/>
                  <a:pt x="452153" y="56195"/>
                </a:cubicBezTo>
                <a:lnTo>
                  <a:pt x="433639" y="93223"/>
                </a:lnTo>
                <a:cubicBezTo>
                  <a:pt x="429776" y="100944"/>
                  <a:pt x="425450" y="108430"/>
                  <a:pt x="420679" y="115625"/>
                </a:cubicBezTo>
                <a:lnTo>
                  <a:pt x="430677" y="120686"/>
                </a:lnTo>
                <a:close/>
                <a:moveTo>
                  <a:pt x="202334" y="97049"/>
                </a:moveTo>
                <a:cubicBezTo>
                  <a:pt x="206333" y="104708"/>
                  <a:pt x="209857" y="112601"/>
                  <a:pt x="212887" y="120686"/>
                </a:cubicBezTo>
                <a:lnTo>
                  <a:pt x="222885" y="115625"/>
                </a:lnTo>
                <a:cubicBezTo>
                  <a:pt x="218114" y="108430"/>
                  <a:pt x="213788" y="100944"/>
                  <a:pt x="209925" y="93223"/>
                </a:cubicBezTo>
                <a:lnTo>
                  <a:pt x="191102" y="56195"/>
                </a:lnTo>
                <a:cubicBezTo>
                  <a:pt x="187078" y="48548"/>
                  <a:pt x="183554" y="40655"/>
                  <a:pt x="180549" y="32558"/>
                </a:cubicBezTo>
                <a:lnTo>
                  <a:pt x="170551" y="37619"/>
                </a:lnTo>
                <a:cubicBezTo>
                  <a:pt x="175451" y="44796"/>
                  <a:pt x="179882" y="52276"/>
                  <a:pt x="183820" y="60021"/>
                </a:cubicBezTo>
                <a:lnTo>
                  <a:pt x="202334" y="97049"/>
                </a:lnTo>
                <a:close/>
                <a:moveTo>
                  <a:pt x="239363" y="81189"/>
                </a:moveTo>
                <a:cubicBezTo>
                  <a:pt x="242115" y="89267"/>
                  <a:pt x="244361" y="97512"/>
                  <a:pt x="246089" y="105875"/>
                </a:cubicBezTo>
                <a:lnTo>
                  <a:pt x="256704" y="102480"/>
                </a:lnTo>
                <a:cubicBezTo>
                  <a:pt x="253125" y="94624"/>
                  <a:pt x="250051" y="86539"/>
                  <a:pt x="247509" y="78288"/>
                </a:cubicBezTo>
                <a:lnTo>
                  <a:pt x="234611" y="38729"/>
                </a:lnTo>
                <a:cubicBezTo>
                  <a:pt x="231877" y="30645"/>
                  <a:pt x="229630" y="22400"/>
                  <a:pt x="227884" y="14044"/>
                </a:cubicBezTo>
                <a:lnTo>
                  <a:pt x="217145" y="17623"/>
                </a:lnTo>
                <a:cubicBezTo>
                  <a:pt x="220725" y="25492"/>
                  <a:pt x="223817" y="33570"/>
                  <a:pt x="226403" y="41815"/>
                </a:cubicBezTo>
                <a:lnTo>
                  <a:pt x="239363" y="81189"/>
                </a:lnTo>
                <a:close/>
                <a:moveTo>
                  <a:pt x="271269" y="72364"/>
                </a:moveTo>
                <a:cubicBezTo>
                  <a:pt x="272744" y="80794"/>
                  <a:pt x="273694" y="89304"/>
                  <a:pt x="274108" y="97852"/>
                </a:cubicBezTo>
                <a:lnTo>
                  <a:pt x="294350" y="94519"/>
                </a:lnTo>
                <a:cubicBezTo>
                  <a:pt x="291962" y="86206"/>
                  <a:pt x="290086" y="77758"/>
                  <a:pt x="288734" y="69216"/>
                </a:cubicBezTo>
                <a:lnTo>
                  <a:pt x="281884" y="28238"/>
                </a:lnTo>
                <a:cubicBezTo>
                  <a:pt x="280390" y="19728"/>
                  <a:pt x="279397" y="11131"/>
                  <a:pt x="278921" y="2503"/>
                </a:cubicBezTo>
                <a:lnTo>
                  <a:pt x="258741" y="5897"/>
                </a:lnTo>
                <a:cubicBezTo>
                  <a:pt x="261080" y="14217"/>
                  <a:pt x="262937" y="22665"/>
                  <a:pt x="264295" y="31200"/>
                </a:cubicBezTo>
                <a:lnTo>
                  <a:pt x="271269" y="72364"/>
                </a:lnTo>
                <a:close/>
                <a:moveTo>
                  <a:pt x="372912" y="72364"/>
                </a:moveTo>
                <a:lnTo>
                  <a:pt x="379763" y="31385"/>
                </a:lnTo>
                <a:cubicBezTo>
                  <a:pt x="381120" y="22850"/>
                  <a:pt x="382978" y="14402"/>
                  <a:pt x="385317" y="6083"/>
                </a:cubicBezTo>
                <a:lnTo>
                  <a:pt x="365136" y="2688"/>
                </a:lnTo>
                <a:cubicBezTo>
                  <a:pt x="364661" y="11316"/>
                  <a:pt x="363667" y="19913"/>
                  <a:pt x="362174" y="28423"/>
                </a:cubicBezTo>
                <a:lnTo>
                  <a:pt x="355324" y="69401"/>
                </a:lnTo>
                <a:cubicBezTo>
                  <a:pt x="353972" y="77943"/>
                  <a:pt x="352096" y="86391"/>
                  <a:pt x="349708" y="94704"/>
                </a:cubicBezTo>
                <a:lnTo>
                  <a:pt x="369950" y="98037"/>
                </a:lnTo>
                <a:cubicBezTo>
                  <a:pt x="370357" y="89428"/>
                  <a:pt x="371301" y="80856"/>
                  <a:pt x="372789" y="72364"/>
                </a:cubicBezTo>
                <a:lnTo>
                  <a:pt x="372912" y="72364"/>
                </a:lnTo>
                <a:close/>
                <a:moveTo>
                  <a:pt x="404819" y="81189"/>
                </a:moveTo>
                <a:lnTo>
                  <a:pt x="417655" y="41630"/>
                </a:lnTo>
                <a:cubicBezTo>
                  <a:pt x="420210" y="33453"/>
                  <a:pt x="423259" y="25430"/>
                  <a:pt x="426789" y="17623"/>
                </a:cubicBezTo>
                <a:lnTo>
                  <a:pt x="416174" y="14229"/>
                </a:lnTo>
                <a:cubicBezTo>
                  <a:pt x="414397" y="22579"/>
                  <a:pt x="412150" y="30818"/>
                  <a:pt x="409447" y="38915"/>
                </a:cubicBezTo>
                <a:lnTo>
                  <a:pt x="396549" y="78473"/>
                </a:lnTo>
                <a:cubicBezTo>
                  <a:pt x="394025" y="86737"/>
                  <a:pt x="390995" y="94834"/>
                  <a:pt x="387477" y="102727"/>
                </a:cubicBezTo>
                <a:lnTo>
                  <a:pt x="398092" y="106121"/>
                </a:lnTo>
                <a:cubicBezTo>
                  <a:pt x="399770" y="97679"/>
                  <a:pt x="401973" y="89354"/>
                  <a:pt x="404695" y="81189"/>
                </a:cubicBezTo>
                <a:lnTo>
                  <a:pt x="404819" y="81189"/>
                </a:lnTo>
                <a:close/>
                <a:moveTo>
                  <a:pt x="546761" y="202581"/>
                </a:moveTo>
                <a:cubicBezTo>
                  <a:pt x="539146" y="206574"/>
                  <a:pt x="531296" y="210098"/>
                  <a:pt x="523248" y="213134"/>
                </a:cubicBezTo>
                <a:lnTo>
                  <a:pt x="528309" y="223070"/>
                </a:lnTo>
                <a:cubicBezTo>
                  <a:pt x="535505" y="218318"/>
                  <a:pt x="542984" y="214010"/>
                  <a:pt x="550711" y="210172"/>
                </a:cubicBezTo>
                <a:lnTo>
                  <a:pt x="587740" y="191349"/>
                </a:lnTo>
                <a:cubicBezTo>
                  <a:pt x="595392" y="187331"/>
                  <a:pt x="603286" y="183789"/>
                  <a:pt x="611376" y="180734"/>
                </a:cubicBezTo>
                <a:lnTo>
                  <a:pt x="606316" y="170798"/>
                </a:lnTo>
                <a:cubicBezTo>
                  <a:pt x="599101" y="175562"/>
                  <a:pt x="591603" y="179870"/>
                  <a:pt x="583852" y="183696"/>
                </a:cubicBezTo>
                <a:lnTo>
                  <a:pt x="546761" y="202581"/>
                </a:lnTo>
                <a:close/>
                <a:moveTo>
                  <a:pt x="441230" y="546823"/>
                </a:moveTo>
                <a:cubicBezTo>
                  <a:pt x="437225" y="539195"/>
                  <a:pt x="433695" y="531321"/>
                  <a:pt x="430677" y="523248"/>
                </a:cubicBezTo>
                <a:lnTo>
                  <a:pt x="420679" y="528309"/>
                </a:lnTo>
                <a:cubicBezTo>
                  <a:pt x="425474" y="535492"/>
                  <a:pt x="429807" y="542972"/>
                  <a:pt x="433639" y="550711"/>
                </a:cubicBezTo>
                <a:lnTo>
                  <a:pt x="452153" y="587740"/>
                </a:lnTo>
                <a:cubicBezTo>
                  <a:pt x="456177" y="595386"/>
                  <a:pt x="459701" y="603279"/>
                  <a:pt x="462707" y="611376"/>
                </a:cubicBezTo>
                <a:lnTo>
                  <a:pt x="472704" y="606316"/>
                </a:lnTo>
                <a:cubicBezTo>
                  <a:pt x="467921" y="599108"/>
                  <a:pt x="463595" y="591603"/>
                  <a:pt x="459744" y="583852"/>
                </a:cubicBezTo>
                <a:lnTo>
                  <a:pt x="441230" y="546823"/>
                </a:lnTo>
                <a:close/>
                <a:moveTo>
                  <a:pt x="550588" y="433701"/>
                </a:moveTo>
                <a:cubicBezTo>
                  <a:pt x="542836" y="429912"/>
                  <a:pt x="535357" y="425598"/>
                  <a:pt x="528185" y="420803"/>
                </a:cubicBezTo>
                <a:lnTo>
                  <a:pt x="523248" y="431109"/>
                </a:lnTo>
                <a:cubicBezTo>
                  <a:pt x="531345" y="434114"/>
                  <a:pt x="539238" y="437638"/>
                  <a:pt x="546885" y="441662"/>
                </a:cubicBezTo>
                <a:lnTo>
                  <a:pt x="583913" y="460176"/>
                </a:lnTo>
                <a:cubicBezTo>
                  <a:pt x="591665" y="464027"/>
                  <a:pt x="599169" y="468353"/>
                  <a:pt x="606377" y="473136"/>
                </a:cubicBezTo>
                <a:lnTo>
                  <a:pt x="611438" y="463139"/>
                </a:lnTo>
                <a:cubicBezTo>
                  <a:pt x="603353" y="460108"/>
                  <a:pt x="595460" y="456585"/>
                  <a:pt x="587801" y="452585"/>
                </a:cubicBezTo>
                <a:lnTo>
                  <a:pt x="550588" y="433701"/>
                </a:lnTo>
                <a:close/>
                <a:moveTo>
                  <a:pt x="511461" y="492329"/>
                </a:moveTo>
                <a:cubicBezTo>
                  <a:pt x="505271" y="486312"/>
                  <a:pt x="499476" y="479900"/>
                  <a:pt x="494119" y="473136"/>
                </a:cubicBezTo>
                <a:lnTo>
                  <a:pt x="473013" y="494243"/>
                </a:lnTo>
                <a:cubicBezTo>
                  <a:pt x="479820" y="499531"/>
                  <a:pt x="486294" y="505240"/>
                  <a:pt x="492391" y="511337"/>
                </a:cubicBezTo>
                <a:lnTo>
                  <a:pt x="521767" y="540713"/>
                </a:lnTo>
                <a:cubicBezTo>
                  <a:pt x="527926" y="546755"/>
                  <a:pt x="533715" y="553167"/>
                  <a:pt x="539109" y="559907"/>
                </a:cubicBezTo>
                <a:lnTo>
                  <a:pt x="560277" y="539109"/>
                </a:lnTo>
                <a:cubicBezTo>
                  <a:pt x="553550" y="533703"/>
                  <a:pt x="547144" y="527908"/>
                  <a:pt x="541084" y="521767"/>
                </a:cubicBezTo>
                <a:lnTo>
                  <a:pt x="511461" y="492329"/>
                </a:lnTo>
                <a:close/>
                <a:moveTo>
                  <a:pt x="476963" y="524051"/>
                </a:moveTo>
                <a:cubicBezTo>
                  <a:pt x="471865" y="517065"/>
                  <a:pt x="467205" y="509770"/>
                  <a:pt x="463015" y="502204"/>
                </a:cubicBezTo>
                <a:lnTo>
                  <a:pt x="446352" y="514115"/>
                </a:lnTo>
                <a:cubicBezTo>
                  <a:pt x="452110" y="520545"/>
                  <a:pt x="457473" y="527328"/>
                  <a:pt x="462398" y="534419"/>
                </a:cubicBezTo>
                <a:lnTo>
                  <a:pt x="486528" y="568238"/>
                </a:lnTo>
                <a:cubicBezTo>
                  <a:pt x="491638" y="575193"/>
                  <a:pt x="496298" y="582469"/>
                  <a:pt x="500476" y="590023"/>
                </a:cubicBezTo>
                <a:lnTo>
                  <a:pt x="517139" y="578112"/>
                </a:lnTo>
                <a:cubicBezTo>
                  <a:pt x="511393" y="571688"/>
                  <a:pt x="506036" y="564930"/>
                  <a:pt x="501093" y="557870"/>
                </a:cubicBezTo>
                <a:lnTo>
                  <a:pt x="476963" y="524051"/>
                </a:lnTo>
                <a:close/>
                <a:moveTo>
                  <a:pt x="534295" y="462336"/>
                </a:moveTo>
                <a:cubicBezTo>
                  <a:pt x="527186" y="457412"/>
                  <a:pt x="520403" y="452030"/>
                  <a:pt x="513991" y="446229"/>
                </a:cubicBezTo>
                <a:lnTo>
                  <a:pt x="502080" y="462953"/>
                </a:lnTo>
                <a:cubicBezTo>
                  <a:pt x="509646" y="467144"/>
                  <a:pt x="516941" y="471803"/>
                  <a:pt x="523927" y="476901"/>
                </a:cubicBezTo>
                <a:lnTo>
                  <a:pt x="557747" y="501031"/>
                </a:lnTo>
                <a:cubicBezTo>
                  <a:pt x="564819" y="505956"/>
                  <a:pt x="571583" y="511313"/>
                  <a:pt x="577989" y="517077"/>
                </a:cubicBezTo>
                <a:lnTo>
                  <a:pt x="589900" y="500414"/>
                </a:lnTo>
                <a:cubicBezTo>
                  <a:pt x="582358" y="496224"/>
                  <a:pt x="575082" y="491564"/>
                  <a:pt x="568115" y="486467"/>
                </a:cubicBezTo>
                <a:lnTo>
                  <a:pt x="534295" y="462336"/>
                </a:lnTo>
                <a:close/>
                <a:moveTo>
                  <a:pt x="197335" y="513929"/>
                </a:moveTo>
                <a:lnTo>
                  <a:pt x="180672" y="502019"/>
                </a:lnTo>
                <a:cubicBezTo>
                  <a:pt x="176482" y="509585"/>
                  <a:pt x="171822" y="516879"/>
                  <a:pt x="166725" y="523865"/>
                </a:cubicBezTo>
                <a:lnTo>
                  <a:pt x="142595" y="557685"/>
                </a:lnTo>
                <a:cubicBezTo>
                  <a:pt x="137651" y="564745"/>
                  <a:pt x="132294" y="571503"/>
                  <a:pt x="126549" y="577927"/>
                </a:cubicBezTo>
                <a:lnTo>
                  <a:pt x="143212" y="589838"/>
                </a:lnTo>
                <a:cubicBezTo>
                  <a:pt x="147390" y="582284"/>
                  <a:pt x="152049" y="575008"/>
                  <a:pt x="157159" y="568053"/>
                </a:cubicBezTo>
                <a:lnTo>
                  <a:pt x="181289" y="534233"/>
                </a:lnTo>
                <a:cubicBezTo>
                  <a:pt x="186264" y="527204"/>
                  <a:pt x="191664" y="520484"/>
                  <a:pt x="197459" y="514115"/>
                </a:cubicBezTo>
                <a:lnTo>
                  <a:pt x="197335" y="513929"/>
                </a:lnTo>
                <a:close/>
                <a:moveTo>
                  <a:pt x="565276" y="396672"/>
                </a:moveTo>
                <a:cubicBezTo>
                  <a:pt x="557031" y="394105"/>
                  <a:pt x="548952" y="391032"/>
                  <a:pt x="541084" y="387477"/>
                </a:cubicBezTo>
                <a:lnTo>
                  <a:pt x="537628" y="398092"/>
                </a:lnTo>
                <a:cubicBezTo>
                  <a:pt x="546095" y="399801"/>
                  <a:pt x="554445" y="402048"/>
                  <a:pt x="562622" y="404819"/>
                </a:cubicBezTo>
                <a:lnTo>
                  <a:pt x="602181" y="417655"/>
                </a:lnTo>
                <a:cubicBezTo>
                  <a:pt x="610407" y="420241"/>
                  <a:pt x="618467" y="423333"/>
                  <a:pt x="626311" y="426912"/>
                </a:cubicBezTo>
                <a:lnTo>
                  <a:pt x="629767" y="416236"/>
                </a:lnTo>
                <a:cubicBezTo>
                  <a:pt x="621405" y="414508"/>
                  <a:pt x="613160" y="412261"/>
                  <a:pt x="605081" y="409509"/>
                </a:cubicBezTo>
                <a:lnTo>
                  <a:pt x="565276" y="396672"/>
                </a:lnTo>
                <a:close/>
                <a:moveTo>
                  <a:pt x="576446" y="308483"/>
                </a:moveTo>
                <a:cubicBezTo>
                  <a:pt x="567806" y="308581"/>
                  <a:pt x="559172" y="308149"/>
                  <a:pt x="550588" y="307187"/>
                </a:cubicBezTo>
                <a:lnTo>
                  <a:pt x="550588" y="336995"/>
                </a:lnTo>
                <a:cubicBezTo>
                  <a:pt x="559172" y="336032"/>
                  <a:pt x="567806" y="335600"/>
                  <a:pt x="576446" y="335699"/>
                </a:cubicBezTo>
                <a:lnTo>
                  <a:pt x="617980" y="335699"/>
                </a:lnTo>
                <a:cubicBezTo>
                  <a:pt x="626620" y="335600"/>
                  <a:pt x="635254" y="336032"/>
                  <a:pt x="643838" y="336995"/>
                </a:cubicBezTo>
                <a:lnTo>
                  <a:pt x="643838" y="307063"/>
                </a:lnTo>
                <a:cubicBezTo>
                  <a:pt x="635254" y="308026"/>
                  <a:pt x="626620" y="308458"/>
                  <a:pt x="617980" y="308359"/>
                </a:cubicBezTo>
                <a:lnTo>
                  <a:pt x="576446" y="308483"/>
                </a:lnTo>
                <a:close/>
                <a:moveTo>
                  <a:pt x="574409" y="355262"/>
                </a:moveTo>
                <a:cubicBezTo>
                  <a:pt x="565862" y="353966"/>
                  <a:pt x="557413" y="352108"/>
                  <a:pt x="549107" y="349708"/>
                </a:cubicBezTo>
                <a:lnTo>
                  <a:pt x="545712" y="369950"/>
                </a:lnTo>
                <a:cubicBezTo>
                  <a:pt x="554346" y="370394"/>
                  <a:pt x="562937" y="371388"/>
                  <a:pt x="571447" y="372912"/>
                </a:cubicBezTo>
                <a:lnTo>
                  <a:pt x="612425" y="379763"/>
                </a:lnTo>
                <a:cubicBezTo>
                  <a:pt x="620967" y="381089"/>
                  <a:pt x="629415" y="382947"/>
                  <a:pt x="637728" y="385317"/>
                </a:cubicBezTo>
                <a:lnTo>
                  <a:pt x="641061" y="365136"/>
                </a:lnTo>
                <a:cubicBezTo>
                  <a:pt x="632452" y="364655"/>
                  <a:pt x="623880" y="363667"/>
                  <a:pt x="615388" y="362174"/>
                </a:cubicBezTo>
                <a:lnTo>
                  <a:pt x="574409" y="355262"/>
                </a:lnTo>
                <a:close/>
                <a:moveTo>
                  <a:pt x="213134" y="523248"/>
                </a:moveTo>
                <a:cubicBezTo>
                  <a:pt x="210036" y="531327"/>
                  <a:pt x="206426" y="539201"/>
                  <a:pt x="202334" y="546823"/>
                </a:cubicBezTo>
                <a:lnTo>
                  <a:pt x="183449" y="583852"/>
                </a:lnTo>
                <a:cubicBezTo>
                  <a:pt x="179642" y="591615"/>
                  <a:pt x="175334" y="599120"/>
                  <a:pt x="170551" y="606316"/>
                </a:cubicBezTo>
                <a:lnTo>
                  <a:pt x="180549" y="611376"/>
                </a:lnTo>
                <a:cubicBezTo>
                  <a:pt x="183554" y="603279"/>
                  <a:pt x="187078" y="595386"/>
                  <a:pt x="191102" y="587740"/>
                </a:cubicBezTo>
                <a:lnTo>
                  <a:pt x="209925" y="550711"/>
                </a:lnTo>
                <a:cubicBezTo>
                  <a:pt x="213757" y="542972"/>
                  <a:pt x="218090" y="535492"/>
                  <a:pt x="222885" y="528309"/>
                </a:cubicBezTo>
                <a:lnTo>
                  <a:pt x="213134" y="523248"/>
                </a:lnTo>
                <a:close/>
                <a:moveTo>
                  <a:pt x="271145" y="571571"/>
                </a:moveTo>
                <a:lnTo>
                  <a:pt x="264048" y="612549"/>
                </a:lnTo>
                <a:cubicBezTo>
                  <a:pt x="262684" y="621084"/>
                  <a:pt x="260833" y="629533"/>
                  <a:pt x="258494" y="637852"/>
                </a:cubicBezTo>
                <a:lnTo>
                  <a:pt x="278675" y="641184"/>
                </a:lnTo>
                <a:cubicBezTo>
                  <a:pt x="279150" y="632575"/>
                  <a:pt x="280143" y="624003"/>
                  <a:pt x="281637" y="615511"/>
                </a:cubicBezTo>
                <a:lnTo>
                  <a:pt x="288734" y="574533"/>
                </a:lnTo>
                <a:cubicBezTo>
                  <a:pt x="290079" y="565992"/>
                  <a:pt x="291955" y="557543"/>
                  <a:pt x="294350" y="549230"/>
                </a:cubicBezTo>
                <a:lnTo>
                  <a:pt x="274108" y="545836"/>
                </a:lnTo>
                <a:cubicBezTo>
                  <a:pt x="273663" y="554470"/>
                  <a:pt x="272670" y="563060"/>
                  <a:pt x="271145" y="571571"/>
                </a:cubicBezTo>
                <a:close/>
                <a:moveTo>
                  <a:pt x="336871" y="550711"/>
                </a:moveTo>
                <a:lnTo>
                  <a:pt x="307248" y="550711"/>
                </a:lnTo>
                <a:cubicBezTo>
                  <a:pt x="308211" y="559277"/>
                  <a:pt x="308643" y="567892"/>
                  <a:pt x="308544" y="576508"/>
                </a:cubicBezTo>
                <a:lnTo>
                  <a:pt x="308544" y="618103"/>
                </a:lnTo>
                <a:cubicBezTo>
                  <a:pt x="308637" y="626743"/>
                  <a:pt x="308205" y="635377"/>
                  <a:pt x="307248" y="643962"/>
                </a:cubicBezTo>
                <a:lnTo>
                  <a:pt x="336871" y="643962"/>
                </a:lnTo>
                <a:cubicBezTo>
                  <a:pt x="335915" y="635377"/>
                  <a:pt x="335483" y="626743"/>
                  <a:pt x="335575" y="618103"/>
                </a:cubicBezTo>
                <a:lnTo>
                  <a:pt x="335575" y="576508"/>
                </a:lnTo>
                <a:cubicBezTo>
                  <a:pt x="335476" y="567892"/>
                  <a:pt x="335908" y="559277"/>
                  <a:pt x="336871" y="550711"/>
                </a:cubicBezTo>
                <a:close/>
                <a:moveTo>
                  <a:pt x="295399" y="198076"/>
                </a:moveTo>
                <a:lnTo>
                  <a:pt x="238067" y="198076"/>
                </a:lnTo>
                <a:cubicBezTo>
                  <a:pt x="240807" y="222169"/>
                  <a:pt x="242041" y="246404"/>
                  <a:pt x="241769" y="270652"/>
                </a:cubicBezTo>
                <a:lnTo>
                  <a:pt x="241769" y="373529"/>
                </a:lnTo>
                <a:cubicBezTo>
                  <a:pt x="242029" y="397691"/>
                  <a:pt x="240794" y="421846"/>
                  <a:pt x="238067" y="445859"/>
                </a:cubicBezTo>
                <a:lnTo>
                  <a:pt x="295399" y="445859"/>
                </a:lnTo>
                <a:cubicBezTo>
                  <a:pt x="292671" y="421846"/>
                  <a:pt x="291437" y="397691"/>
                  <a:pt x="291696" y="373529"/>
                </a:cubicBezTo>
                <a:lnTo>
                  <a:pt x="291696" y="270652"/>
                </a:lnTo>
                <a:cubicBezTo>
                  <a:pt x="291425" y="246404"/>
                  <a:pt x="292659" y="222169"/>
                  <a:pt x="295399" y="198076"/>
                </a:cubicBezTo>
                <a:close/>
                <a:moveTo>
                  <a:pt x="239363" y="562745"/>
                </a:moveTo>
                <a:lnTo>
                  <a:pt x="226526" y="602304"/>
                </a:lnTo>
                <a:cubicBezTo>
                  <a:pt x="223940" y="610531"/>
                  <a:pt x="220848" y="618591"/>
                  <a:pt x="217269" y="626435"/>
                </a:cubicBezTo>
                <a:lnTo>
                  <a:pt x="227884" y="629891"/>
                </a:lnTo>
                <a:cubicBezTo>
                  <a:pt x="229624" y="621430"/>
                  <a:pt x="231870" y="613086"/>
                  <a:pt x="234611" y="604896"/>
                </a:cubicBezTo>
                <a:lnTo>
                  <a:pt x="247509" y="565399"/>
                </a:lnTo>
                <a:cubicBezTo>
                  <a:pt x="250051" y="557148"/>
                  <a:pt x="253125" y="549063"/>
                  <a:pt x="256704" y="541207"/>
                </a:cubicBezTo>
                <a:lnTo>
                  <a:pt x="246089" y="537751"/>
                </a:lnTo>
                <a:cubicBezTo>
                  <a:pt x="244380" y="546218"/>
                  <a:pt x="242133" y="554568"/>
                  <a:pt x="239363" y="562745"/>
                </a:cubicBezTo>
                <a:close/>
                <a:moveTo>
                  <a:pt x="372912" y="571571"/>
                </a:moveTo>
                <a:cubicBezTo>
                  <a:pt x="371388" y="563060"/>
                  <a:pt x="370394" y="554470"/>
                  <a:pt x="369950" y="545836"/>
                </a:cubicBezTo>
                <a:lnTo>
                  <a:pt x="349708" y="549230"/>
                </a:lnTo>
                <a:cubicBezTo>
                  <a:pt x="352102" y="557543"/>
                  <a:pt x="353978" y="565992"/>
                  <a:pt x="355324" y="574533"/>
                </a:cubicBezTo>
                <a:lnTo>
                  <a:pt x="362174" y="615511"/>
                </a:lnTo>
                <a:cubicBezTo>
                  <a:pt x="363667" y="624003"/>
                  <a:pt x="364661" y="632575"/>
                  <a:pt x="365136" y="641184"/>
                </a:cubicBezTo>
                <a:lnTo>
                  <a:pt x="385317" y="637852"/>
                </a:lnTo>
                <a:cubicBezTo>
                  <a:pt x="382978" y="629533"/>
                  <a:pt x="381126" y="621084"/>
                  <a:pt x="379763" y="612549"/>
                </a:cubicBezTo>
                <a:lnTo>
                  <a:pt x="372912" y="571571"/>
                </a:lnTo>
                <a:close/>
                <a:moveTo>
                  <a:pt x="404819" y="562745"/>
                </a:moveTo>
                <a:cubicBezTo>
                  <a:pt x="402060" y="554667"/>
                  <a:pt x="399814" y="546422"/>
                  <a:pt x="398092" y="538060"/>
                </a:cubicBezTo>
                <a:lnTo>
                  <a:pt x="387477" y="541516"/>
                </a:lnTo>
                <a:cubicBezTo>
                  <a:pt x="391032" y="549384"/>
                  <a:pt x="394105" y="557463"/>
                  <a:pt x="396672" y="565708"/>
                </a:cubicBezTo>
                <a:lnTo>
                  <a:pt x="409571" y="605205"/>
                </a:lnTo>
                <a:cubicBezTo>
                  <a:pt x="412286" y="613401"/>
                  <a:pt x="414532" y="621744"/>
                  <a:pt x="416297" y="630199"/>
                </a:cubicBezTo>
                <a:lnTo>
                  <a:pt x="426912" y="626743"/>
                </a:lnTo>
                <a:cubicBezTo>
                  <a:pt x="423333" y="618899"/>
                  <a:pt x="420241" y="610839"/>
                  <a:pt x="417655" y="602613"/>
                </a:cubicBezTo>
                <a:lnTo>
                  <a:pt x="404819" y="562745"/>
                </a:lnTo>
                <a:close/>
                <a:moveTo>
                  <a:pt x="336933" y="-27"/>
                </a:moveTo>
                <a:lnTo>
                  <a:pt x="307248" y="-27"/>
                </a:lnTo>
                <a:cubicBezTo>
                  <a:pt x="308211" y="8557"/>
                  <a:pt x="308643" y="17191"/>
                  <a:pt x="308544" y="25831"/>
                </a:cubicBezTo>
                <a:lnTo>
                  <a:pt x="308544" y="67365"/>
                </a:lnTo>
                <a:cubicBezTo>
                  <a:pt x="308643" y="76005"/>
                  <a:pt x="308211" y="84639"/>
                  <a:pt x="307248" y="93223"/>
                </a:cubicBezTo>
                <a:lnTo>
                  <a:pt x="336871" y="93223"/>
                </a:lnTo>
                <a:cubicBezTo>
                  <a:pt x="335908" y="84639"/>
                  <a:pt x="335476" y="76005"/>
                  <a:pt x="335575" y="67365"/>
                </a:cubicBezTo>
                <a:lnTo>
                  <a:pt x="335575" y="25831"/>
                </a:lnTo>
                <a:cubicBezTo>
                  <a:pt x="335476" y="17191"/>
                  <a:pt x="335908" y="8557"/>
                  <a:pt x="336871" y="-27"/>
                </a:cubicBezTo>
                <a:lnTo>
                  <a:pt x="336933" y="-27"/>
                </a:lnTo>
                <a:close/>
                <a:moveTo>
                  <a:pt x="348535" y="445859"/>
                </a:moveTo>
                <a:lnTo>
                  <a:pt x="405991" y="445859"/>
                </a:lnTo>
                <a:cubicBezTo>
                  <a:pt x="403263" y="421846"/>
                  <a:pt x="402029" y="397691"/>
                  <a:pt x="402288" y="373529"/>
                </a:cubicBezTo>
                <a:lnTo>
                  <a:pt x="402288" y="270652"/>
                </a:lnTo>
                <a:cubicBezTo>
                  <a:pt x="402017" y="246404"/>
                  <a:pt x="403251" y="222169"/>
                  <a:pt x="405991" y="198076"/>
                </a:cubicBezTo>
                <a:lnTo>
                  <a:pt x="348535" y="198076"/>
                </a:lnTo>
                <a:cubicBezTo>
                  <a:pt x="351275" y="222169"/>
                  <a:pt x="352509" y="246404"/>
                  <a:pt x="352238" y="270652"/>
                </a:cubicBezTo>
                <a:lnTo>
                  <a:pt x="352238" y="373529"/>
                </a:lnTo>
                <a:cubicBezTo>
                  <a:pt x="352497" y="397691"/>
                  <a:pt x="351263" y="421846"/>
                  <a:pt x="348535" y="445859"/>
                </a:cubicBezTo>
                <a:close/>
              </a:path>
            </a:pathLst>
          </a:custGeom>
          <a:solidFill>
            <a:srgbClr val="FFFAE9"/>
          </a:solidFill>
          <a:ln w="6169" cap="flat">
            <a:noFill/>
            <a:prstDash val="solid"/>
            <a:round/>
          </a:ln>
        </p:spPr>
        <p:txBody>
          <a:bodyPr rtlCol="0" anchor="ctr"/>
          <a:lstStyle/>
          <a:p>
            <a:endParaRPr lang="nl-NL" sz="1050"/>
          </a:p>
        </p:txBody>
      </p:sp>
    </p:spTree>
    <p:extLst>
      <p:ext uri="{BB962C8B-B14F-4D97-AF65-F5344CB8AC3E}">
        <p14:creationId xmlns:p14="http://schemas.microsoft.com/office/powerpoint/2010/main" val="3866077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Quote with Photo Teal">
    <p:spTree>
      <p:nvGrpSpPr>
        <p:cNvPr id="1" name=""/>
        <p:cNvGrpSpPr/>
        <p:nvPr/>
      </p:nvGrpSpPr>
      <p:grpSpPr>
        <a:xfrm>
          <a:off x="0" y="0"/>
          <a:ext cx="0" cy="0"/>
          <a:chOff x="0" y="0"/>
          <a:chExt cx="0" cy="0"/>
        </a:xfrm>
      </p:grpSpPr>
      <p:sp>
        <p:nvSpPr>
          <p:cNvPr id="24" name="Background">
            <a:extLst>
              <a:ext uri="{FF2B5EF4-FFF2-40B4-BE49-F238E27FC236}">
                <a16:creationId xmlns:a16="http://schemas.microsoft.com/office/drawing/2014/main" id="{7ABBB19F-C72A-1968-CCC5-45018893E225}"/>
              </a:ext>
            </a:extLst>
          </p:cNvPr>
          <p:cNvSpPr/>
          <p:nvPr/>
        </p:nvSpPr>
        <p:spPr>
          <a:xfrm>
            <a:off x="0" y="0"/>
            <a:ext cx="9143258" cy="51431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295900"/>
            <a:ext cx="965358" cy="213300"/>
          </a:xfrm>
          <a:prstGeom prst="rect">
            <a:avLst/>
          </a:prstGeom>
        </p:spPr>
        <p:txBody>
          <a:bodyPr/>
          <a:lstStyle>
            <a:lvl1pPr>
              <a:defRPr>
                <a:solidFill>
                  <a:schemeClr val="bg1">
                    <a:lumMod val="95000"/>
                  </a:schemeClr>
                </a:solidFill>
              </a:defRPr>
            </a:lvl1pPr>
          </a:lstStyle>
          <a:p>
            <a:fld id="{3262EE5C-E879-49A7-8510-8C3A334F4A50}" type="datetime1">
              <a:rPr lang="en-GB" smtClean="0"/>
              <a:pPr/>
              <a:t>10/11/2025</a:t>
            </a:fld>
            <a:endParaRPr lang="en-GB"/>
          </a:p>
        </p:txBody>
      </p:sp>
      <p:sp>
        <p:nvSpPr>
          <p:cNvPr id="15" name="Placeholder for Job Title">
            <a:extLst>
              <a:ext uri="{FF2B5EF4-FFF2-40B4-BE49-F238E27FC236}">
                <a16:creationId xmlns:a16="http://schemas.microsoft.com/office/drawing/2014/main" id="{13831243-9F67-8512-B3E1-907E5E680C1E}"/>
              </a:ext>
            </a:extLst>
          </p:cNvPr>
          <p:cNvSpPr>
            <a:spLocks noGrp="1"/>
          </p:cNvSpPr>
          <p:nvPr>
            <p:ph type="body" sz="quarter" idx="14" hasCustomPrompt="1"/>
          </p:nvPr>
        </p:nvSpPr>
        <p:spPr>
          <a:xfrm>
            <a:off x="5065776" y="4099637"/>
            <a:ext cx="2894076" cy="243000"/>
          </a:xfrm>
        </p:spPr>
        <p:txBody>
          <a:bodyPr/>
          <a:lstStyle>
            <a:lvl1pPr algn="ctr">
              <a:defRPr sz="1500" b="0">
                <a:solidFill>
                  <a:srgbClr val="FFFAE9"/>
                </a:solidFill>
              </a:defRPr>
            </a:lvl1pPr>
          </a:lstStyle>
          <a:p>
            <a:pPr lvl="0"/>
            <a:r>
              <a:rPr lang="en-GB"/>
              <a:t>Job Title</a:t>
            </a:r>
          </a:p>
        </p:txBody>
      </p:sp>
      <p:sp>
        <p:nvSpPr>
          <p:cNvPr id="20" name="Placeholder for Nam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5065776" y="3843496"/>
            <a:ext cx="2894076" cy="243000"/>
          </a:xfrm>
        </p:spPr>
        <p:txBody>
          <a:bodyPr/>
          <a:lstStyle>
            <a:lvl1pPr algn="ctr">
              <a:defRPr sz="1500" b="0">
                <a:solidFill>
                  <a:srgbClr val="FFFAE9"/>
                </a:solidFill>
              </a:defRPr>
            </a:lvl1pPr>
          </a:lstStyle>
          <a:p>
            <a:pPr lvl="0"/>
            <a:r>
              <a:rPr lang="en-GB"/>
              <a:t>- Given name Family name</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5065776" y="1102267"/>
            <a:ext cx="2894076" cy="2098133"/>
          </a:xfrm>
        </p:spPr>
        <p:txBody>
          <a:bodyPr/>
          <a:lstStyle>
            <a:lvl1pPr algn="ctr">
              <a:defRPr>
                <a:solidFill>
                  <a:srgbClr val="FFFAE9"/>
                </a:solidFill>
              </a:defRPr>
            </a:lvl1pPr>
          </a:lstStyle>
          <a:p>
            <a:r>
              <a:rPr lang="en-GB"/>
              <a:t>Quote</a:t>
            </a:r>
          </a:p>
        </p:txBody>
      </p:sp>
      <p:sp>
        <p:nvSpPr>
          <p:cNvPr id="38" name="Placeholder for Photo">
            <a:extLst>
              <a:ext uri="{FF2B5EF4-FFF2-40B4-BE49-F238E27FC236}">
                <a16:creationId xmlns:a16="http://schemas.microsoft.com/office/drawing/2014/main" id="{74FB8C9E-6144-E920-E979-4D59B7E83E9E}"/>
              </a:ext>
            </a:extLst>
          </p:cNvPr>
          <p:cNvSpPr>
            <a:spLocks noGrp="1"/>
          </p:cNvSpPr>
          <p:nvPr>
            <p:ph type="pic" sz="quarter" idx="15" hasCustomPrompt="1"/>
          </p:nvPr>
        </p:nvSpPr>
        <p:spPr>
          <a:xfrm>
            <a:off x="1" y="428915"/>
            <a:ext cx="3925961" cy="4285380"/>
          </a:xfrm>
          <a:custGeom>
            <a:avLst/>
            <a:gdLst>
              <a:gd name="connsiteX0" fmla="*/ 0 w 5234615"/>
              <a:gd name="connsiteY0" fmla="*/ 0 h 5713840"/>
              <a:gd name="connsiteX1" fmla="*/ 5234576 w 5234615"/>
              <a:gd name="connsiteY1" fmla="*/ 0 h 5713840"/>
              <a:gd name="connsiteX2" fmla="*/ 5223641 w 5234615"/>
              <a:gd name="connsiteY2" fmla="*/ 106849 h 5713840"/>
              <a:gd name="connsiteX3" fmla="*/ 5192366 w 5234615"/>
              <a:gd name="connsiteY3" fmla="*/ 831080 h 5713840"/>
              <a:gd name="connsiteX4" fmla="*/ 5192366 w 5234615"/>
              <a:gd name="connsiteY4" fmla="*/ 4881347 h 5713840"/>
              <a:gd name="connsiteX5" fmla="*/ 5234615 w 5234615"/>
              <a:gd name="connsiteY5" fmla="*/ 5712814 h 5713840"/>
              <a:gd name="connsiteX6" fmla="*/ 4624388 w 5234615"/>
              <a:gd name="connsiteY6" fmla="*/ 5712814 h 5713840"/>
              <a:gd name="connsiteX7" fmla="*/ 4624388 w 5234615"/>
              <a:gd name="connsiteY7" fmla="*/ 5713840 h 5713840"/>
              <a:gd name="connsiteX8" fmla="*/ 0 w 5234615"/>
              <a:gd name="connsiteY8" fmla="*/ 5713840 h 57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4615" h="5713840">
                <a:moveTo>
                  <a:pt x="0" y="0"/>
                </a:moveTo>
                <a:lnTo>
                  <a:pt x="5234576" y="0"/>
                </a:lnTo>
                <a:lnTo>
                  <a:pt x="5223641" y="106849"/>
                </a:lnTo>
                <a:cubicBezTo>
                  <a:pt x="5200291" y="347443"/>
                  <a:pt x="5192366" y="529198"/>
                  <a:pt x="5192366" y="831080"/>
                </a:cubicBezTo>
                <a:lnTo>
                  <a:pt x="5192366" y="4881347"/>
                </a:lnTo>
                <a:cubicBezTo>
                  <a:pt x="5192366" y="5226248"/>
                  <a:pt x="5202716" y="5414358"/>
                  <a:pt x="5234615" y="5712814"/>
                </a:cubicBezTo>
                <a:lnTo>
                  <a:pt x="4624388" y="5712814"/>
                </a:lnTo>
                <a:lnTo>
                  <a:pt x="4624388" y="5713840"/>
                </a:lnTo>
                <a:lnTo>
                  <a:pt x="0" y="5713840"/>
                </a:lnTo>
                <a:close/>
              </a:path>
            </a:pathLst>
          </a:custGeom>
          <a:solidFill>
            <a:schemeClr val="bg1">
              <a:lumMod val="95000"/>
            </a:schemeClr>
          </a:solidFill>
        </p:spPr>
        <p:txBody>
          <a:bodyPr wrap="square" tIns="2340000">
            <a:noAutofit/>
          </a:bodyPr>
          <a:lstStyle>
            <a:lvl1pPr algn="ctr">
              <a:defRPr b="0">
                <a:solidFill>
                  <a:schemeClr val="tx1"/>
                </a:solidFill>
              </a:defRPr>
            </a:lvl1pPr>
          </a:lstStyle>
          <a:p>
            <a:r>
              <a:rPr lang="en-GB"/>
              <a:t>Click icon to insert a photo</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295900"/>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295900"/>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295900"/>
            <a:ext cx="3917156"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
        <p:nvSpPr>
          <p:cNvPr id="2" name="Logo">
            <a:extLst>
              <a:ext uri="{FF2B5EF4-FFF2-40B4-BE49-F238E27FC236}">
                <a16:creationId xmlns:a16="http://schemas.microsoft.com/office/drawing/2014/main" id="{B176C5FD-C8FA-A429-F3ED-982637D5FECE}"/>
              </a:ext>
            </a:extLst>
          </p:cNvPr>
          <p:cNvSpPr/>
          <p:nvPr/>
        </p:nvSpPr>
        <p:spPr>
          <a:xfrm>
            <a:off x="8231384" y="381107"/>
            <a:ext cx="482899" cy="482991"/>
          </a:xfrm>
          <a:custGeom>
            <a:avLst/>
            <a:gdLst>
              <a:gd name="connsiteX0" fmla="*/ 56195 w 643865"/>
              <a:gd name="connsiteY0" fmla="*/ 191349 h 643988"/>
              <a:gd name="connsiteX1" fmla="*/ 32558 w 643865"/>
              <a:gd name="connsiteY1" fmla="*/ 180734 h 643988"/>
              <a:gd name="connsiteX2" fmla="*/ 37619 w 643865"/>
              <a:gd name="connsiteY2" fmla="*/ 170798 h 643988"/>
              <a:gd name="connsiteX3" fmla="*/ 60391 w 643865"/>
              <a:gd name="connsiteY3" fmla="*/ 183696 h 643988"/>
              <a:gd name="connsiteX4" fmla="*/ 97420 w 643865"/>
              <a:gd name="connsiteY4" fmla="*/ 202581 h 643988"/>
              <a:gd name="connsiteX5" fmla="*/ 121056 w 643865"/>
              <a:gd name="connsiteY5" fmla="*/ 213134 h 643988"/>
              <a:gd name="connsiteX6" fmla="*/ 115934 w 643865"/>
              <a:gd name="connsiteY6" fmla="*/ 223070 h 643988"/>
              <a:gd name="connsiteX7" fmla="*/ 93532 w 643865"/>
              <a:gd name="connsiteY7" fmla="*/ 210172 h 643988"/>
              <a:gd name="connsiteX8" fmla="*/ 56195 w 643865"/>
              <a:gd name="connsiteY8" fmla="*/ 191349 h 643988"/>
              <a:gd name="connsiteX9" fmla="*/ 78535 w 643865"/>
              <a:gd name="connsiteY9" fmla="*/ 247324 h 643988"/>
              <a:gd name="connsiteX10" fmla="*/ 102727 w 643865"/>
              <a:gd name="connsiteY10" fmla="*/ 256581 h 643988"/>
              <a:gd name="connsiteX11" fmla="*/ 106183 w 643865"/>
              <a:gd name="connsiteY11" fmla="*/ 245966 h 643988"/>
              <a:gd name="connsiteX12" fmla="*/ 81189 w 643865"/>
              <a:gd name="connsiteY12" fmla="*/ 239239 h 643988"/>
              <a:gd name="connsiteX13" fmla="*/ 41877 w 643865"/>
              <a:gd name="connsiteY13" fmla="*/ 226403 h 643988"/>
              <a:gd name="connsiteX14" fmla="*/ 17747 w 643865"/>
              <a:gd name="connsiteY14" fmla="*/ 217145 h 643988"/>
              <a:gd name="connsiteX15" fmla="*/ 14291 w 643865"/>
              <a:gd name="connsiteY15" fmla="*/ 227760 h 643988"/>
              <a:gd name="connsiteX16" fmla="*/ 39285 w 643865"/>
              <a:gd name="connsiteY16" fmla="*/ 234487 h 643988"/>
              <a:gd name="connsiteX17" fmla="*/ 78535 w 643865"/>
              <a:gd name="connsiteY17" fmla="*/ 247324 h 643988"/>
              <a:gd name="connsiteX18" fmla="*/ 109392 w 643865"/>
              <a:gd name="connsiteY18" fmla="*/ 181413 h 643988"/>
              <a:gd name="connsiteX19" fmla="*/ 129696 w 643865"/>
              <a:gd name="connsiteY19" fmla="*/ 197459 h 643988"/>
              <a:gd name="connsiteX20" fmla="*/ 141607 w 643865"/>
              <a:gd name="connsiteY20" fmla="*/ 180796 h 643988"/>
              <a:gd name="connsiteX21" fmla="*/ 119760 w 643865"/>
              <a:gd name="connsiteY21" fmla="*/ 166848 h 643988"/>
              <a:gd name="connsiteX22" fmla="*/ 85941 w 643865"/>
              <a:gd name="connsiteY22" fmla="*/ 142718 h 643988"/>
              <a:gd name="connsiteX23" fmla="*/ 65699 w 643865"/>
              <a:gd name="connsiteY23" fmla="*/ 126672 h 643988"/>
              <a:gd name="connsiteX24" fmla="*/ 54220 w 643865"/>
              <a:gd name="connsiteY24" fmla="*/ 143335 h 643988"/>
              <a:gd name="connsiteX25" fmla="*/ 76005 w 643865"/>
              <a:gd name="connsiteY25" fmla="*/ 157283 h 643988"/>
              <a:gd name="connsiteX26" fmla="*/ 109392 w 643865"/>
              <a:gd name="connsiteY26" fmla="*/ 181413 h 643988"/>
              <a:gd name="connsiteX27" fmla="*/ 119760 w 643865"/>
              <a:gd name="connsiteY27" fmla="*/ 477086 h 643988"/>
              <a:gd name="connsiteX28" fmla="*/ 141607 w 643865"/>
              <a:gd name="connsiteY28" fmla="*/ 463139 h 643988"/>
              <a:gd name="connsiteX29" fmla="*/ 129696 w 643865"/>
              <a:gd name="connsiteY29" fmla="*/ 446414 h 643988"/>
              <a:gd name="connsiteX30" fmla="*/ 109763 w 643865"/>
              <a:gd name="connsiteY30" fmla="*/ 462521 h 643988"/>
              <a:gd name="connsiteX31" fmla="*/ 75696 w 643865"/>
              <a:gd name="connsiteY31" fmla="*/ 486652 h 643988"/>
              <a:gd name="connsiteX32" fmla="*/ 54220 w 643865"/>
              <a:gd name="connsiteY32" fmla="*/ 500599 h 643988"/>
              <a:gd name="connsiteX33" fmla="*/ 66131 w 643865"/>
              <a:gd name="connsiteY33" fmla="*/ 517262 h 643988"/>
              <a:gd name="connsiteX34" fmla="*/ 86373 w 643865"/>
              <a:gd name="connsiteY34" fmla="*/ 501216 h 643988"/>
              <a:gd name="connsiteX35" fmla="*/ 119760 w 643865"/>
              <a:gd name="connsiteY35" fmla="*/ 477086 h 643988"/>
              <a:gd name="connsiteX36" fmla="*/ 170675 w 643865"/>
              <a:gd name="connsiteY36" fmla="*/ 494243 h 643988"/>
              <a:gd name="connsiteX37" fmla="*/ 149568 w 643865"/>
              <a:gd name="connsiteY37" fmla="*/ 473136 h 643988"/>
              <a:gd name="connsiteX38" fmla="*/ 132227 w 643865"/>
              <a:gd name="connsiteY38" fmla="*/ 492329 h 643988"/>
              <a:gd name="connsiteX39" fmla="*/ 102851 w 643865"/>
              <a:gd name="connsiteY39" fmla="*/ 521767 h 643988"/>
              <a:gd name="connsiteX40" fmla="*/ 83657 w 643865"/>
              <a:gd name="connsiteY40" fmla="*/ 539109 h 643988"/>
              <a:gd name="connsiteX41" fmla="*/ 104702 w 643865"/>
              <a:gd name="connsiteY41" fmla="*/ 560153 h 643988"/>
              <a:gd name="connsiteX42" fmla="*/ 122105 w 643865"/>
              <a:gd name="connsiteY42" fmla="*/ 540960 h 643988"/>
              <a:gd name="connsiteX43" fmla="*/ 151543 w 643865"/>
              <a:gd name="connsiteY43" fmla="*/ 511337 h 643988"/>
              <a:gd name="connsiteX44" fmla="*/ 170798 w 643865"/>
              <a:gd name="connsiteY44" fmla="*/ 494243 h 643988"/>
              <a:gd name="connsiteX45" fmla="*/ 170675 w 643865"/>
              <a:gd name="connsiteY45" fmla="*/ 494243 h 643988"/>
              <a:gd name="connsiteX46" fmla="*/ 69401 w 643865"/>
              <a:gd name="connsiteY46" fmla="*/ 288734 h 643988"/>
              <a:gd name="connsiteX47" fmla="*/ 94704 w 643865"/>
              <a:gd name="connsiteY47" fmla="*/ 294288 h 643988"/>
              <a:gd name="connsiteX48" fmla="*/ 98037 w 643865"/>
              <a:gd name="connsiteY48" fmla="*/ 274108 h 643988"/>
              <a:gd name="connsiteX49" fmla="*/ 72364 w 643865"/>
              <a:gd name="connsiteY49" fmla="*/ 271145 h 643988"/>
              <a:gd name="connsiteX50" fmla="*/ 31385 w 643865"/>
              <a:gd name="connsiteY50" fmla="*/ 264480 h 643988"/>
              <a:gd name="connsiteX51" fmla="*/ 6083 w 643865"/>
              <a:gd name="connsiteY51" fmla="*/ 258926 h 643988"/>
              <a:gd name="connsiteX52" fmla="*/ 2688 w 643865"/>
              <a:gd name="connsiteY52" fmla="*/ 279107 h 643988"/>
              <a:gd name="connsiteX53" fmla="*/ 28423 w 643865"/>
              <a:gd name="connsiteY53" fmla="*/ 282069 h 643988"/>
              <a:gd name="connsiteX54" fmla="*/ 69401 w 643865"/>
              <a:gd name="connsiteY54" fmla="*/ 288734 h 643988"/>
              <a:gd name="connsiteX55" fmla="*/ 97049 w 643865"/>
              <a:gd name="connsiteY55" fmla="*/ 441353 h 643988"/>
              <a:gd name="connsiteX56" fmla="*/ 120686 w 643865"/>
              <a:gd name="connsiteY56" fmla="*/ 431109 h 643988"/>
              <a:gd name="connsiteX57" fmla="*/ 115934 w 643865"/>
              <a:gd name="connsiteY57" fmla="*/ 420803 h 643988"/>
              <a:gd name="connsiteX58" fmla="*/ 93532 w 643865"/>
              <a:gd name="connsiteY58" fmla="*/ 433701 h 643988"/>
              <a:gd name="connsiteX59" fmla="*/ 56503 w 643865"/>
              <a:gd name="connsiteY59" fmla="*/ 452585 h 643988"/>
              <a:gd name="connsiteX60" fmla="*/ 32867 w 643865"/>
              <a:gd name="connsiteY60" fmla="*/ 463139 h 643988"/>
              <a:gd name="connsiteX61" fmla="*/ 37927 w 643865"/>
              <a:gd name="connsiteY61" fmla="*/ 473136 h 643988"/>
              <a:gd name="connsiteX62" fmla="*/ 60391 w 643865"/>
              <a:gd name="connsiteY62" fmla="*/ 460176 h 643988"/>
              <a:gd name="connsiteX63" fmla="*/ 97049 w 643865"/>
              <a:gd name="connsiteY63" fmla="*/ 441353 h 643988"/>
              <a:gd name="connsiteX64" fmla="*/ 67365 w 643865"/>
              <a:gd name="connsiteY64" fmla="*/ 335575 h 643988"/>
              <a:gd name="connsiteX65" fmla="*/ 93223 w 643865"/>
              <a:gd name="connsiteY65" fmla="*/ 336871 h 643988"/>
              <a:gd name="connsiteX66" fmla="*/ 93223 w 643865"/>
              <a:gd name="connsiteY66" fmla="*/ 307063 h 643988"/>
              <a:gd name="connsiteX67" fmla="*/ 67365 w 643865"/>
              <a:gd name="connsiteY67" fmla="*/ 308359 h 643988"/>
              <a:gd name="connsiteX68" fmla="*/ 25831 w 643865"/>
              <a:gd name="connsiteY68" fmla="*/ 308359 h 643988"/>
              <a:gd name="connsiteX69" fmla="*/ -27 w 643865"/>
              <a:gd name="connsiteY69" fmla="*/ 307063 h 643988"/>
              <a:gd name="connsiteX70" fmla="*/ -27 w 643865"/>
              <a:gd name="connsiteY70" fmla="*/ 336871 h 643988"/>
              <a:gd name="connsiteX71" fmla="*/ 25831 w 643865"/>
              <a:gd name="connsiteY71" fmla="*/ 335575 h 643988"/>
              <a:gd name="connsiteX72" fmla="*/ 67365 w 643865"/>
              <a:gd name="connsiteY72" fmla="*/ 335575 h 643988"/>
              <a:gd name="connsiteX73" fmla="*/ 166848 w 643865"/>
              <a:gd name="connsiteY73" fmla="*/ 119884 h 643988"/>
              <a:gd name="connsiteX74" fmla="*/ 180796 w 643865"/>
              <a:gd name="connsiteY74" fmla="*/ 141669 h 643988"/>
              <a:gd name="connsiteX75" fmla="*/ 197459 w 643865"/>
              <a:gd name="connsiteY75" fmla="*/ 129820 h 643988"/>
              <a:gd name="connsiteX76" fmla="*/ 181413 w 643865"/>
              <a:gd name="connsiteY76" fmla="*/ 109516 h 643988"/>
              <a:gd name="connsiteX77" fmla="*/ 157283 w 643865"/>
              <a:gd name="connsiteY77" fmla="*/ 75696 h 643988"/>
              <a:gd name="connsiteX78" fmla="*/ 143335 w 643865"/>
              <a:gd name="connsiteY78" fmla="*/ 53911 h 643988"/>
              <a:gd name="connsiteX79" fmla="*/ 126672 w 643865"/>
              <a:gd name="connsiteY79" fmla="*/ 65760 h 643988"/>
              <a:gd name="connsiteX80" fmla="*/ 142718 w 643865"/>
              <a:gd name="connsiteY80" fmla="*/ 86064 h 643988"/>
              <a:gd name="connsiteX81" fmla="*/ 166848 w 643865"/>
              <a:gd name="connsiteY81" fmla="*/ 119884 h 643988"/>
              <a:gd name="connsiteX82" fmla="*/ 81189 w 643865"/>
              <a:gd name="connsiteY82" fmla="*/ 404695 h 643988"/>
              <a:gd name="connsiteX83" fmla="*/ 106183 w 643865"/>
              <a:gd name="connsiteY83" fmla="*/ 397968 h 643988"/>
              <a:gd name="connsiteX84" fmla="*/ 102727 w 643865"/>
              <a:gd name="connsiteY84" fmla="*/ 387353 h 643988"/>
              <a:gd name="connsiteX85" fmla="*/ 78535 w 643865"/>
              <a:gd name="connsiteY85" fmla="*/ 396549 h 643988"/>
              <a:gd name="connsiteX86" fmla="*/ 39038 w 643865"/>
              <a:gd name="connsiteY86" fmla="*/ 409385 h 643988"/>
              <a:gd name="connsiteX87" fmla="*/ 14044 w 643865"/>
              <a:gd name="connsiteY87" fmla="*/ 416112 h 643988"/>
              <a:gd name="connsiteX88" fmla="*/ 17500 w 643865"/>
              <a:gd name="connsiteY88" fmla="*/ 426789 h 643988"/>
              <a:gd name="connsiteX89" fmla="*/ 41877 w 643865"/>
              <a:gd name="connsiteY89" fmla="*/ 417532 h 643988"/>
              <a:gd name="connsiteX90" fmla="*/ 81189 w 643865"/>
              <a:gd name="connsiteY90" fmla="*/ 404695 h 643988"/>
              <a:gd name="connsiteX91" fmla="*/ 72364 w 643865"/>
              <a:gd name="connsiteY91" fmla="*/ 372789 h 643988"/>
              <a:gd name="connsiteX92" fmla="*/ 98037 w 643865"/>
              <a:gd name="connsiteY92" fmla="*/ 369827 h 643988"/>
              <a:gd name="connsiteX93" fmla="*/ 94704 w 643865"/>
              <a:gd name="connsiteY93" fmla="*/ 349584 h 643988"/>
              <a:gd name="connsiteX94" fmla="*/ 69401 w 643865"/>
              <a:gd name="connsiteY94" fmla="*/ 355139 h 643988"/>
              <a:gd name="connsiteX95" fmla="*/ 28423 w 643865"/>
              <a:gd name="connsiteY95" fmla="*/ 362051 h 643988"/>
              <a:gd name="connsiteX96" fmla="*/ 2688 w 643865"/>
              <a:gd name="connsiteY96" fmla="*/ 365013 h 643988"/>
              <a:gd name="connsiteX97" fmla="*/ 6083 w 643865"/>
              <a:gd name="connsiteY97" fmla="*/ 385193 h 643988"/>
              <a:gd name="connsiteX98" fmla="*/ 31385 w 643865"/>
              <a:gd name="connsiteY98" fmla="*/ 379639 h 643988"/>
              <a:gd name="connsiteX99" fmla="*/ 72364 w 643865"/>
              <a:gd name="connsiteY99" fmla="*/ 372789 h 643988"/>
              <a:gd name="connsiteX100" fmla="*/ 132350 w 643865"/>
              <a:gd name="connsiteY100" fmla="*/ 151543 h 643988"/>
              <a:gd name="connsiteX101" fmla="*/ 149692 w 643865"/>
              <a:gd name="connsiteY101" fmla="*/ 170736 h 643988"/>
              <a:gd name="connsiteX102" fmla="*/ 170798 w 643865"/>
              <a:gd name="connsiteY102" fmla="*/ 149692 h 643988"/>
              <a:gd name="connsiteX103" fmla="*/ 151543 w 643865"/>
              <a:gd name="connsiteY103" fmla="*/ 132350 h 643988"/>
              <a:gd name="connsiteX104" fmla="*/ 122105 w 643865"/>
              <a:gd name="connsiteY104" fmla="*/ 102974 h 643988"/>
              <a:gd name="connsiteX105" fmla="*/ 104764 w 643865"/>
              <a:gd name="connsiteY105" fmla="*/ 83719 h 643988"/>
              <a:gd name="connsiteX106" fmla="*/ 83719 w 643865"/>
              <a:gd name="connsiteY106" fmla="*/ 104825 h 643988"/>
              <a:gd name="connsiteX107" fmla="*/ 102912 w 643865"/>
              <a:gd name="connsiteY107" fmla="*/ 122167 h 643988"/>
              <a:gd name="connsiteX108" fmla="*/ 132350 w 643865"/>
              <a:gd name="connsiteY108" fmla="*/ 151543 h 643988"/>
              <a:gd name="connsiteX109" fmla="*/ 524051 w 643865"/>
              <a:gd name="connsiteY109" fmla="*/ 166848 h 643988"/>
              <a:gd name="connsiteX110" fmla="*/ 502204 w 643865"/>
              <a:gd name="connsiteY110" fmla="*/ 180796 h 643988"/>
              <a:gd name="connsiteX111" fmla="*/ 514115 w 643865"/>
              <a:gd name="connsiteY111" fmla="*/ 197459 h 643988"/>
              <a:gd name="connsiteX112" fmla="*/ 534419 w 643865"/>
              <a:gd name="connsiteY112" fmla="*/ 181413 h 643988"/>
              <a:gd name="connsiteX113" fmla="*/ 568238 w 643865"/>
              <a:gd name="connsiteY113" fmla="*/ 157283 h 643988"/>
              <a:gd name="connsiteX114" fmla="*/ 590023 w 643865"/>
              <a:gd name="connsiteY114" fmla="*/ 143335 h 643988"/>
              <a:gd name="connsiteX115" fmla="*/ 578112 w 643865"/>
              <a:gd name="connsiteY115" fmla="*/ 126672 h 643988"/>
              <a:gd name="connsiteX116" fmla="*/ 557870 w 643865"/>
              <a:gd name="connsiteY116" fmla="*/ 142718 h 643988"/>
              <a:gd name="connsiteX117" fmla="*/ 524051 w 643865"/>
              <a:gd name="connsiteY117" fmla="*/ 166848 h 643988"/>
              <a:gd name="connsiteX118" fmla="*/ 473136 w 643865"/>
              <a:gd name="connsiteY118" fmla="*/ 149692 h 643988"/>
              <a:gd name="connsiteX119" fmla="*/ 494243 w 643865"/>
              <a:gd name="connsiteY119" fmla="*/ 170736 h 643988"/>
              <a:gd name="connsiteX120" fmla="*/ 511584 w 643865"/>
              <a:gd name="connsiteY120" fmla="*/ 151543 h 643988"/>
              <a:gd name="connsiteX121" fmla="*/ 540960 w 643865"/>
              <a:gd name="connsiteY121" fmla="*/ 122167 h 643988"/>
              <a:gd name="connsiteX122" fmla="*/ 560277 w 643865"/>
              <a:gd name="connsiteY122" fmla="*/ 104825 h 643988"/>
              <a:gd name="connsiteX123" fmla="*/ 539232 w 643865"/>
              <a:gd name="connsiteY123" fmla="*/ 83719 h 643988"/>
              <a:gd name="connsiteX124" fmla="*/ 521891 w 643865"/>
              <a:gd name="connsiteY124" fmla="*/ 102974 h 643988"/>
              <a:gd name="connsiteX125" fmla="*/ 492391 w 643865"/>
              <a:gd name="connsiteY125" fmla="*/ 132350 h 643988"/>
              <a:gd name="connsiteX126" fmla="*/ 473136 w 643865"/>
              <a:gd name="connsiteY126" fmla="*/ 149692 h 643988"/>
              <a:gd name="connsiteX127" fmla="*/ 571879 w 643865"/>
              <a:gd name="connsiteY127" fmla="*/ 271145 h 643988"/>
              <a:gd name="connsiteX128" fmla="*/ 546144 w 643865"/>
              <a:gd name="connsiteY128" fmla="*/ 274108 h 643988"/>
              <a:gd name="connsiteX129" fmla="*/ 549539 w 643865"/>
              <a:gd name="connsiteY129" fmla="*/ 294288 h 643988"/>
              <a:gd name="connsiteX130" fmla="*/ 574841 w 643865"/>
              <a:gd name="connsiteY130" fmla="*/ 288734 h 643988"/>
              <a:gd name="connsiteX131" fmla="*/ 615820 w 643865"/>
              <a:gd name="connsiteY131" fmla="*/ 281884 h 643988"/>
              <a:gd name="connsiteX132" fmla="*/ 641493 w 643865"/>
              <a:gd name="connsiteY132" fmla="*/ 278921 h 643988"/>
              <a:gd name="connsiteX133" fmla="*/ 638160 w 643865"/>
              <a:gd name="connsiteY133" fmla="*/ 258741 h 643988"/>
              <a:gd name="connsiteX134" fmla="*/ 612857 w 643865"/>
              <a:gd name="connsiteY134" fmla="*/ 264295 h 643988"/>
              <a:gd name="connsiteX135" fmla="*/ 571879 w 643865"/>
              <a:gd name="connsiteY135" fmla="*/ 271145 h 643988"/>
              <a:gd name="connsiteX136" fmla="*/ 563054 w 643865"/>
              <a:gd name="connsiteY136" fmla="*/ 239239 h 643988"/>
              <a:gd name="connsiteX137" fmla="*/ 537751 w 643865"/>
              <a:gd name="connsiteY137" fmla="*/ 245966 h 643988"/>
              <a:gd name="connsiteX138" fmla="*/ 541207 w 643865"/>
              <a:gd name="connsiteY138" fmla="*/ 256581 h 643988"/>
              <a:gd name="connsiteX139" fmla="*/ 565399 w 643865"/>
              <a:gd name="connsiteY139" fmla="*/ 247324 h 643988"/>
              <a:gd name="connsiteX140" fmla="*/ 604896 w 643865"/>
              <a:gd name="connsiteY140" fmla="*/ 234487 h 643988"/>
              <a:gd name="connsiteX141" fmla="*/ 629582 w 643865"/>
              <a:gd name="connsiteY141" fmla="*/ 227760 h 643988"/>
              <a:gd name="connsiteX142" fmla="*/ 626126 w 643865"/>
              <a:gd name="connsiteY142" fmla="*/ 217145 h 643988"/>
              <a:gd name="connsiteX143" fmla="*/ 601996 w 643865"/>
              <a:gd name="connsiteY143" fmla="*/ 226403 h 643988"/>
              <a:gd name="connsiteX144" fmla="*/ 563054 w 643865"/>
              <a:gd name="connsiteY144" fmla="*/ 239239 h 643988"/>
              <a:gd name="connsiteX145" fmla="*/ 446476 w 643865"/>
              <a:gd name="connsiteY145" fmla="*/ 129820 h 643988"/>
              <a:gd name="connsiteX146" fmla="*/ 463139 w 643865"/>
              <a:gd name="connsiteY146" fmla="*/ 141669 h 643988"/>
              <a:gd name="connsiteX147" fmla="*/ 477086 w 643865"/>
              <a:gd name="connsiteY147" fmla="*/ 119884 h 643988"/>
              <a:gd name="connsiteX148" fmla="*/ 501216 w 643865"/>
              <a:gd name="connsiteY148" fmla="*/ 86064 h 643988"/>
              <a:gd name="connsiteX149" fmla="*/ 517077 w 643865"/>
              <a:gd name="connsiteY149" fmla="*/ 65760 h 643988"/>
              <a:gd name="connsiteX150" fmla="*/ 500414 w 643865"/>
              <a:gd name="connsiteY150" fmla="*/ 53911 h 643988"/>
              <a:gd name="connsiteX151" fmla="*/ 486467 w 643865"/>
              <a:gd name="connsiteY151" fmla="*/ 75696 h 643988"/>
              <a:gd name="connsiteX152" fmla="*/ 462336 w 643865"/>
              <a:gd name="connsiteY152" fmla="*/ 109516 h 643988"/>
              <a:gd name="connsiteX153" fmla="*/ 446476 w 643865"/>
              <a:gd name="connsiteY153" fmla="*/ 129820 h 643988"/>
              <a:gd name="connsiteX154" fmla="*/ 430677 w 643865"/>
              <a:gd name="connsiteY154" fmla="*/ 120686 h 643988"/>
              <a:gd name="connsiteX155" fmla="*/ 441230 w 643865"/>
              <a:gd name="connsiteY155" fmla="*/ 97049 h 643988"/>
              <a:gd name="connsiteX156" fmla="*/ 459744 w 643865"/>
              <a:gd name="connsiteY156" fmla="*/ 60021 h 643988"/>
              <a:gd name="connsiteX157" fmla="*/ 472704 w 643865"/>
              <a:gd name="connsiteY157" fmla="*/ 37619 h 643988"/>
              <a:gd name="connsiteX158" fmla="*/ 462707 w 643865"/>
              <a:gd name="connsiteY158" fmla="*/ 32558 h 643988"/>
              <a:gd name="connsiteX159" fmla="*/ 452153 w 643865"/>
              <a:gd name="connsiteY159" fmla="*/ 56195 h 643988"/>
              <a:gd name="connsiteX160" fmla="*/ 433639 w 643865"/>
              <a:gd name="connsiteY160" fmla="*/ 93223 h 643988"/>
              <a:gd name="connsiteX161" fmla="*/ 420679 w 643865"/>
              <a:gd name="connsiteY161" fmla="*/ 115625 h 643988"/>
              <a:gd name="connsiteX162" fmla="*/ 430677 w 643865"/>
              <a:gd name="connsiteY162" fmla="*/ 120686 h 643988"/>
              <a:gd name="connsiteX163" fmla="*/ 202334 w 643865"/>
              <a:gd name="connsiteY163" fmla="*/ 97049 h 643988"/>
              <a:gd name="connsiteX164" fmla="*/ 212887 w 643865"/>
              <a:gd name="connsiteY164" fmla="*/ 120686 h 643988"/>
              <a:gd name="connsiteX165" fmla="*/ 222885 w 643865"/>
              <a:gd name="connsiteY165" fmla="*/ 115625 h 643988"/>
              <a:gd name="connsiteX166" fmla="*/ 209925 w 643865"/>
              <a:gd name="connsiteY166" fmla="*/ 93223 h 643988"/>
              <a:gd name="connsiteX167" fmla="*/ 191102 w 643865"/>
              <a:gd name="connsiteY167" fmla="*/ 56195 h 643988"/>
              <a:gd name="connsiteX168" fmla="*/ 180549 w 643865"/>
              <a:gd name="connsiteY168" fmla="*/ 32558 h 643988"/>
              <a:gd name="connsiteX169" fmla="*/ 170551 w 643865"/>
              <a:gd name="connsiteY169" fmla="*/ 37619 h 643988"/>
              <a:gd name="connsiteX170" fmla="*/ 183820 w 643865"/>
              <a:gd name="connsiteY170" fmla="*/ 60021 h 643988"/>
              <a:gd name="connsiteX171" fmla="*/ 202334 w 643865"/>
              <a:gd name="connsiteY171" fmla="*/ 97049 h 643988"/>
              <a:gd name="connsiteX172" fmla="*/ 239363 w 643865"/>
              <a:gd name="connsiteY172" fmla="*/ 81189 h 643988"/>
              <a:gd name="connsiteX173" fmla="*/ 246089 w 643865"/>
              <a:gd name="connsiteY173" fmla="*/ 105875 h 643988"/>
              <a:gd name="connsiteX174" fmla="*/ 256704 w 643865"/>
              <a:gd name="connsiteY174" fmla="*/ 102480 h 643988"/>
              <a:gd name="connsiteX175" fmla="*/ 247509 w 643865"/>
              <a:gd name="connsiteY175" fmla="*/ 78288 h 643988"/>
              <a:gd name="connsiteX176" fmla="*/ 234611 w 643865"/>
              <a:gd name="connsiteY176" fmla="*/ 38729 h 643988"/>
              <a:gd name="connsiteX177" fmla="*/ 227884 w 643865"/>
              <a:gd name="connsiteY177" fmla="*/ 14044 h 643988"/>
              <a:gd name="connsiteX178" fmla="*/ 217145 w 643865"/>
              <a:gd name="connsiteY178" fmla="*/ 17623 h 643988"/>
              <a:gd name="connsiteX179" fmla="*/ 226403 w 643865"/>
              <a:gd name="connsiteY179" fmla="*/ 41815 h 643988"/>
              <a:gd name="connsiteX180" fmla="*/ 239363 w 643865"/>
              <a:gd name="connsiteY180" fmla="*/ 81189 h 643988"/>
              <a:gd name="connsiteX181" fmla="*/ 271269 w 643865"/>
              <a:gd name="connsiteY181" fmla="*/ 72364 h 643988"/>
              <a:gd name="connsiteX182" fmla="*/ 274108 w 643865"/>
              <a:gd name="connsiteY182" fmla="*/ 97852 h 643988"/>
              <a:gd name="connsiteX183" fmla="*/ 294350 w 643865"/>
              <a:gd name="connsiteY183" fmla="*/ 94519 h 643988"/>
              <a:gd name="connsiteX184" fmla="*/ 288734 w 643865"/>
              <a:gd name="connsiteY184" fmla="*/ 69216 h 643988"/>
              <a:gd name="connsiteX185" fmla="*/ 281884 w 643865"/>
              <a:gd name="connsiteY185" fmla="*/ 28238 h 643988"/>
              <a:gd name="connsiteX186" fmla="*/ 278921 w 643865"/>
              <a:gd name="connsiteY186" fmla="*/ 2503 h 643988"/>
              <a:gd name="connsiteX187" fmla="*/ 258741 w 643865"/>
              <a:gd name="connsiteY187" fmla="*/ 5897 h 643988"/>
              <a:gd name="connsiteX188" fmla="*/ 264295 w 643865"/>
              <a:gd name="connsiteY188" fmla="*/ 31200 h 643988"/>
              <a:gd name="connsiteX189" fmla="*/ 271269 w 643865"/>
              <a:gd name="connsiteY189" fmla="*/ 72364 h 643988"/>
              <a:gd name="connsiteX190" fmla="*/ 372912 w 643865"/>
              <a:gd name="connsiteY190" fmla="*/ 72364 h 643988"/>
              <a:gd name="connsiteX191" fmla="*/ 379763 w 643865"/>
              <a:gd name="connsiteY191" fmla="*/ 31385 h 643988"/>
              <a:gd name="connsiteX192" fmla="*/ 385317 w 643865"/>
              <a:gd name="connsiteY192" fmla="*/ 6083 h 643988"/>
              <a:gd name="connsiteX193" fmla="*/ 365136 w 643865"/>
              <a:gd name="connsiteY193" fmla="*/ 2688 h 643988"/>
              <a:gd name="connsiteX194" fmla="*/ 362174 w 643865"/>
              <a:gd name="connsiteY194" fmla="*/ 28423 h 643988"/>
              <a:gd name="connsiteX195" fmla="*/ 355324 w 643865"/>
              <a:gd name="connsiteY195" fmla="*/ 69401 h 643988"/>
              <a:gd name="connsiteX196" fmla="*/ 349708 w 643865"/>
              <a:gd name="connsiteY196" fmla="*/ 94704 h 643988"/>
              <a:gd name="connsiteX197" fmla="*/ 369950 w 643865"/>
              <a:gd name="connsiteY197" fmla="*/ 98037 h 643988"/>
              <a:gd name="connsiteX198" fmla="*/ 372789 w 643865"/>
              <a:gd name="connsiteY198" fmla="*/ 72364 h 643988"/>
              <a:gd name="connsiteX199" fmla="*/ 372912 w 643865"/>
              <a:gd name="connsiteY199" fmla="*/ 72364 h 643988"/>
              <a:gd name="connsiteX200" fmla="*/ 404819 w 643865"/>
              <a:gd name="connsiteY200" fmla="*/ 81189 h 643988"/>
              <a:gd name="connsiteX201" fmla="*/ 417655 w 643865"/>
              <a:gd name="connsiteY201" fmla="*/ 41630 h 643988"/>
              <a:gd name="connsiteX202" fmla="*/ 426789 w 643865"/>
              <a:gd name="connsiteY202" fmla="*/ 17623 h 643988"/>
              <a:gd name="connsiteX203" fmla="*/ 416174 w 643865"/>
              <a:gd name="connsiteY203" fmla="*/ 14229 h 643988"/>
              <a:gd name="connsiteX204" fmla="*/ 409447 w 643865"/>
              <a:gd name="connsiteY204" fmla="*/ 38915 h 643988"/>
              <a:gd name="connsiteX205" fmla="*/ 396549 w 643865"/>
              <a:gd name="connsiteY205" fmla="*/ 78473 h 643988"/>
              <a:gd name="connsiteX206" fmla="*/ 387477 w 643865"/>
              <a:gd name="connsiteY206" fmla="*/ 102727 h 643988"/>
              <a:gd name="connsiteX207" fmla="*/ 398092 w 643865"/>
              <a:gd name="connsiteY207" fmla="*/ 106121 h 643988"/>
              <a:gd name="connsiteX208" fmla="*/ 404695 w 643865"/>
              <a:gd name="connsiteY208" fmla="*/ 81189 h 643988"/>
              <a:gd name="connsiteX209" fmla="*/ 404819 w 643865"/>
              <a:gd name="connsiteY209" fmla="*/ 81189 h 643988"/>
              <a:gd name="connsiteX210" fmla="*/ 546761 w 643865"/>
              <a:gd name="connsiteY210" fmla="*/ 202581 h 643988"/>
              <a:gd name="connsiteX211" fmla="*/ 523248 w 643865"/>
              <a:gd name="connsiteY211" fmla="*/ 213134 h 643988"/>
              <a:gd name="connsiteX212" fmla="*/ 528309 w 643865"/>
              <a:gd name="connsiteY212" fmla="*/ 223070 h 643988"/>
              <a:gd name="connsiteX213" fmla="*/ 550711 w 643865"/>
              <a:gd name="connsiteY213" fmla="*/ 210172 h 643988"/>
              <a:gd name="connsiteX214" fmla="*/ 587740 w 643865"/>
              <a:gd name="connsiteY214" fmla="*/ 191349 h 643988"/>
              <a:gd name="connsiteX215" fmla="*/ 611376 w 643865"/>
              <a:gd name="connsiteY215" fmla="*/ 180734 h 643988"/>
              <a:gd name="connsiteX216" fmla="*/ 606316 w 643865"/>
              <a:gd name="connsiteY216" fmla="*/ 170798 h 643988"/>
              <a:gd name="connsiteX217" fmla="*/ 583852 w 643865"/>
              <a:gd name="connsiteY217" fmla="*/ 183696 h 643988"/>
              <a:gd name="connsiteX218" fmla="*/ 546761 w 643865"/>
              <a:gd name="connsiteY218" fmla="*/ 202581 h 643988"/>
              <a:gd name="connsiteX219" fmla="*/ 441230 w 643865"/>
              <a:gd name="connsiteY219" fmla="*/ 546823 h 643988"/>
              <a:gd name="connsiteX220" fmla="*/ 430677 w 643865"/>
              <a:gd name="connsiteY220" fmla="*/ 523248 h 643988"/>
              <a:gd name="connsiteX221" fmla="*/ 420679 w 643865"/>
              <a:gd name="connsiteY221" fmla="*/ 528309 h 643988"/>
              <a:gd name="connsiteX222" fmla="*/ 433639 w 643865"/>
              <a:gd name="connsiteY222" fmla="*/ 550711 h 643988"/>
              <a:gd name="connsiteX223" fmla="*/ 452153 w 643865"/>
              <a:gd name="connsiteY223" fmla="*/ 587740 h 643988"/>
              <a:gd name="connsiteX224" fmla="*/ 462707 w 643865"/>
              <a:gd name="connsiteY224" fmla="*/ 611376 h 643988"/>
              <a:gd name="connsiteX225" fmla="*/ 472704 w 643865"/>
              <a:gd name="connsiteY225" fmla="*/ 606316 h 643988"/>
              <a:gd name="connsiteX226" fmla="*/ 459744 w 643865"/>
              <a:gd name="connsiteY226" fmla="*/ 583852 h 643988"/>
              <a:gd name="connsiteX227" fmla="*/ 441230 w 643865"/>
              <a:gd name="connsiteY227" fmla="*/ 546823 h 643988"/>
              <a:gd name="connsiteX228" fmla="*/ 550588 w 643865"/>
              <a:gd name="connsiteY228" fmla="*/ 433701 h 643988"/>
              <a:gd name="connsiteX229" fmla="*/ 528185 w 643865"/>
              <a:gd name="connsiteY229" fmla="*/ 420803 h 643988"/>
              <a:gd name="connsiteX230" fmla="*/ 523248 w 643865"/>
              <a:gd name="connsiteY230" fmla="*/ 431109 h 643988"/>
              <a:gd name="connsiteX231" fmla="*/ 546885 w 643865"/>
              <a:gd name="connsiteY231" fmla="*/ 441662 h 643988"/>
              <a:gd name="connsiteX232" fmla="*/ 583913 w 643865"/>
              <a:gd name="connsiteY232" fmla="*/ 460176 h 643988"/>
              <a:gd name="connsiteX233" fmla="*/ 606377 w 643865"/>
              <a:gd name="connsiteY233" fmla="*/ 473136 h 643988"/>
              <a:gd name="connsiteX234" fmla="*/ 611438 w 643865"/>
              <a:gd name="connsiteY234" fmla="*/ 463139 h 643988"/>
              <a:gd name="connsiteX235" fmla="*/ 587801 w 643865"/>
              <a:gd name="connsiteY235" fmla="*/ 452585 h 643988"/>
              <a:gd name="connsiteX236" fmla="*/ 550588 w 643865"/>
              <a:gd name="connsiteY236" fmla="*/ 433701 h 643988"/>
              <a:gd name="connsiteX237" fmla="*/ 511461 w 643865"/>
              <a:gd name="connsiteY237" fmla="*/ 492329 h 643988"/>
              <a:gd name="connsiteX238" fmla="*/ 494119 w 643865"/>
              <a:gd name="connsiteY238" fmla="*/ 473136 h 643988"/>
              <a:gd name="connsiteX239" fmla="*/ 473013 w 643865"/>
              <a:gd name="connsiteY239" fmla="*/ 494243 h 643988"/>
              <a:gd name="connsiteX240" fmla="*/ 492391 w 643865"/>
              <a:gd name="connsiteY240" fmla="*/ 511337 h 643988"/>
              <a:gd name="connsiteX241" fmla="*/ 521767 w 643865"/>
              <a:gd name="connsiteY241" fmla="*/ 540713 h 643988"/>
              <a:gd name="connsiteX242" fmla="*/ 539109 w 643865"/>
              <a:gd name="connsiteY242" fmla="*/ 559907 h 643988"/>
              <a:gd name="connsiteX243" fmla="*/ 560277 w 643865"/>
              <a:gd name="connsiteY243" fmla="*/ 539109 h 643988"/>
              <a:gd name="connsiteX244" fmla="*/ 541084 w 643865"/>
              <a:gd name="connsiteY244" fmla="*/ 521767 h 643988"/>
              <a:gd name="connsiteX245" fmla="*/ 511461 w 643865"/>
              <a:gd name="connsiteY245" fmla="*/ 492329 h 643988"/>
              <a:gd name="connsiteX246" fmla="*/ 476963 w 643865"/>
              <a:gd name="connsiteY246" fmla="*/ 524051 h 643988"/>
              <a:gd name="connsiteX247" fmla="*/ 463015 w 643865"/>
              <a:gd name="connsiteY247" fmla="*/ 502204 h 643988"/>
              <a:gd name="connsiteX248" fmla="*/ 446352 w 643865"/>
              <a:gd name="connsiteY248" fmla="*/ 514115 h 643988"/>
              <a:gd name="connsiteX249" fmla="*/ 462398 w 643865"/>
              <a:gd name="connsiteY249" fmla="*/ 534419 h 643988"/>
              <a:gd name="connsiteX250" fmla="*/ 486528 w 643865"/>
              <a:gd name="connsiteY250" fmla="*/ 568238 h 643988"/>
              <a:gd name="connsiteX251" fmla="*/ 500476 w 643865"/>
              <a:gd name="connsiteY251" fmla="*/ 590023 h 643988"/>
              <a:gd name="connsiteX252" fmla="*/ 517139 w 643865"/>
              <a:gd name="connsiteY252" fmla="*/ 578112 h 643988"/>
              <a:gd name="connsiteX253" fmla="*/ 501093 w 643865"/>
              <a:gd name="connsiteY253" fmla="*/ 557870 h 643988"/>
              <a:gd name="connsiteX254" fmla="*/ 476963 w 643865"/>
              <a:gd name="connsiteY254" fmla="*/ 524051 h 643988"/>
              <a:gd name="connsiteX255" fmla="*/ 534295 w 643865"/>
              <a:gd name="connsiteY255" fmla="*/ 462336 h 643988"/>
              <a:gd name="connsiteX256" fmla="*/ 513991 w 643865"/>
              <a:gd name="connsiteY256" fmla="*/ 446229 h 643988"/>
              <a:gd name="connsiteX257" fmla="*/ 502080 w 643865"/>
              <a:gd name="connsiteY257" fmla="*/ 462953 h 643988"/>
              <a:gd name="connsiteX258" fmla="*/ 523927 w 643865"/>
              <a:gd name="connsiteY258" fmla="*/ 476901 h 643988"/>
              <a:gd name="connsiteX259" fmla="*/ 557747 w 643865"/>
              <a:gd name="connsiteY259" fmla="*/ 501031 h 643988"/>
              <a:gd name="connsiteX260" fmla="*/ 577989 w 643865"/>
              <a:gd name="connsiteY260" fmla="*/ 517077 h 643988"/>
              <a:gd name="connsiteX261" fmla="*/ 589900 w 643865"/>
              <a:gd name="connsiteY261" fmla="*/ 500414 h 643988"/>
              <a:gd name="connsiteX262" fmla="*/ 568115 w 643865"/>
              <a:gd name="connsiteY262" fmla="*/ 486467 h 643988"/>
              <a:gd name="connsiteX263" fmla="*/ 534295 w 643865"/>
              <a:gd name="connsiteY263" fmla="*/ 462336 h 643988"/>
              <a:gd name="connsiteX264" fmla="*/ 197335 w 643865"/>
              <a:gd name="connsiteY264" fmla="*/ 513929 h 643988"/>
              <a:gd name="connsiteX265" fmla="*/ 180672 w 643865"/>
              <a:gd name="connsiteY265" fmla="*/ 502019 h 643988"/>
              <a:gd name="connsiteX266" fmla="*/ 166725 w 643865"/>
              <a:gd name="connsiteY266" fmla="*/ 523865 h 643988"/>
              <a:gd name="connsiteX267" fmla="*/ 142595 w 643865"/>
              <a:gd name="connsiteY267" fmla="*/ 557685 h 643988"/>
              <a:gd name="connsiteX268" fmla="*/ 126549 w 643865"/>
              <a:gd name="connsiteY268" fmla="*/ 577927 h 643988"/>
              <a:gd name="connsiteX269" fmla="*/ 143212 w 643865"/>
              <a:gd name="connsiteY269" fmla="*/ 589838 h 643988"/>
              <a:gd name="connsiteX270" fmla="*/ 157159 w 643865"/>
              <a:gd name="connsiteY270" fmla="*/ 568053 h 643988"/>
              <a:gd name="connsiteX271" fmla="*/ 181289 w 643865"/>
              <a:gd name="connsiteY271" fmla="*/ 534233 h 643988"/>
              <a:gd name="connsiteX272" fmla="*/ 197459 w 643865"/>
              <a:gd name="connsiteY272" fmla="*/ 514115 h 643988"/>
              <a:gd name="connsiteX273" fmla="*/ 197335 w 643865"/>
              <a:gd name="connsiteY273" fmla="*/ 513929 h 643988"/>
              <a:gd name="connsiteX274" fmla="*/ 565276 w 643865"/>
              <a:gd name="connsiteY274" fmla="*/ 396672 h 643988"/>
              <a:gd name="connsiteX275" fmla="*/ 541084 w 643865"/>
              <a:gd name="connsiteY275" fmla="*/ 387477 h 643988"/>
              <a:gd name="connsiteX276" fmla="*/ 537628 w 643865"/>
              <a:gd name="connsiteY276" fmla="*/ 398092 h 643988"/>
              <a:gd name="connsiteX277" fmla="*/ 562622 w 643865"/>
              <a:gd name="connsiteY277" fmla="*/ 404819 h 643988"/>
              <a:gd name="connsiteX278" fmla="*/ 602181 w 643865"/>
              <a:gd name="connsiteY278" fmla="*/ 417655 h 643988"/>
              <a:gd name="connsiteX279" fmla="*/ 626311 w 643865"/>
              <a:gd name="connsiteY279" fmla="*/ 426912 h 643988"/>
              <a:gd name="connsiteX280" fmla="*/ 629767 w 643865"/>
              <a:gd name="connsiteY280" fmla="*/ 416236 h 643988"/>
              <a:gd name="connsiteX281" fmla="*/ 605081 w 643865"/>
              <a:gd name="connsiteY281" fmla="*/ 409509 h 643988"/>
              <a:gd name="connsiteX282" fmla="*/ 565276 w 643865"/>
              <a:gd name="connsiteY282" fmla="*/ 396672 h 643988"/>
              <a:gd name="connsiteX283" fmla="*/ 576446 w 643865"/>
              <a:gd name="connsiteY283" fmla="*/ 308483 h 643988"/>
              <a:gd name="connsiteX284" fmla="*/ 550588 w 643865"/>
              <a:gd name="connsiteY284" fmla="*/ 307187 h 643988"/>
              <a:gd name="connsiteX285" fmla="*/ 550588 w 643865"/>
              <a:gd name="connsiteY285" fmla="*/ 336995 h 643988"/>
              <a:gd name="connsiteX286" fmla="*/ 576446 w 643865"/>
              <a:gd name="connsiteY286" fmla="*/ 335699 h 643988"/>
              <a:gd name="connsiteX287" fmla="*/ 617980 w 643865"/>
              <a:gd name="connsiteY287" fmla="*/ 335699 h 643988"/>
              <a:gd name="connsiteX288" fmla="*/ 643838 w 643865"/>
              <a:gd name="connsiteY288" fmla="*/ 336995 h 643988"/>
              <a:gd name="connsiteX289" fmla="*/ 643838 w 643865"/>
              <a:gd name="connsiteY289" fmla="*/ 307063 h 643988"/>
              <a:gd name="connsiteX290" fmla="*/ 617980 w 643865"/>
              <a:gd name="connsiteY290" fmla="*/ 308359 h 643988"/>
              <a:gd name="connsiteX291" fmla="*/ 576446 w 643865"/>
              <a:gd name="connsiteY291" fmla="*/ 308483 h 643988"/>
              <a:gd name="connsiteX292" fmla="*/ 574409 w 643865"/>
              <a:gd name="connsiteY292" fmla="*/ 355262 h 643988"/>
              <a:gd name="connsiteX293" fmla="*/ 549107 w 643865"/>
              <a:gd name="connsiteY293" fmla="*/ 349708 h 643988"/>
              <a:gd name="connsiteX294" fmla="*/ 545712 w 643865"/>
              <a:gd name="connsiteY294" fmla="*/ 369950 h 643988"/>
              <a:gd name="connsiteX295" fmla="*/ 571447 w 643865"/>
              <a:gd name="connsiteY295" fmla="*/ 372912 h 643988"/>
              <a:gd name="connsiteX296" fmla="*/ 612425 w 643865"/>
              <a:gd name="connsiteY296" fmla="*/ 379763 h 643988"/>
              <a:gd name="connsiteX297" fmla="*/ 637728 w 643865"/>
              <a:gd name="connsiteY297" fmla="*/ 385317 h 643988"/>
              <a:gd name="connsiteX298" fmla="*/ 641061 w 643865"/>
              <a:gd name="connsiteY298" fmla="*/ 365136 h 643988"/>
              <a:gd name="connsiteX299" fmla="*/ 615388 w 643865"/>
              <a:gd name="connsiteY299" fmla="*/ 362174 h 643988"/>
              <a:gd name="connsiteX300" fmla="*/ 574409 w 643865"/>
              <a:gd name="connsiteY300" fmla="*/ 355262 h 643988"/>
              <a:gd name="connsiteX301" fmla="*/ 213134 w 643865"/>
              <a:gd name="connsiteY301" fmla="*/ 523248 h 643988"/>
              <a:gd name="connsiteX302" fmla="*/ 202334 w 643865"/>
              <a:gd name="connsiteY302" fmla="*/ 546823 h 643988"/>
              <a:gd name="connsiteX303" fmla="*/ 183449 w 643865"/>
              <a:gd name="connsiteY303" fmla="*/ 583852 h 643988"/>
              <a:gd name="connsiteX304" fmla="*/ 170551 w 643865"/>
              <a:gd name="connsiteY304" fmla="*/ 606316 h 643988"/>
              <a:gd name="connsiteX305" fmla="*/ 180549 w 643865"/>
              <a:gd name="connsiteY305" fmla="*/ 611376 h 643988"/>
              <a:gd name="connsiteX306" fmla="*/ 191102 w 643865"/>
              <a:gd name="connsiteY306" fmla="*/ 587740 h 643988"/>
              <a:gd name="connsiteX307" fmla="*/ 209925 w 643865"/>
              <a:gd name="connsiteY307" fmla="*/ 550711 h 643988"/>
              <a:gd name="connsiteX308" fmla="*/ 222885 w 643865"/>
              <a:gd name="connsiteY308" fmla="*/ 528309 h 643988"/>
              <a:gd name="connsiteX309" fmla="*/ 213134 w 643865"/>
              <a:gd name="connsiteY309" fmla="*/ 523248 h 643988"/>
              <a:gd name="connsiteX310" fmla="*/ 271145 w 643865"/>
              <a:gd name="connsiteY310" fmla="*/ 571571 h 643988"/>
              <a:gd name="connsiteX311" fmla="*/ 264048 w 643865"/>
              <a:gd name="connsiteY311" fmla="*/ 612549 h 643988"/>
              <a:gd name="connsiteX312" fmla="*/ 258494 w 643865"/>
              <a:gd name="connsiteY312" fmla="*/ 637852 h 643988"/>
              <a:gd name="connsiteX313" fmla="*/ 278675 w 643865"/>
              <a:gd name="connsiteY313" fmla="*/ 641184 h 643988"/>
              <a:gd name="connsiteX314" fmla="*/ 281637 w 643865"/>
              <a:gd name="connsiteY314" fmla="*/ 615511 h 643988"/>
              <a:gd name="connsiteX315" fmla="*/ 288734 w 643865"/>
              <a:gd name="connsiteY315" fmla="*/ 574533 h 643988"/>
              <a:gd name="connsiteX316" fmla="*/ 294350 w 643865"/>
              <a:gd name="connsiteY316" fmla="*/ 549230 h 643988"/>
              <a:gd name="connsiteX317" fmla="*/ 274108 w 643865"/>
              <a:gd name="connsiteY317" fmla="*/ 545836 h 643988"/>
              <a:gd name="connsiteX318" fmla="*/ 271145 w 643865"/>
              <a:gd name="connsiteY318" fmla="*/ 571571 h 643988"/>
              <a:gd name="connsiteX319" fmla="*/ 336871 w 643865"/>
              <a:gd name="connsiteY319" fmla="*/ 550711 h 643988"/>
              <a:gd name="connsiteX320" fmla="*/ 307248 w 643865"/>
              <a:gd name="connsiteY320" fmla="*/ 550711 h 643988"/>
              <a:gd name="connsiteX321" fmla="*/ 308544 w 643865"/>
              <a:gd name="connsiteY321" fmla="*/ 576508 h 643988"/>
              <a:gd name="connsiteX322" fmla="*/ 308544 w 643865"/>
              <a:gd name="connsiteY322" fmla="*/ 618103 h 643988"/>
              <a:gd name="connsiteX323" fmla="*/ 307248 w 643865"/>
              <a:gd name="connsiteY323" fmla="*/ 643962 h 643988"/>
              <a:gd name="connsiteX324" fmla="*/ 336871 w 643865"/>
              <a:gd name="connsiteY324" fmla="*/ 643962 h 643988"/>
              <a:gd name="connsiteX325" fmla="*/ 335575 w 643865"/>
              <a:gd name="connsiteY325" fmla="*/ 618103 h 643988"/>
              <a:gd name="connsiteX326" fmla="*/ 335575 w 643865"/>
              <a:gd name="connsiteY326" fmla="*/ 576508 h 643988"/>
              <a:gd name="connsiteX327" fmla="*/ 336871 w 643865"/>
              <a:gd name="connsiteY327" fmla="*/ 550711 h 643988"/>
              <a:gd name="connsiteX328" fmla="*/ 295399 w 643865"/>
              <a:gd name="connsiteY328" fmla="*/ 198076 h 643988"/>
              <a:gd name="connsiteX329" fmla="*/ 238067 w 643865"/>
              <a:gd name="connsiteY329" fmla="*/ 198076 h 643988"/>
              <a:gd name="connsiteX330" fmla="*/ 241769 w 643865"/>
              <a:gd name="connsiteY330" fmla="*/ 270652 h 643988"/>
              <a:gd name="connsiteX331" fmla="*/ 241769 w 643865"/>
              <a:gd name="connsiteY331" fmla="*/ 373529 h 643988"/>
              <a:gd name="connsiteX332" fmla="*/ 238067 w 643865"/>
              <a:gd name="connsiteY332" fmla="*/ 445859 h 643988"/>
              <a:gd name="connsiteX333" fmla="*/ 295399 w 643865"/>
              <a:gd name="connsiteY333" fmla="*/ 445859 h 643988"/>
              <a:gd name="connsiteX334" fmla="*/ 291696 w 643865"/>
              <a:gd name="connsiteY334" fmla="*/ 373529 h 643988"/>
              <a:gd name="connsiteX335" fmla="*/ 291696 w 643865"/>
              <a:gd name="connsiteY335" fmla="*/ 270652 h 643988"/>
              <a:gd name="connsiteX336" fmla="*/ 295399 w 643865"/>
              <a:gd name="connsiteY336" fmla="*/ 198076 h 643988"/>
              <a:gd name="connsiteX337" fmla="*/ 239363 w 643865"/>
              <a:gd name="connsiteY337" fmla="*/ 562745 h 643988"/>
              <a:gd name="connsiteX338" fmla="*/ 226526 w 643865"/>
              <a:gd name="connsiteY338" fmla="*/ 602304 h 643988"/>
              <a:gd name="connsiteX339" fmla="*/ 217269 w 643865"/>
              <a:gd name="connsiteY339" fmla="*/ 626435 h 643988"/>
              <a:gd name="connsiteX340" fmla="*/ 227884 w 643865"/>
              <a:gd name="connsiteY340" fmla="*/ 629891 h 643988"/>
              <a:gd name="connsiteX341" fmla="*/ 234611 w 643865"/>
              <a:gd name="connsiteY341" fmla="*/ 604896 h 643988"/>
              <a:gd name="connsiteX342" fmla="*/ 247509 w 643865"/>
              <a:gd name="connsiteY342" fmla="*/ 565399 h 643988"/>
              <a:gd name="connsiteX343" fmla="*/ 256704 w 643865"/>
              <a:gd name="connsiteY343" fmla="*/ 541207 h 643988"/>
              <a:gd name="connsiteX344" fmla="*/ 246089 w 643865"/>
              <a:gd name="connsiteY344" fmla="*/ 537751 h 643988"/>
              <a:gd name="connsiteX345" fmla="*/ 239363 w 643865"/>
              <a:gd name="connsiteY345" fmla="*/ 562745 h 643988"/>
              <a:gd name="connsiteX346" fmla="*/ 372912 w 643865"/>
              <a:gd name="connsiteY346" fmla="*/ 571571 h 643988"/>
              <a:gd name="connsiteX347" fmla="*/ 369950 w 643865"/>
              <a:gd name="connsiteY347" fmla="*/ 545836 h 643988"/>
              <a:gd name="connsiteX348" fmla="*/ 349708 w 643865"/>
              <a:gd name="connsiteY348" fmla="*/ 549230 h 643988"/>
              <a:gd name="connsiteX349" fmla="*/ 355324 w 643865"/>
              <a:gd name="connsiteY349" fmla="*/ 574533 h 643988"/>
              <a:gd name="connsiteX350" fmla="*/ 362174 w 643865"/>
              <a:gd name="connsiteY350" fmla="*/ 615511 h 643988"/>
              <a:gd name="connsiteX351" fmla="*/ 365136 w 643865"/>
              <a:gd name="connsiteY351" fmla="*/ 641184 h 643988"/>
              <a:gd name="connsiteX352" fmla="*/ 385317 w 643865"/>
              <a:gd name="connsiteY352" fmla="*/ 637852 h 643988"/>
              <a:gd name="connsiteX353" fmla="*/ 379763 w 643865"/>
              <a:gd name="connsiteY353" fmla="*/ 612549 h 643988"/>
              <a:gd name="connsiteX354" fmla="*/ 372912 w 643865"/>
              <a:gd name="connsiteY354" fmla="*/ 571571 h 643988"/>
              <a:gd name="connsiteX355" fmla="*/ 404819 w 643865"/>
              <a:gd name="connsiteY355" fmla="*/ 562745 h 643988"/>
              <a:gd name="connsiteX356" fmla="*/ 398092 w 643865"/>
              <a:gd name="connsiteY356" fmla="*/ 538060 h 643988"/>
              <a:gd name="connsiteX357" fmla="*/ 387477 w 643865"/>
              <a:gd name="connsiteY357" fmla="*/ 541516 h 643988"/>
              <a:gd name="connsiteX358" fmla="*/ 396672 w 643865"/>
              <a:gd name="connsiteY358" fmla="*/ 565708 h 643988"/>
              <a:gd name="connsiteX359" fmla="*/ 409571 w 643865"/>
              <a:gd name="connsiteY359" fmla="*/ 605205 h 643988"/>
              <a:gd name="connsiteX360" fmla="*/ 416297 w 643865"/>
              <a:gd name="connsiteY360" fmla="*/ 630199 h 643988"/>
              <a:gd name="connsiteX361" fmla="*/ 426912 w 643865"/>
              <a:gd name="connsiteY361" fmla="*/ 626743 h 643988"/>
              <a:gd name="connsiteX362" fmla="*/ 417655 w 643865"/>
              <a:gd name="connsiteY362" fmla="*/ 602613 h 643988"/>
              <a:gd name="connsiteX363" fmla="*/ 404819 w 643865"/>
              <a:gd name="connsiteY363" fmla="*/ 562745 h 643988"/>
              <a:gd name="connsiteX364" fmla="*/ 336933 w 643865"/>
              <a:gd name="connsiteY364" fmla="*/ -27 h 643988"/>
              <a:gd name="connsiteX365" fmla="*/ 307248 w 643865"/>
              <a:gd name="connsiteY365" fmla="*/ -27 h 643988"/>
              <a:gd name="connsiteX366" fmla="*/ 308544 w 643865"/>
              <a:gd name="connsiteY366" fmla="*/ 25831 h 643988"/>
              <a:gd name="connsiteX367" fmla="*/ 308544 w 643865"/>
              <a:gd name="connsiteY367" fmla="*/ 67365 h 643988"/>
              <a:gd name="connsiteX368" fmla="*/ 307248 w 643865"/>
              <a:gd name="connsiteY368" fmla="*/ 93223 h 643988"/>
              <a:gd name="connsiteX369" fmla="*/ 336871 w 643865"/>
              <a:gd name="connsiteY369" fmla="*/ 93223 h 643988"/>
              <a:gd name="connsiteX370" fmla="*/ 335575 w 643865"/>
              <a:gd name="connsiteY370" fmla="*/ 67365 h 643988"/>
              <a:gd name="connsiteX371" fmla="*/ 335575 w 643865"/>
              <a:gd name="connsiteY371" fmla="*/ 25831 h 643988"/>
              <a:gd name="connsiteX372" fmla="*/ 336871 w 643865"/>
              <a:gd name="connsiteY372" fmla="*/ -27 h 643988"/>
              <a:gd name="connsiteX373" fmla="*/ 336933 w 643865"/>
              <a:gd name="connsiteY373" fmla="*/ -27 h 643988"/>
              <a:gd name="connsiteX374" fmla="*/ 348535 w 643865"/>
              <a:gd name="connsiteY374" fmla="*/ 445859 h 643988"/>
              <a:gd name="connsiteX375" fmla="*/ 405991 w 643865"/>
              <a:gd name="connsiteY375" fmla="*/ 445859 h 643988"/>
              <a:gd name="connsiteX376" fmla="*/ 402288 w 643865"/>
              <a:gd name="connsiteY376" fmla="*/ 373529 h 643988"/>
              <a:gd name="connsiteX377" fmla="*/ 402288 w 643865"/>
              <a:gd name="connsiteY377" fmla="*/ 270652 h 643988"/>
              <a:gd name="connsiteX378" fmla="*/ 405991 w 643865"/>
              <a:gd name="connsiteY378" fmla="*/ 198076 h 643988"/>
              <a:gd name="connsiteX379" fmla="*/ 348535 w 643865"/>
              <a:gd name="connsiteY379" fmla="*/ 198076 h 643988"/>
              <a:gd name="connsiteX380" fmla="*/ 352238 w 643865"/>
              <a:gd name="connsiteY380" fmla="*/ 270652 h 643988"/>
              <a:gd name="connsiteX381" fmla="*/ 352238 w 643865"/>
              <a:gd name="connsiteY381" fmla="*/ 373529 h 643988"/>
              <a:gd name="connsiteX382" fmla="*/ 348535 w 643865"/>
              <a:gd name="connsiteY382" fmla="*/ 445859 h 6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643865" h="643988">
                <a:moveTo>
                  <a:pt x="56195" y="191349"/>
                </a:moveTo>
                <a:cubicBezTo>
                  <a:pt x="48542" y="187331"/>
                  <a:pt x="40649" y="183789"/>
                  <a:pt x="32558" y="180734"/>
                </a:cubicBezTo>
                <a:lnTo>
                  <a:pt x="37619" y="170798"/>
                </a:lnTo>
                <a:cubicBezTo>
                  <a:pt x="44932" y="175569"/>
                  <a:pt x="52535" y="179876"/>
                  <a:pt x="60391" y="183696"/>
                </a:cubicBezTo>
                <a:lnTo>
                  <a:pt x="97420" y="202581"/>
                </a:lnTo>
                <a:cubicBezTo>
                  <a:pt x="105078" y="206580"/>
                  <a:pt x="112972" y="210104"/>
                  <a:pt x="121056" y="213134"/>
                </a:cubicBezTo>
                <a:lnTo>
                  <a:pt x="115934" y="223070"/>
                </a:lnTo>
                <a:cubicBezTo>
                  <a:pt x="108726" y="218330"/>
                  <a:pt x="101246" y="214023"/>
                  <a:pt x="93532" y="210172"/>
                </a:cubicBezTo>
                <a:lnTo>
                  <a:pt x="56195" y="191349"/>
                </a:lnTo>
                <a:close/>
                <a:moveTo>
                  <a:pt x="78535" y="247324"/>
                </a:moveTo>
                <a:cubicBezTo>
                  <a:pt x="86780" y="249910"/>
                  <a:pt x="94859" y="253001"/>
                  <a:pt x="102727" y="256581"/>
                </a:cubicBezTo>
                <a:lnTo>
                  <a:pt x="106183" y="245966"/>
                </a:lnTo>
                <a:cubicBezTo>
                  <a:pt x="97716" y="244257"/>
                  <a:pt x="89366" y="242010"/>
                  <a:pt x="81189" y="239239"/>
                </a:cubicBezTo>
                <a:lnTo>
                  <a:pt x="41877" y="226403"/>
                </a:lnTo>
                <a:cubicBezTo>
                  <a:pt x="33650" y="223817"/>
                  <a:pt x="25590" y="220725"/>
                  <a:pt x="17747" y="217145"/>
                </a:cubicBezTo>
                <a:lnTo>
                  <a:pt x="14291" y="227760"/>
                </a:lnTo>
                <a:cubicBezTo>
                  <a:pt x="22745" y="229507"/>
                  <a:pt x="31095" y="231753"/>
                  <a:pt x="39285" y="234487"/>
                </a:cubicBezTo>
                <a:lnTo>
                  <a:pt x="78535" y="247324"/>
                </a:lnTo>
                <a:close/>
                <a:moveTo>
                  <a:pt x="109392" y="181413"/>
                </a:moveTo>
                <a:cubicBezTo>
                  <a:pt x="116483" y="186338"/>
                  <a:pt x="123266" y="191701"/>
                  <a:pt x="129696" y="197459"/>
                </a:cubicBezTo>
                <a:lnTo>
                  <a:pt x="141607" y="180796"/>
                </a:lnTo>
                <a:cubicBezTo>
                  <a:pt x="134041" y="176605"/>
                  <a:pt x="126746" y="171946"/>
                  <a:pt x="119760" y="166848"/>
                </a:cubicBezTo>
                <a:lnTo>
                  <a:pt x="85941" y="142718"/>
                </a:lnTo>
                <a:cubicBezTo>
                  <a:pt x="78881" y="137775"/>
                  <a:pt x="72123" y="132418"/>
                  <a:pt x="65699" y="126672"/>
                </a:cubicBezTo>
                <a:lnTo>
                  <a:pt x="54220" y="143335"/>
                </a:lnTo>
                <a:cubicBezTo>
                  <a:pt x="61761" y="147526"/>
                  <a:pt x="69037" y="152185"/>
                  <a:pt x="76005" y="157283"/>
                </a:cubicBezTo>
                <a:lnTo>
                  <a:pt x="109392" y="181413"/>
                </a:lnTo>
                <a:close/>
                <a:moveTo>
                  <a:pt x="119760" y="477086"/>
                </a:moveTo>
                <a:cubicBezTo>
                  <a:pt x="126746" y="471988"/>
                  <a:pt x="134041" y="467329"/>
                  <a:pt x="141607" y="463139"/>
                </a:cubicBezTo>
                <a:lnTo>
                  <a:pt x="129696" y="446414"/>
                </a:lnTo>
                <a:cubicBezTo>
                  <a:pt x="123401" y="452203"/>
                  <a:pt x="116742" y="457584"/>
                  <a:pt x="109763" y="462521"/>
                </a:cubicBezTo>
                <a:lnTo>
                  <a:pt x="75696" y="486652"/>
                </a:lnTo>
                <a:cubicBezTo>
                  <a:pt x="68827" y="491737"/>
                  <a:pt x="61656" y="496396"/>
                  <a:pt x="54220" y="500599"/>
                </a:cubicBezTo>
                <a:lnTo>
                  <a:pt x="66131" y="517262"/>
                </a:lnTo>
                <a:cubicBezTo>
                  <a:pt x="72536" y="511498"/>
                  <a:pt x="79300" y="506141"/>
                  <a:pt x="86373" y="501216"/>
                </a:cubicBezTo>
                <a:lnTo>
                  <a:pt x="119760" y="477086"/>
                </a:lnTo>
                <a:close/>
                <a:moveTo>
                  <a:pt x="170675" y="494243"/>
                </a:moveTo>
                <a:lnTo>
                  <a:pt x="149568" y="473136"/>
                </a:lnTo>
                <a:cubicBezTo>
                  <a:pt x="144211" y="479900"/>
                  <a:pt x="138416" y="486312"/>
                  <a:pt x="132227" y="492329"/>
                </a:cubicBezTo>
                <a:lnTo>
                  <a:pt x="102851" y="521767"/>
                </a:lnTo>
                <a:cubicBezTo>
                  <a:pt x="96790" y="527908"/>
                  <a:pt x="90384" y="533703"/>
                  <a:pt x="83657" y="539109"/>
                </a:cubicBezTo>
                <a:lnTo>
                  <a:pt x="104702" y="560153"/>
                </a:lnTo>
                <a:cubicBezTo>
                  <a:pt x="110114" y="553414"/>
                  <a:pt x="115922" y="547002"/>
                  <a:pt x="122105" y="540960"/>
                </a:cubicBezTo>
                <a:lnTo>
                  <a:pt x="151543" y="511337"/>
                </a:lnTo>
                <a:cubicBezTo>
                  <a:pt x="157603" y="505246"/>
                  <a:pt x="164034" y="499538"/>
                  <a:pt x="170798" y="494243"/>
                </a:cubicBezTo>
                <a:lnTo>
                  <a:pt x="170675" y="494243"/>
                </a:lnTo>
                <a:close/>
                <a:moveTo>
                  <a:pt x="69401" y="288734"/>
                </a:moveTo>
                <a:cubicBezTo>
                  <a:pt x="77936" y="290092"/>
                  <a:pt x="86385" y="291949"/>
                  <a:pt x="94704" y="294288"/>
                </a:cubicBezTo>
                <a:lnTo>
                  <a:pt x="98037" y="274108"/>
                </a:lnTo>
                <a:cubicBezTo>
                  <a:pt x="89428" y="273657"/>
                  <a:pt x="80849" y="272670"/>
                  <a:pt x="72364" y="271145"/>
                </a:cubicBezTo>
                <a:lnTo>
                  <a:pt x="31385" y="264480"/>
                </a:lnTo>
                <a:cubicBezTo>
                  <a:pt x="22850" y="263123"/>
                  <a:pt x="14402" y="261265"/>
                  <a:pt x="6083" y="258926"/>
                </a:cubicBezTo>
                <a:lnTo>
                  <a:pt x="2688" y="279107"/>
                </a:lnTo>
                <a:cubicBezTo>
                  <a:pt x="11322" y="279551"/>
                  <a:pt x="19913" y="280545"/>
                  <a:pt x="28423" y="282069"/>
                </a:cubicBezTo>
                <a:lnTo>
                  <a:pt x="69401" y="288734"/>
                </a:lnTo>
                <a:close/>
                <a:moveTo>
                  <a:pt x="97049" y="441353"/>
                </a:moveTo>
                <a:cubicBezTo>
                  <a:pt x="104702" y="437435"/>
                  <a:pt x="112595" y="434016"/>
                  <a:pt x="120686" y="431109"/>
                </a:cubicBezTo>
                <a:lnTo>
                  <a:pt x="115934" y="420803"/>
                </a:lnTo>
                <a:cubicBezTo>
                  <a:pt x="108757" y="425585"/>
                  <a:pt x="101271" y="429899"/>
                  <a:pt x="93532" y="433701"/>
                </a:cubicBezTo>
                <a:lnTo>
                  <a:pt x="56503" y="452585"/>
                </a:lnTo>
                <a:cubicBezTo>
                  <a:pt x="48844" y="456585"/>
                  <a:pt x="40951" y="460108"/>
                  <a:pt x="32867" y="463139"/>
                </a:cubicBezTo>
                <a:lnTo>
                  <a:pt x="37927" y="473136"/>
                </a:lnTo>
                <a:cubicBezTo>
                  <a:pt x="45135" y="468353"/>
                  <a:pt x="52640" y="464027"/>
                  <a:pt x="60391" y="460176"/>
                </a:cubicBezTo>
                <a:lnTo>
                  <a:pt x="97049" y="441353"/>
                </a:lnTo>
                <a:close/>
                <a:moveTo>
                  <a:pt x="67365" y="335575"/>
                </a:moveTo>
                <a:cubicBezTo>
                  <a:pt x="76005" y="335476"/>
                  <a:pt x="84639" y="335908"/>
                  <a:pt x="93223" y="336871"/>
                </a:cubicBezTo>
                <a:lnTo>
                  <a:pt x="93223" y="307063"/>
                </a:lnTo>
                <a:cubicBezTo>
                  <a:pt x="84639" y="308026"/>
                  <a:pt x="76005" y="308458"/>
                  <a:pt x="67365" y="308359"/>
                </a:cubicBezTo>
                <a:lnTo>
                  <a:pt x="25831" y="308359"/>
                </a:lnTo>
                <a:cubicBezTo>
                  <a:pt x="17191" y="308458"/>
                  <a:pt x="8557" y="308026"/>
                  <a:pt x="-27" y="307063"/>
                </a:cubicBezTo>
                <a:lnTo>
                  <a:pt x="-27" y="336871"/>
                </a:lnTo>
                <a:cubicBezTo>
                  <a:pt x="8557" y="335908"/>
                  <a:pt x="17191" y="335476"/>
                  <a:pt x="25831" y="335575"/>
                </a:cubicBezTo>
                <a:lnTo>
                  <a:pt x="67365" y="335575"/>
                </a:lnTo>
                <a:close/>
                <a:moveTo>
                  <a:pt x="166848" y="119884"/>
                </a:moveTo>
                <a:cubicBezTo>
                  <a:pt x="171933" y="126857"/>
                  <a:pt x="176587" y="134134"/>
                  <a:pt x="180796" y="141669"/>
                </a:cubicBezTo>
                <a:lnTo>
                  <a:pt x="197459" y="129820"/>
                </a:lnTo>
                <a:cubicBezTo>
                  <a:pt x="191701" y="123389"/>
                  <a:pt x="186338" y="116607"/>
                  <a:pt x="181413" y="109516"/>
                </a:cubicBezTo>
                <a:lnTo>
                  <a:pt x="157283" y="75696"/>
                </a:lnTo>
                <a:cubicBezTo>
                  <a:pt x="152197" y="68723"/>
                  <a:pt x="147544" y="61446"/>
                  <a:pt x="143335" y="53911"/>
                </a:cubicBezTo>
                <a:lnTo>
                  <a:pt x="126672" y="65760"/>
                </a:lnTo>
                <a:cubicBezTo>
                  <a:pt x="132430" y="72191"/>
                  <a:pt x="137793" y="78973"/>
                  <a:pt x="142718" y="86064"/>
                </a:cubicBezTo>
                <a:lnTo>
                  <a:pt x="166848" y="119884"/>
                </a:lnTo>
                <a:close/>
                <a:moveTo>
                  <a:pt x="81189" y="404695"/>
                </a:moveTo>
                <a:cubicBezTo>
                  <a:pt x="89366" y="401924"/>
                  <a:pt x="97716" y="399678"/>
                  <a:pt x="106183" y="397968"/>
                </a:cubicBezTo>
                <a:lnTo>
                  <a:pt x="102727" y="387353"/>
                </a:lnTo>
                <a:cubicBezTo>
                  <a:pt x="94859" y="390908"/>
                  <a:pt x="86780" y="393982"/>
                  <a:pt x="78535" y="396549"/>
                </a:cubicBezTo>
                <a:lnTo>
                  <a:pt x="39038" y="409385"/>
                </a:lnTo>
                <a:cubicBezTo>
                  <a:pt x="30855" y="412150"/>
                  <a:pt x="22505" y="414397"/>
                  <a:pt x="14044" y="416112"/>
                </a:cubicBezTo>
                <a:lnTo>
                  <a:pt x="17500" y="426789"/>
                </a:lnTo>
                <a:cubicBezTo>
                  <a:pt x="25424" y="423203"/>
                  <a:pt x="33570" y="420111"/>
                  <a:pt x="41877" y="417532"/>
                </a:cubicBezTo>
                <a:lnTo>
                  <a:pt x="81189" y="404695"/>
                </a:lnTo>
                <a:close/>
                <a:moveTo>
                  <a:pt x="72364" y="372789"/>
                </a:moveTo>
                <a:cubicBezTo>
                  <a:pt x="80849" y="371265"/>
                  <a:pt x="89428" y="370277"/>
                  <a:pt x="98037" y="369827"/>
                </a:cubicBezTo>
                <a:lnTo>
                  <a:pt x="94704" y="349584"/>
                </a:lnTo>
                <a:cubicBezTo>
                  <a:pt x="86397" y="351985"/>
                  <a:pt x="77949" y="353843"/>
                  <a:pt x="69401" y="355139"/>
                </a:cubicBezTo>
                <a:lnTo>
                  <a:pt x="28423" y="362051"/>
                </a:lnTo>
                <a:cubicBezTo>
                  <a:pt x="19913" y="363544"/>
                  <a:pt x="11316" y="364538"/>
                  <a:pt x="2688" y="365013"/>
                </a:cubicBezTo>
                <a:lnTo>
                  <a:pt x="6083" y="385193"/>
                </a:lnTo>
                <a:cubicBezTo>
                  <a:pt x="14395" y="382824"/>
                  <a:pt x="22844" y="380966"/>
                  <a:pt x="31385" y="379639"/>
                </a:cubicBezTo>
                <a:lnTo>
                  <a:pt x="72364" y="372789"/>
                </a:lnTo>
                <a:close/>
                <a:moveTo>
                  <a:pt x="132350" y="151543"/>
                </a:moveTo>
                <a:cubicBezTo>
                  <a:pt x="138509" y="157585"/>
                  <a:pt x="144298" y="163997"/>
                  <a:pt x="149692" y="170736"/>
                </a:cubicBezTo>
                <a:lnTo>
                  <a:pt x="170798" y="149692"/>
                </a:lnTo>
                <a:cubicBezTo>
                  <a:pt x="164028" y="144316"/>
                  <a:pt x="157591" y="138528"/>
                  <a:pt x="151543" y="132350"/>
                </a:cubicBezTo>
                <a:lnTo>
                  <a:pt x="122105" y="102974"/>
                </a:lnTo>
                <a:cubicBezTo>
                  <a:pt x="115928" y="96926"/>
                  <a:pt x="110139" y="90489"/>
                  <a:pt x="104764" y="83719"/>
                </a:cubicBezTo>
                <a:lnTo>
                  <a:pt x="83719" y="104825"/>
                </a:lnTo>
                <a:cubicBezTo>
                  <a:pt x="90458" y="110219"/>
                  <a:pt x="96870" y="116008"/>
                  <a:pt x="102912" y="122167"/>
                </a:cubicBezTo>
                <a:lnTo>
                  <a:pt x="132350" y="151543"/>
                </a:lnTo>
                <a:close/>
                <a:moveTo>
                  <a:pt x="524051" y="166848"/>
                </a:moveTo>
                <a:cubicBezTo>
                  <a:pt x="517064" y="171946"/>
                  <a:pt x="509770" y="176605"/>
                  <a:pt x="502204" y="180796"/>
                </a:cubicBezTo>
                <a:lnTo>
                  <a:pt x="514115" y="197459"/>
                </a:lnTo>
                <a:cubicBezTo>
                  <a:pt x="520545" y="191701"/>
                  <a:pt x="527328" y="186338"/>
                  <a:pt x="534419" y="181413"/>
                </a:cubicBezTo>
                <a:lnTo>
                  <a:pt x="568238" y="157283"/>
                </a:lnTo>
                <a:cubicBezTo>
                  <a:pt x="575206" y="152185"/>
                  <a:pt x="582482" y="147526"/>
                  <a:pt x="590023" y="143335"/>
                </a:cubicBezTo>
                <a:lnTo>
                  <a:pt x="578112" y="126672"/>
                </a:lnTo>
                <a:cubicBezTo>
                  <a:pt x="571688" y="132418"/>
                  <a:pt x="564930" y="137775"/>
                  <a:pt x="557870" y="142718"/>
                </a:cubicBezTo>
                <a:lnTo>
                  <a:pt x="524051" y="166848"/>
                </a:lnTo>
                <a:close/>
                <a:moveTo>
                  <a:pt x="473136" y="149692"/>
                </a:moveTo>
                <a:lnTo>
                  <a:pt x="494243" y="170736"/>
                </a:lnTo>
                <a:cubicBezTo>
                  <a:pt x="499636" y="163997"/>
                  <a:pt x="505425" y="157585"/>
                  <a:pt x="511584" y="151543"/>
                </a:cubicBezTo>
                <a:lnTo>
                  <a:pt x="540960" y="122167"/>
                </a:lnTo>
                <a:cubicBezTo>
                  <a:pt x="547045" y="116002"/>
                  <a:pt x="553494" y="110213"/>
                  <a:pt x="560277" y="104825"/>
                </a:cubicBezTo>
                <a:lnTo>
                  <a:pt x="539232" y="83719"/>
                </a:lnTo>
                <a:cubicBezTo>
                  <a:pt x="533857" y="90489"/>
                  <a:pt x="528068" y="96926"/>
                  <a:pt x="521891" y="102974"/>
                </a:cubicBezTo>
                <a:lnTo>
                  <a:pt x="492391" y="132350"/>
                </a:lnTo>
                <a:cubicBezTo>
                  <a:pt x="486343" y="138528"/>
                  <a:pt x="479906" y="144316"/>
                  <a:pt x="473136" y="149692"/>
                </a:cubicBezTo>
                <a:close/>
                <a:moveTo>
                  <a:pt x="571879" y="271145"/>
                </a:moveTo>
                <a:cubicBezTo>
                  <a:pt x="563369" y="272670"/>
                  <a:pt x="554778" y="273663"/>
                  <a:pt x="546144" y="274108"/>
                </a:cubicBezTo>
                <a:lnTo>
                  <a:pt x="549539" y="294288"/>
                </a:lnTo>
                <a:cubicBezTo>
                  <a:pt x="557858" y="291949"/>
                  <a:pt x="566306" y="290092"/>
                  <a:pt x="574841" y="288734"/>
                </a:cubicBezTo>
                <a:lnTo>
                  <a:pt x="615820" y="281884"/>
                </a:lnTo>
                <a:cubicBezTo>
                  <a:pt x="624305" y="280359"/>
                  <a:pt x="632884" y="279372"/>
                  <a:pt x="641493" y="278921"/>
                </a:cubicBezTo>
                <a:lnTo>
                  <a:pt x="638160" y="258741"/>
                </a:lnTo>
                <a:cubicBezTo>
                  <a:pt x="629841" y="261080"/>
                  <a:pt x="621392" y="262937"/>
                  <a:pt x="612857" y="264295"/>
                </a:cubicBezTo>
                <a:lnTo>
                  <a:pt x="571879" y="271145"/>
                </a:lnTo>
                <a:close/>
                <a:moveTo>
                  <a:pt x="563054" y="239239"/>
                </a:moveTo>
                <a:cubicBezTo>
                  <a:pt x="554772" y="242022"/>
                  <a:pt x="546323" y="244269"/>
                  <a:pt x="537751" y="245966"/>
                </a:cubicBezTo>
                <a:lnTo>
                  <a:pt x="541207" y="256581"/>
                </a:lnTo>
                <a:cubicBezTo>
                  <a:pt x="549076" y="253001"/>
                  <a:pt x="557154" y="249910"/>
                  <a:pt x="565399" y="247324"/>
                </a:cubicBezTo>
                <a:lnTo>
                  <a:pt x="604896" y="234487"/>
                </a:lnTo>
                <a:cubicBezTo>
                  <a:pt x="612987" y="231766"/>
                  <a:pt x="621232" y="229519"/>
                  <a:pt x="629582" y="227760"/>
                </a:cubicBezTo>
                <a:lnTo>
                  <a:pt x="626126" y="217145"/>
                </a:lnTo>
                <a:cubicBezTo>
                  <a:pt x="618282" y="220725"/>
                  <a:pt x="610222" y="223817"/>
                  <a:pt x="601996" y="226403"/>
                </a:cubicBezTo>
                <a:lnTo>
                  <a:pt x="563054" y="239239"/>
                </a:lnTo>
                <a:close/>
                <a:moveTo>
                  <a:pt x="446476" y="129820"/>
                </a:moveTo>
                <a:lnTo>
                  <a:pt x="463139" y="141669"/>
                </a:lnTo>
                <a:cubicBezTo>
                  <a:pt x="467347" y="134134"/>
                  <a:pt x="472001" y="126857"/>
                  <a:pt x="477086" y="119884"/>
                </a:cubicBezTo>
                <a:lnTo>
                  <a:pt x="501216" y="86064"/>
                </a:lnTo>
                <a:cubicBezTo>
                  <a:pt x="506086" y="78980"/>
                  <a:pt x="511381" y="72197"/>
                  <a:pt x="517077" y="65760"/>
                </a:cubicBezTo>
                <a:lnTo>
                  <a:pt x="500414" y="53911"/>
                </a:lnTo>
                <a:cubicBezTo>
                  <a:pt x="496205" y="61446"/>
                  <a:pt x="491552" y="68723"/>
                  <a:pt x="486467" y="75696"/>
                </a:cubicBezTo>
                <a:lnTo>
                  <a:pt x="462336" y="109516"/>
                </a:lnTo>
                <a:cubicBezTo>
                  <a:pt x="457467" y="116601"/>
                  <a:pt x="452172" y="123383"/>
                  <a:pt x="446476" y="129820"/>
                </a:cubicBezTo>
                <a:close/>
                <a:moveTo>
                  <a:pt x="430677" y="120686"/>
                </a:moveTo>
                <a:cubicBezTo>
                  <a:pt x="433707" y="112601"/>
                  <a:pt x="437231" y="104708"/>
                  <a:pt x="441230" y="97049"/>
                </a:cubicBezTo>
                <a:lnTo>
                  <a:pt x="459744" y="60021"/>
                </a:lnTo>
                <a:cubicBezTo>
                  <a:pt x="463608" y="52300"/>
                  <a:pt x="467934" y="44814"/>
                  <a:pt x="472704" y="37619"/>
                </a:cubicBezTo>
                <a:lnTo>
                  <a:pt x="462707" y="32558"/>
                </a:lnTo>
                <a:cubicBezTo>
                  <a:pt x="459701" y="40655"/>
                  <a:pt x="456177" y="48548"/>
                  <a:pt x="452153" y="56195"/>
                </a:cubicBezTo>
                <a:lnTo>
                  <a:pt x="433639" y="93223"/>
                </a:lnTo>
                <a:cubicBezTo>
                  <a:pt x="429776" y="100944"/>
                  <a:pt x="425450" y="108430"/>
                  <a:pt x="420679" y="115625"/>
                </a:cubicBezTo>
                <a:lnTo>
                  <a:pt x="430677" y="120686"/>
                </a:lnTo>
                <a:close/>
                <a:moveTo>
                  <a:pt x="202334" y="97049"/>
                </a:moveTo>
                <a:cubicBezTo>
                  <a:pt x="206333" y="104708"/>
                  <a:pt x="209857" y="112601"/>
                  <a:pt x="212887" y="120686"/>
                </a:cubicBezTo>
                <a:lnTo>
                  <a:pt x="222885" y="115625"/>
                </a:lnTo>
                <a:cubicBezTo>
                  <a:pt x="218114" y="108430"/>
                  <a:pt x="213788" y="100944"/>
                  <a:pt x="209925" y="93223"/>
                </a:cubicBezTo>
                <a:lnTo>
                  <a:pt x="191102" y="56195"/>
                </a:lnTo>
                <a:cubicBezTo>
                  <a:pt x="187078" y="48548"/>
                  <a:pt x="183554" y="40655"/>
                  <a:pt x="180549" y="32558"/>
                </a:cubicBezTo>
                <a:lnTo>
                  <a:pt x="170551" y="37619"/>
                </a:lnTo>
                <a:cubicBezTo>
                  <a:pt x="175451" y="44796"/>
                  <a:pt x="179882" y="52276"/>
                  <a:pt x="183820" y="60021"/>
                </a:cubicBezTo>
                <a:lnTo>
                  <a:pt x="202334" y="97049"/>
                </a:lnTo>
                <a:close/>
                <a:moveTo>
                  <a:pt x="239363" y="81189"/>
                </a:moveTo>
                <a:cubicBezTo>
                  <a:pt x="242115" y="89267"/>
                  <a:pt x="244361" y="97512"/>
                  <a:pt x="246089" y="105875"/>
                </a:cubicBezTo>
                <a:lnTo>
                  <a:pt x="256704" y="102480"/>
                </a:lnTo>
                <a:cubicBezTo>
                  <a:pt x="253125" y="94624"/>
                  <a:pt x="250051" y="86539"/>
                  <a:pt x="247509" y="78288"/>
                </a:cubicBezTo>
                <a:lnTo>
                  <a:pt x="234611" y="38729"/>
                </a:lnTo>
                <a:cubicBezTo>
                  <a:pt x="231877" y="30645"/>
                  <a:pt x="229630" y="22400"/>
                  <a:pt x="227884" y="14044"/>
                </a:cubicBezTo>
                <a:lnTo>
                  <a:pt x="217145" y="17623"/>
                </a:lnTo>
                <a:cubicBezTo>
                  <a:pt x="220725" y="25492"/>
                  <a:pt x="223817" y="33570"/>
                  <a:pt x="226403" y="41815"/>
                </a:cubicBezTo>
                <a:lnTo>
                  <a:pt x="239363" y="81189"/>
                </a:lnTo>
                <a:close/>
                <a:moveTo>
                  <a:pt x="271269" y="72364"/>
                </a:moveTo>
                <a:cubicBezTo>
                  <a:pt x="272744" y="80794"/>
                  <a:pt x="273694" y="89304"/>
                  <a:pt x="274108" y="97852"/>
                </a:cubicBezTo>
                <a:lnTo>
                  <a:pt x="294350" y="94519"/>
                </a:lnTo>
                <a:cubicBezTo>
                  <a:pt x="291962" y="86206"/>
                  <a:pt x="290086" y="77758"/>
                  <a:pt x="288734" y="69216"/>
                </a:cubicBezTo>
                <a:lnTo>
                  <a:pt x="281884" y="28238"/>
                </a:lnTo>
                <a:cubicBezTo>
                  <a:pt x="280390" y="19728"/>
                  <a:pt x="279397" y="11131"/>
                  <a:pt x="278921" y="2503"/>
                </a:cubicBezTo>
                <a:lnTo>
                  <a:pt x="258741" y="5897"/>
                </a:lnTo>
                <a:cubicBezTo>
                  <a:pt x="261080" y="14217"/>
                  <a:pt x="262937" y="22665"/>
                  <a:pt x="264295" y="31200"/>
                </a:cubicBezTo>
                <a:lnTo>
                  <a:pt x="271269" y="72364"/>
                </a:lnTo>
                <a:close/>
                <a:moveTo>
                  <a:pt x="372912" y="72364"/>
                </a:moveTo>
                <a:lnTo>
                  <a:pt x="379763" y="31385"/>
                </a:lnTo>
                <a:cubicBezTo>
                  <a:pt x="381120" y="22850"/>
                  <a:pt x="382978" y="14402"/>
                  <a:pt x="385317" y="6083"/>
                </a:cubicBezTo>
                <a:lnTo>
                  <a:pt x="365136" y="2688"/>
                </a:lnTo>
                <a:cubicBezTo>
                  <a:pt x="364661" y="11316"/>
                  <a:pt x="363667" y="19913"/>
                  <a:pt x="362174" y="28423"/>
                </a:cubicBezTo>
                <a:lnTo>
                  <a:pt x="355324" y="69401"/>
                </a:lnTo>
                <a:cubicBezTo>
                  <a:pt x="353972" y="77943"/>
                  <a:pt x="352096" y="86391"/>
                  <a:pt x="349708" y="94704"/>
                </a:cubicBezTo>
                <a:lnTo>
                  <a:pt x="369950" y="98037"/>
                </a:lnTo>
                <a:cubicBezTo>
                  <a:pt x="370357" y="89428"/>
                  <a:pt x="371301" y="80856"/>
                  <a:pt x="372789" y="72364"/>
                </a:cubicBezTo>
                <a:lnTo>
                  <a:pt x="372912" y="72364"/>
                </a:lnTo>
                <a:close/>
                <a:moveTo>
                  <a:pt x="404819" y="81189"/>
                </a:moveTo>
                <a:lnTo>
                  <a:pt x="417655" y="41630"/>
                </a:lnTo>
                <a:cubicBezTo>
                  <a:pt x="420210" y="33453"/>
                  <a:pt x="423259" y="25430"/>
                  <a:pt x="426789" y="17623"/>
                </a:cubicBezTo>
                <a:lnTo>
                  <a:pt x="416174" y="14229"/>
                </a:lnTo>
                <a:cubicBezTo>
                  <a:pt x="414397" y="22579"/>
                  <a:pt x="412150" y="30818"/>
                  <a:pt x="409447" y="38915"/>
                </a:cubicBezTo>
                <a:lnTo>
                  <a:pt x="396549" y="78473"/>
                </a:lnTo>
                <a:cubicBezTo>
                  <a:pt x="394025" y="86737"/>
                  <a:pt x="390995" y="94834"/>
                  <a:pt x="387477" y="102727"/>
                </a:cubicBezTo>
                <a:lnTo>
                  <a:pt x="398092" y="106121"/>
                </a:lnTo>
                <a:cubicBezTo>
                  <a:pt x="399770" y="97679"/>
                  <a:pt x="401973" y="89354"/>
                  <a:pt x="404695" y="81189"/>
                </a:cubicBezTo>
                <a:lnTo>
                  <a:pt x="404819" y="81189"/>
                </a:lnTo>
                <a:close/>
                <a:moveTo>
                  <a:pt x="546761" y="202581"/>
                </a:moveTo>
                <a:cubicBezTo>
                  <a:pt x="539146" y="206574"/>
                  <a:pt x="531296" y="210098"/>
                  <a:pt x="523248" y="213134"/>
                </a:cubicBezTo>
                <a:lnTo>
                  <a:pt x="528309" y="223070"/>
                </a:lnTo>
                <a:cubicBezTo>
                  <a:pt x="535505" y="218318"/>
                  <a:pt x="542984" y="214010"/>
                  <a:pt x="550711" y="210172"/>
                </a:cubicBezTo>
                <a:lnTo>
                  <a:pt x="587740" y="191349"/>
                </a:lnTo>
                <a:cubicBezTo>
                  <a:pt x="595392" y="187331"/>
                  <a:pt x="603286" y="183789"/>
                  <a:pt x="611376" y="180734"/>
                </a:cubicBezTo>
                <a:lnTo>
                  <a:pt x="606316" y="170798"/>
                </a:lnTo>
                <a:cubicBezTo>
                  <a:pt x="599101" y="175562"/>
                  <a:pt x="591603" y="179870"/>
                  <a:pt x="583852" y="183696"/>
                </a:cubicBezTo>
                <a:lnTo>
                  <a:pt x="546761" y="202581"/>
                </a:lnTo>
                <a:close/>
                <a:moveTo>
                  <a:pt x="441230" y="546823"/>
                </a:moveTo>
                <a:cubicBezTo>
                  <a:pt x="437225" y="539195"/>
                  <a:pt x="433695" y="531321"/>
                  <a:pt x="430677" y="523248"/>
                </a:cubicBezTo>
                <a:lnTo>
                  <a:pt x="420679" y="528309"/>
                </a:lnTo>
                <a:cubicBezTo>
                  <a:pt x="425474" y="535492"/>
                  <a:pt x="429807" y="542972"/>
                  <a:pt x="433639" y="550711"/>
                </a:cubicBezTo>
                <a:lnTo>
                  <a:pt x="452153" y="587740"/>
                </a:lnTo>
                <a:cubicBezTo>
                  <a:pt x="456177" y="595386"/>
                  <a:pt x="459701" y="603279"/>
                  <a:pt x="462707" y="611376"/>
                </a:cubicBezTo>
                <a:lnTo>
                  <a:pt x="472704" y="606316"/>
                </a:lnTo>
                <a:cubicBezTo>
                  <a:pt x="467921" y="599108"/>
                  <a:pt x="463595" y="591603"/>
                  <a:pt x="459744" y="583852"/>
                </a:cubicBezTo>
                <a:lnTo>
                  <a:pt x="441230" y="546823"/>
                </a:lnTo>
                <a:close/>
                <a:moveTo>
                  <a:pt x="550588" y="433701"/>
                </a:moveTo>
                <a:cubicBezTo>
                  <a:pt x="542836" y="429912"/>
                  <a:pt x="535357" y="425598"/>
                  <a:pt x="528185" y="420803"/>
                </a:cubicBezTo>
                <a:lnTo>
                  <a:pt x="523248" y="431109"/>
                </a:lnTo>
                <a:cubicBezTo>
                  <a:pt x="531345" y="434114"/>
                  <a:pt x="539238" y="437638"/>
                  <a:pt x="546885" y="441662"/>
                </a:cubicBezTo>
                <a:lnTo>
                  <a:pt x="583913" y="460176"/>
                </a:lnTo>
                <a:cubicBezTo>
                  <a:pt x="591665" y="464027"/>
                  <a:pt x="599169" y="468353"/>
                  <a:pt x="606377" y="473136"/>
                </a:cubicBezTo>
                <a:lnTo>
                  <a:pt x="611438" y="463139"/>
                </a:lnTo>
                <a:cubicBezTo>
                  <a:pt x="603353" y="460108"/>
                  <a:pt x="595460" y="456585"/>
                  <a:pt x="587801" y="452585"/>
                </a:cubicBezTo>
                <a:lnTo>
                  <a:pt x="550588" y="433701"/>
                </a:lnTo>
                <a:close/>
                <a:moveTo>
                  <a:pt x="511461" y="492329"/>
                </a:moveTo>
                <a:cubicBezTo>
                  <a:pt x="505271" y="486312"/>
                  <a:pt x="499476" y="479900"/>
                  <a:pt x="494119" y="473136"/>
                </a:cubicBezTo>
                <a:lnTo>
                  <a:pt x="473013" y="494243"/>
                </a:lnTo>
                <a:cubicBezTo>
                  <a:pt x="479820" y="499531"/>
                  <a:pt x="486294" y="505240"/>
                  <a:pt x="492391" y="511337"/>
                </a:cubicBezTo>
                <a:lnTo>
                  <a:pt x="521767" y="540713"/>
                </a:lnTo>
                <a:cubicBezTo>
                  <a:pt x="527926" y="546755"/>
                  <a:pt x="533715" y="553167"/>
                  <a:pt x="539109" y="559907"/>
                </a:cubicBezTo>
                <a:lnTo>
                  <a:pt x="560277" y="539109"/>
                </a:lnTo>
                <a:cubicBezTo>
                  <a:pt x="553550" y="533703"/>
                  <a:pt x="547144" y="527908"/>
                  <a:pt x="541084" y="521767"/>
                </a:cubicBezTo>
                <a:lnTo>
                  <a:pt x="511461" y="492329"/>
                </a:lnTo>
                <a:close/>
                <a:moveTo>
                  <a:pt x="476963" y="524051"/>
                </a:moveTo>
                <a:cubicBezTo>
                  <a:pt x="471865" y="517065"/>
                  <a:pt x="467205" y="509770"/>
                  <a:pt x="463015" y="502204"/>
                </a:cubicBezTo>
                <a:lnTo>
                  <a:pt x="446352" y="514115"/>
                </a:lnTo>
                <a:cubicBezTo>
                  <a:pt x="452110" y="520545"/>
                  <a:pt x="457473" y="527328"/>
                  <a:pt x="462398" y="534419"/>
                </a:cubicBezTo>
                <a:lnTo>
                  <a:pt x="486528" y="568238"/>
                </a:lnTo>
                <a:cubicBezTo>
                  <a:pt x="491638" y="575193"/>
                  <a:pt x="496298" y="582469"/>
                  <a:pt x="500476" y="590023"/>
                </a:cubicBezTo>
                <a:lnTo>
                  <a:pt x="517139" y="578112"/>
                </a:lnTo>
                <a:cubicBezTo>
                  <a:pt x="511393" y="571688"/>
                  <a:pt x="506036" y="564930"/>
                  <a:pt x="501093" y="557870"/>
                </a:cubicBezTo>
                <a:lnTo>
                  <a:pt x="476963" y="524051"/>
                </a:lnTo>
                <a:close/>
                <a:moveTo>
                  <a:pt x="534295" y="462336"/>
                </a:moveTo>
                <a:cubicBezTo>
                  <a:pt x="527186" y="457412"/>
                  <a:pt x="520403" y="452030"/>
                  <a:pt x="513991" y="446229"/>
                </a:cubicBezTo>
                <a:lnTo>
                  <a:pt x="502080" y="462953"/>
                </a:lnTo>
                <a:cubicBezTo>
                  <a:pt x="509646" y="467144"/>
                  <a:pt x="516941" y="471803"/>
                  <a:pt x="523927" y="476901"/>
                </a:cubicBezTo>
                <a:lnTo>
                  <a:pt x="557747" y="501031"/>
                </a:lnTo>
                <a:cubicBezTo>
                  <a:pt x="564819" y="505956"/>
                  <a:pt x="571583" y="511313"/>
                  <a:pt x="577989" y="517077"/>
                </a:cubicBezTo>
                <a:lnTo>
                  <a:pt x="589900" y="500414"/>
                </a:lnTo>
                <a:cubicBezTo>
                  <a:pt x="582358" y="496224"/>
                  <a:pt x="575082" y="491564"/>
                  <a:pt x="568115" y="486467"/>
                </a:cubicBezTo>
                <a:lnTo>
                  <a:pt x="534295" y="462336"/>
                </a:lnTo>
                <a:close/>
                <a:moveTo>
                  <a:pt x="197335" y="513929"/>
                </a:moveTo>
                <a:lnTo>
                  <a:pt x="180672" y="502019"/>
                </a:lnTo>
                <a:cubicBezTo>
                  <a:pt x="176482" y="509585"/>
                  <a:pt x="171822" y="516879"/>
                  <a:pt x="166725" y="523865"/>
                </a:cubicBezTo>
                <a:lnTo>
                  <a:pt x="142595" y="557685"/>
                </a:lnTo>
                <a:cubicBezTo>
                  <a:pt x="137651" y="564745"/>
                  <a:pt x="132294" y="571503"/>
                  <a:pt x="126549" y="577927"/>
                </a:cubicBezTo>
                <a:lnTo>
                  <a:pt x="143212" y="589838"/>
                </a:lnTo>
                <a:cubicBezTo>
                  <a:pt x="147390" y="582284"/>
                  <a:pt x="152049" y="575008"/>
                  <a:pt x="157159" y="568053"/>
                </a:cubicBezTo>
                <a:lnTo>
                  <a:pt x="181289" y="534233"/>
                </a:lnTo>
                <a:cubicBezTo>
                  <a:pt x="186264" y="527204"/>
                  <a:pt x="191664" y="520484"/>
                  <a:pt x="197459" y="514115"/>
                </a:cubicBezTo>
                <a:lnTo>
                  <a:pt x="197335" y="513929"/>
                </a:lnTo>
                <a:close/>
                <a:moveTo>
                  <a:pt x="565276" y="396672"/>
                </a:moveTo>
                <a:cubicBezTo>
                  <a:pt x="557031" y="394105"/>
                  <a:pt x="548952" y="391032"/>
                  <a:pt x="541084" y="387477"/>
                </a:cubicBezTo>
                <a:lnTo>
                  <a:pt x="537628" y="398092"/>
                </a:lnTo>
                <a:cubicBezTo>
                  <a:pt x="546095" y="399801"/>
                  <a:pt x="554445" y="402048"/>
                  <a:pt x="562622" y="404819"/>
                </a:cubicBezTo>
                <a:lnTo>
                  <a:pt x="602181" y="417655"/>
                </a:lnTo>
                <a:cubicBezTo>
                  <a:pt x="610407" y="420241"/>
                  <a:pt x="618467" y="423333"/>
                  <a:pt x="626311" y="426912"/>
                </a:cubicBezTo>
                <a:lnTo>
                  <a:pt x="629767" y="416236"/>
                </a:lnTo>
                <a:cubicBezTo>
                  <a:pt x="621405" y="414508"/>
                  <a:pt x="613160" y="412261"/>
                  <a:pt x="605081" y="409509"/>
                </a:cubicBezTo>
                <a:lnTo>
                  <a:pt x="565276" y="396672"/>
                </a:lnTo>
                <a:close/>
                <a:moveTo>
                  <a:pt x="576446" y="308483"/>
                </a:moveTo>
                <a:cubicBezTo>
                  <a:pt x="567806" y="308581"/>
                  <a:pt x="559172" y="308149"/>
                  <a:pt x="550588" y="307187"/>
                </a:cubicBezTo>
                <a:lnTo>
                  <a:pt x="550588" y="336995"/>
                </a:lnTo>
                <a:cubicBezTo>
                  <a:pt x="559172" y="336032"/>
                  <a:pt x="567806" y="335600"/>
                  <a:pt x="576446" y="335699"/>
                </a:cubicBezTo>
                <a:lnTo>
                  <a:pt x="617980" y="335699"/>
                </a:lnTo>
                <a:cubicBezTo>
                  <a:pt x="626620" y="335600"/>
                  <a:pt x="635254" y="336032"/>
                  <a:pt x="643838" y="336995"/>
                </a:cubicBezTo>
                <a:lnTo>
                  <a:pt x="643838" y="307063"/>
                </a:lnTo>
                <a:cubicBezTo>
                  <a:pt x="635254" y="308026"/>
                  <a:pt x="626620" y="308458"/>
                  <a:pt x="617980" y="308359"/>
                </a:cubicBezTo>
                <a:lnTo>
                  <a:pt x="576446" y="308483"/>
                </a:lnTo>
                <a:close/>
                <a:moveTo>
                  <a:pt x="574409" y="355262"/>
                </a:moveTo>
                <a:cubicBezTo>
                  <a:pt x="565862" y="353966"/>
                  <a:pt x="557413" y="352108"/>
                  <a:pt x="549107" y="349708"/>
                </a:cubicBezTo>
                <a:lnTo>
                  <a:pt x="545712" y="369950"/>
                </a:lnTo>
                <a:cubicBezTo>
                  <a:pt x="554346" y="370394"/>
                  <a:pt x="562937" y="371388"/>
                  <a:pt x="571447" y="372912"/>
                </a:cubicBezTo>
                <a:lnTo>
                  <a:pt x="612425" y="379763"/>
                </a:lnTo>
                <a:cubicBezTo>
                  <a:pt x="620967" y="381089"/>
                  <a:pt x="629415" y="382947"/>
                  <a:pt x="637728" y="385317"/>
                </a:cubicBezTo>
                <a:lnTo>
                  <a:pt x="641061" y="365136"/>
                </a:lnTo>
                <a:cubicBezTo>
                  <a:pt x="632452" y="364655"/>
                  <a:pt x="623880" y="363667"/>
                  <a:pt x="615388" y="362174"/>
                </a:cubicBezTo>
                <a:lnTo>
                  <a:pt x="574409" y="355262"/>
                </a:lnTo>
                <a:close/>
                <a:moveTo>
                  <a:pt x="213134" y="523248"/>
                </a:moveTo>
                <a:cubicBezTo>
                  <a:pt x="210036" y="531327"/>
                  <a:pt x="206426" y="539201"/>
                  <a:pt x="202334" y="546823"/>
                </a:cubicBezTo>
                <a:lnTo>
                  <a:pt x="183449" y="583852"/>
                </a:lnTo>
                <a:cubicBezTo>
                  <a:pt x="179642" y="591615"/>
                  <a:pt x="175334" y="599120"/>
                  <a:pt x="170551" y="606316"/>
                </a:cubicBezTo>
                <a:lnTo>
                  <a:pt x="180549" y="611376"/>
                </a:lnTo>
                <a:cubicBezTo>
                  <a:pt x="183554" y="603279"/>
                  <a:pt x="187078" y="595386"/>
                  <a:pt x="191102" y="587740"/>
                </a:cubicBezTo>
                <a:lnTo>
                  <a:pt x="209925" y="550711"/>
                </a:lnTo>
                <a:cubicBezTo>
                  <a:pt x="213757" y="542972"/>
                  <a:pt x="218090" y="535492"/>
                  <a:pt x="222885" y="528309"/>
                </a:cubicBezTo>
                <a:lnTo>
                  <a:pt x="213134" y="523248"/>
                </a:lnTo>
                <a:close/>
                <a:moveTo>
                  <a:pt x="271145" y="571571"/>
                </a:moveTo>
                <a:lnTo>
                  <a:pt x="264048" y="612549"/>
                </a:lnTo>
                <a:cubicBezTo>
                  <a:pt x="262684" y="621084"/>
                  <a:pt x="260833" y="629533"/>
                  <a:pt x="258494" y="637852"/>
                </a:cubicBezTo>
                <a:lnTo>
                  <a:pt x="278675" y="641184"/>
                </a:lnTo>
                <a:cubicBezTo>
                  <a:pt x="279150" y="632575"/>
                  <a:pt x="280143" y="624003"/>
                  <a:pt x="281637" y="615511"/>
                </a:cubicBezTo>
                <a:lnTo>
                  <a:pt x="288734" y="574533"/>
                </a:lnTo>
                <a:cubicBezTo>
                  <a:pt x="290079" y="565992"/>
                  <a:pt x="291955" y="557543"/>
                  <a:pt x="294350" y="549230"/>
                </a:cubicBezTo>
                <a:lnTo>
                  <a:pt x="274108" y="545836"/>
                </a:lnTo>
                <a:cubicBezTo>
                  <a:pt x="273663" y="554470"/>
                  <a:pt x="272670" y="563060"/>
                  <a:pt x="271145" y="571571"/>
                </a:cubicBezTo>
                <a:close/>
                <a:moveTo>
                  <a:pt x="336871" y="550711"/>
                </a:moveTo>
                <a:lnTo>
                  <a:pt x="307248" y="550711"/>
                </a:lnTo>
                <a:cubicBezTo>
                  <a:pt x="308211" y="559277"/>
                  <a:pt x="308643" y="567892"/>
                  <a:pt x="308544" y="576508"/>
                </a:cubicBezTo>
                <a:lnTo>
                  <a:pt x="308544" y="618103"/>
                </a:lnTo>
                <a:cubicBezTo>
                  <a:pt x="308637" y="626743"/>
                  <a:pt x="308205" y="635377"/>
                  <a:pt x="307248" y="643962"/>
                </a:cubicBezTo>
                <a:lnTo>
                  <a:pt x="336871" y="643962"/>
                </a:lnTo>
                <a:cubicBezTo>
                  <a:pt x="335915" y="635377"/>
                  <a:pt x="335483" y="626743"/>
                  <a:pt x="335575" y="618103"/>
                </a:cubicBezTo>
                <a:lnTo>
                  <a:pt x="335575" y="576508"/>
                </a:lnTo>
                <a:cubicBezTo>
                  <a:pt x="335476" y="567892"/>
                  <a:pt x="335908" y="559277"/>
                  <a:pt x="336871" y="550711"/>
                </a:cubicBezTo>
                <a:close/>
                <a:moveTo>
                  <a:pt x="295399" y="198076"/>
                </a:moveTo>
                <a:lnTo>
                  <a:pt x="238067" y="198076"/>
                </a:lnTo>
                <a:cubicBezTo>
                  <a:pt x="240807" y="222169"/>
                  <a:pt x="242041" y="246404"/>
                  <a:pt x="241769" y="270652"/>
                </a:cubicBezTo>
                <a:lnTo>
                  <a:pt x="241769" y="373529"/>
                </a:lnTo>
                <a:cubicBezTo>
                  <a:pt x="242029" y="397691"/>
                  <a:pt x="240794" y="421846"/>
                  <a:pt x="238067" y="445859"/>
                </a:cubicBezTo>
                <a:lnTo>
                  <a:pt x="295399" y="445859"/>
                </a:lnTo>
                <a:cubicBezTo>
                  <a:pt x="292671" y="421846"/>
                  <a:pt x="291437" y="397691"/>
                  <a:pt x="291696" y="373529"/>
                </a:cubicBezTo>
                <a:lnTo>
                  <a:pt x="291696" y="270652"/>
                </a:lnTo>
                <a:cubicBezTo>
                  <a:pt x="291425" y="246404"/>
                  <a:pt x="292659" y="222169"/>
                  <a:pt x="295399" y="198076"/>
                </a:cubicBezTo>
                <a:close/>
                <a:moveTo>
                  <a:pt x="239363" y="562745"/>
                </a:moveTo>
                <a:lnTo>
                  <a:pt x="226526" y="602304"/>
                </a:lnTo>
                <a:cubicBezTo>
                  <a:pt x="223940" y="610531"/>
                  <a:pt x="220848" y="618591"/>
                  <a:pt x="217269" y="626435"/>
                </a:cubicBezTo>
                <a:lnTo>
                  <a:pt x="227884" y="629891"/>
                </a:lnTo>
                <a:cubicBezTo>
                  <a:pt x="229624" y="621430"/>
                  <a:pt x="231870" y="613086"/>
                  <a:pt x="234611" y="604896"/>
                </a:cubicBezTo>
                <a:lnTo>
                  <a:pt x="247509" y="565399"/>
                </a:lnTo>
                <a:cubicBezTo>
                  <a:pt x="250051" y="557148"/>
                  <a:pt x="253125" y="549063"/>
                  <a:pt x="256704" y="541207"/>
                </a:cubicBezTo>
                <a:lnTo>
                  <a:pt x="246089" y="537751"/>
                </a:lnTo>
                <a:cubicBezTo>
                  <a:pt x="244380" y="546218"/>
                  <a:pt x="242133" y="554568"/>
                  <a:pt x="239363" y="562745"/>
                </a:cubicBezTo>
                <a:close/>
                <a:moveTo>
                  <a:pt x="372912" y="571571"/>
                </a:moveTo>
                <a:cubicBezTo>
                  <a:pt x="371388" y="563060"/>
                  <a:pt x="370394" y="554470"/>
                  <a:pt x="369950" y="545836"/>
                </a:cubicBezTo>
                <a:lnTo>
                  <a:pt x="349708" y="549230"/>
                </a:lnTo>
                <a:cubicBezTo>
                  <a:pt x="352102" y="557543"/>
                  <a:pt x="353978" y="565992"/>
                  <a:pt x="355324" y="574533"/>
                </a:cubicBezTo>
                <a:lnTo>
                  <a:pt x="362174" y="615511"/>
                </a:lnTo>
                <a:cubicBezTo>
                  <a:pt x="363667" y="624003"/>
                  <a:pt x="364661" y="632575"/>
                  <a:pt x="365136" y="641184"/>
                </a:cubicBezTo>
                <a:lnTo>
                  <a:pt x="385317" y="637852"/>
                </a:lnTo>
                <a:cubicBezTo>
                  <a:pt x="382978" y="629533"/>
                  <a:pt x="381126" y="621084"/>
                  <a:pt x="379763" y="612549"/>
                </a:cubicBezTo>
                <a:lnTo>
                  <a:pt x="372912" y="571571"/>
                </a:lnTo>
                <a:close/>
                <a:moveTo>
                  <a:pt x="404819" y="562745"/>
                </a:moveTo>
                <a:cubicBezTo>
                  <a:pt x="402060" y="554667"/>
                  <a:pt x="399814" y="546422"/>
                  <a:pt x="398092" y="538060"/>
                </a:cubicBezTo>
                <a:lnTo>
                  <a:pt x="387477" y="541516"/>
                </a:lnTo>
                <a:cubicBezTo>
                  <a:pt x="391032" y="549384"/>
                  <a:pt x="394105" y="557463"/>
                  <a:pt x="396672" y="565708"/>
                </a:cubicBezTo>
                <a:lnTo>
                  <a:pt x="409571" y="605205"/>
                </a:lnTo>
                <a:cubicBezTo>
                  <a:pt x="412286" y="613401"/>
                  <a:pt x="414532" y="621744"/>
                  <a:pt x="416297" y="630199"/>
                </a:cubicBezTo>
                <a:lnTo>
                  <a:pt x="426912" y="626743"/>
                </a:lnTo>
                <a:cubicBezTo>
                  <a:pt x="423333" y="618899"/>
                  <a:pt x="420241" y="610839"/>
                  <a:pt x="417655" y="602613"/>
                </a:cubicBezTo>
                <a:lnTo>
                  <a:pt x="404819" y="562745"/>
                </a:lnTo>
                <a:close/>
                <a:moveTo>
                  <a:pt x="336933" y="-27"/>
                </a:moveTo>
                <a:lnTo>
                  <a:pt x="307248" y="-27"/>
                </a:lnTo>
                <a:cubicBezTo>
                  <a:pt x="308211" y="8557"/>
                  <a:pt x="308643" y="17191"/>
                  <a:pt x="308544" y="25831"/>
                </a:cubicBezTo>
                <a:lnTo>
                  <a:pt x="308544" y="67365"/>
                </a:lnTo>
                <a:cubicBezTo>
                  <a:pt x="308643" y="76005"/>
                  <a:pt x="308211" y="84639"/>
                  <a:pt x="307248" y="93223"/>
                </a:cubicBezTo>
                <a:lnTo>
                  <a:pt x="336871" y="93223"/>
                </a:lnTo>
                <a:cubicBezTo>
                  <a:pt x="335908" y="84639"/>
                  <a:pt x="335476" y="76005"/>
                  <a:pt x="335575" y="67365"/>
                </a:cubicBezTo>
                <a:lnTo>
                  <a:pt x="335575" y="25831"/>
                </a:lnTo>
                <a:cubicBezTo>
                  <a:pt x="335476" y="17191"/>
                  <a:pt x="335908" y="8557"/>
                  <a:pt x="336871" y="-27"/>
                </a:cubicBezTo>
                <a:lnTo>
                  <a:pt x="336933" y="-27"/>
                </a:lnTo>
                <a:close/>
                <a:moveTo>
                  <a:pt x="348535" y="445859"/>
                </a:moveTo>
                <a:lnTo>
                  <a:pt x="405991" y="445859"/>
                </a:lnTo>
                <a:cubicBezTo>
                  <a:pt x="403263" y="421846"/>
                  <a:pt x="402029" y="397691"/>
                  <a:pt x="402288" y="373529"/>
                </a:cubicBezTo>
                <a:lnTo>
                  <a:pt x="402288" y="270652"/>
                </a:lnTo>
                <a:cubicBezTo>
                  <a:pt x="402017" y="246404"/>
                  <a:pt x="403251" y="222169"/>
                  <a:pt x="405991" y="198076"/>
                </a:cubicBezTo>
                <a:lnTo>
                  <a:pt x="348535" y="198076"/>
                </a:lnTo>
                <a:cubicBezTo>
                  <a:pt x="351275" y="222169"/>
                  <a:pt x="352509" y="246404"/>
                  <a:pt x="352238" y="270652"/>
                </a:cubicBezTo>
                <a:lnTo>
                  <a:pt x="352238" y="373529"/>
                </a:lnTo>
                <a:cubicBezTo>
                  <a:pt x="352497" y="397691"/>
                  <a:pt x="351263" y="421846"/>
                  <a:pt x="348535" y="445859"/>
                </a:cubicBezTo>
                <a:close/>
              </a:path>
            </a:pathLst>
          </a:custGeom>
          <a:solidFill>
            <a:srgbClr val="FFFAE9"/>
          </a:solidFill>
          <a:ln w="6169" cap="flat">
            <a:noFill/>
            <a:prstDash val="solid"/>
            <a:round/>
          </a:ln>
        </p:spPr>
        <p:txBody>
          <a:bodyPr rtlCol="0" anchor="ctr"/>
          <a:lstStyle/>
          <a:p>
            <a:endParaRPr lang="nl-NL" sz="1050"/>
          </a:p>
        </p:txBody>
      </p:sp>
    </p:spTree>
    <p:extLst>
      <p:ext uri="{BB962C8B-B14F-4D97-AF65-F5344CB8AC3E}">
        <p14:creationId xmlns:p14="http://schemas.microsoft.com/office/powerpoint/2010/main" val="69157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Quote with Photo Amber">
    <p:spTree>
      <p:nvGrpSpPr>
        <p:cNvPr id="1" name=""/>
        <p:cNvGrpSpPr/>
        <p:nvPr/>
      </p:nvGrpSpPr>
      <p:grpSpPr>
        <a:xfrm>
          <a:off x="0" y="0"/>
          <a:ext cx="0" cy="0"/>
          <a:chOff x="0" y="0"/>
          <a:chExt cx="0" cy="0"/>
        </a:xfrm>
      </p:grpSpPr>
      <p:sp>
        <p:nvSpPr>
          <p:cNvPr id="24" name="Background">
            <a:extLst>
              <a:ext uri="{FF2B5EF4-FFF2-40B4-BE49-F238E27FC236}">
                <a16:creationId xmlns:a16="http://schemas.microsoft.com/office/drawing/2014/main" id="{7ABBB19F-C72A-1968-CCC5-45018893E225}"/>
              </a:ext>
            </a:extLst>
          </p:cNvPr>
          <p:cNvSpPr/>
          <p:nvPr/>
        </p:nvSpPr>
        <p:spPr>
          <a:xfrm>
            <a:off x="0" y="0"/>
            <a:ext cx="9143258" cy="51431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238750"/>
            <a:ext cx="965358" cy="213300"/>
          </a:xfrm>
          <a:prstGeom prst="rect">
            <a:avLst/>
          </a:prstGeom>
        </p:spPr>
        <p:txBody>
          <a:bodyPr/>
          <a:lstStyle>
            <a:lvl1pPr>
              <a:defRPr>
                <a:solidFill>
                  <a:schemeClr val="bg1">
                    <a:lumMod val="95000"/>
                  </a:schemeClr>
                </a:solidFill>
              </a:defRPr>
            </a:lvl1pPr>
          </a:lstStyle>
          <a:p>
            <a:fld id="{0700C190-FDCA-4860-ADB3-744FC5A770AC}" type="datetime1">
              <a:rPr lang="en-GB" smtClean="0"/>
              <a:pPr/>
              <a:t>10/11/2025</a:t>
            </a:fld>
            <a:endParaRPr lang="en-GB"/>
          </a:p>
        </p:txBody>
      </p:sp>
      <p:sp>
        <p:nvSpPr>
          <p:cNvPr id="15" name="Placeholder for Job Title">
            <a:extLst>
              <a:ext uri="{FF2B5EF4-FFF2-40B4-BE49-F238E27FC236}">
                <a16:creationId xmlns:a16="http://schemas.microsoft.com/office/drawing/2014/main" id="{13831243-9F67-8512-B3E1-907E5E680C1E}"/>
              </a:ext>
            </a:extLst>
          </p:cNvPr>
          <p:cNvSpPr>
            <a:spLocks noGrp="1"/>
          </p:cNvSpPr>
          <p:nvPr>
            <p:ph type="body" sz="quarter" idx="14" hasCustomPrompt="1"/>
          </p:nvPr>
        </p:nvSpPr>
        <p:spPr>
          <a:xfrm>
            <a:off x="5065776" y="4099637"/>
            <a:ext cx="2894076" cy="243000"/>
          </a:xfrm>
        </p:spPr>
        <p:txBody>
          <a:bodyPr/>
          <a:lstStyle>
            <a:lvl1pPr algn="ctr">
              <a:defRPr sz="1500" b="0">
                <a:solidFill>
                  <a:srgbClr val="FFFAE9"/>
                </a:solidFill>
              </a:defRPr>
            </a:lvl1pPr>
          </a:lstStyle>
          <a:p>
            <a:pPr lvl="0"/>
            <a:r>
              <a:rPr lang="en-GB"/>
              <a:t>Job Title</a:t>
            </a:r>
          </a:p>
        </p:txBody>
      </p:sp>
      <p:sp>
        <p:nvSpPr>
          <p:cNvPr id="20" name="Placeholder for Nam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5065776" y="3843496"/>
            <a:ext cx="2894076" cy="243000"/>
          </a:xfrm>
        </p:spPr>
        <p:txBody>
          <a:bodyPr/>
          <a:lstStyle>
            <a:lvl1pPr algn="ctr">
              <a:defRPr sz="1500" b="0">
                <a:solidFill>
                  <a:srgbClr val="FFFAE9"/>
                </a:solidFill>
              </a:defRPr>
            </a:lvl1pPr>
          </a:lstStyle>
          <a:p>
            <a:pPr lvl="0"/>
            <a:r>
              <a:rPr lang="en-GB"/>
              <a:t>- Given name Family name</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5065776" y="1102267"/>
            <a:ext cx="2894076" cy="2098133"/>
          </a:xfrm>
        </p:spPr>
        <p:txBody>
          <a:bodyPr/>
          <a:lstStyle>
            <a:lvl1pPr algn="ctr">
              <a:defRPr>
                <a:solidFill>
                  <a:srgbClr val="FFFAE9"/>
                </a:solidFill>
              </a:defRPr>
            </a:lvl1pPr>
          </a:lstStyle>
          <a:p>
            <a:r>
              <a:rPr lang="en-GB"/>
              <a:t>Quote</a:t>
            </a:r>
          </a:p>
        </p:txBody>
      </p:sp>
      <p:sp>
        <p:nvSpPr>
          <p:cNvPr id="38" name="Placeholder for Photo">
            <a:extLst>
              <a:ext uri="{FF2B5EF4-FFF2-40B4-BE49-F238E27FC236}">
                <a16:creationId xmlns:a16="http://schemas.microsoft.com/office/drawing/2014/main" id="{74FB8C9E-6144-E920-E979-4D59B7E83E9E}"/>
              </a:ext>
            </a:extLst>
          </p:cNvPr>
          <p:cNvSpPr>
            <a:spLocks noGrp="1"/>
          </p:cNvSpPr>
          <p:nvPr>
            <p:ph type="pic" sz="quarter" idx="15" hasCustomPrompt="1"/>
          </p:nvPr>
        </p:nvSpPr>
        <p:spPr>
          <a:xfrm>
            <a:off x="1" y="428915"/>
            <a:ext cx="3925961" cy="4285380"/>
          </a:xfrm>
          <a:custGeom>
            <a:avLst/>
            <a:gdLst>
              <a:gd name="connsiteX0" fmla="*/ 0 w 5234615"/>
              <a:gd name="connsiteY0" fmla="*/ 0 h 5713840"/>
              <a:gd name="connsiteX1" fmla="*/ 5234576 w 5234615"/>
              <a:gd name="connsiteY1" fmla="*/ 0 h 5713840"/>
              <a:gd name="connsiteX2" fmla="*/ 5223641 w 5234615"/>
              <a:gd name="connsiteY2" fmla="*/ 106849 h 5713840"/>
              <a:gd name="connsiteX3" fmla="*/ 5192366 w 5234615"/>
              <a:gd name="connsiteY3" fmla="*/ 831080 h 5713840"/>
              <a:gd name="connsiteX4" fmla="*/ 5192366 w 5234615"/>
              <a:gd name="connsiteY4" fmla="*/ 4881347 h 5713840"/>
              <a:gd name="connsiteX5" fmla="*/ 5234615 w 5234615"/>
              <a:gd name="connsiteY5" fmla="*/ 5712814 h 5713840"/>
              <a:gd name="connsiteX6" fmla="*/ 4624388 w 5234615"/>
              <a:gd name="connsiteY6" fmla="*/ 5712814 h 5713840"/>
              <a:gd name="connsiteX7" fmla="*/ 4624388 w 5234615"/>
              <a:gd name="connsiteY7" fmla="*/ 5713840 h 5713840"/>
              <a:gd name="connsiteX8" fmla="*/ 0 w 5234615"/>
              <a:gd name="connsiteY8" fmla="*/ 5713840 h 57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4615" h="5713840">
                <a:moveTo>
                  <a:pt x="0" y="0"/>
                </a:moveTo>
                <a:lnTo>
                  <a:pt x="5234576" y="0"/>
                </a:lnTo>
                <a:lnTo>
                  <a:pt x="5223641" y="106849"/>
                </a:lnTo>
                <a:cubicBezTo>
                  <a:pt x="5200291" y="347443"/>
                  <a:pt x="5192366" y="529198"/>
                  <a:pt x="5192366" y="831080"/>
                </a:cubicBezTo>
                <a:lnTo>
                  <a:pt x="5192366" y="4881347"/>
                </a:lnTo>
                <a:cubicBezTo>
                  <a:pt x="5192366" y="5226248"/>
                  <a:pt x="5202716" y="5414358"/>
                  <a:pt x="5234615" y="5712814"/>
                </a:cubicBezTo>
                <a:lnTo>
                  <a:pt x="4624388" y="5712814"/>
                </a:lnTo>
                <a:lnTo>
                  <a:pt x="4624388" y="5713840"/>
                </a:lnTo>
                <a:lnTo>
                  <a:pt x="0" y="5713840"/>
                </a:lnTo>
                <a:close/>
              </a:path>
            </a:pathLst>
          </a:custGeom>
          <a:solidFill>
            <a:schemeClr val="bg1">
              <a:lumMod val="95000"/>
            </a:schemeClr>
          </a:solidFill>
        </p:spPr>
        <p:txBody>
          <a:bodyPr wrap="square" tIns="2340000">
            <a:noAutofit/>
          </a:bodyPr>
          <a:lstStyle>
            <a:lvl1pPr algn="ctr">
              <a:defRPr b="0">
                <a:solidFill>
                  <a:schemeClr val="tx1"/>
                </a:solidFill>
              </a:defRPr>
            </a:lvl1pPr>
          </a:lstStyle>
          <a:p>
            <a:r>
              <a:rPr lang="en-GB"/>
              <a:t>Click icon to insert a photo</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238750"/>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238750"/>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238750"/>
            <a:ext cx="3917156"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
        <p:nvSpPr>
          <p:cNvPr id="2" name="Logo">
            <a:extLst>
              <a:ext uri="{FF2B5EF4-FFF2-40B4-BE49-F238E27FC236}">
                <a16:creationId xmlns:a16="http://schemas.microsoft.com/office/drawing/2014/main" id="{B176C5FD-C8FA-A429-F3ED-982637D5FECE}"/>
              </a:ext>
            </a:extLst>
          </p:cNvPr>
          <p:cNvSpPr/>
          <p:nvPr/>
        </p:nvSpPr>
        <p:spPr>
          <a:xfrm>
            <a:off x="8231384" y="381107"/>
            <a:ext cx="482899" cy="482991"/>
          </a:xfrm>
          <a:custGeom>
            <a:avLst/>
            <a:gdLst>
              <a:gd name="connsiteX0" fmla="*/ 56195 w 643865"/>
              <a:gd name="connsiteY0" fmla="*/ 191349 h 643988"/>
              <a:gd name="connsiteX1" fmla="*/ 32558 w 643865"/>
              <a:gd name="connsiteY1" fmla="*/ 180734 h 643988"/>
              <a:gd name="connsiteX2" fmla="*/ 37619 w 643865"/>
              <a:gd name="connsiteY2" fmla="*/ 170798 h 643988"/>
              <a:gd name="connsiteX3" fmla="*/ 60391 w 643865"/>
              <a:gd name="connsiteY3" fmla="*/ 183696 h 643988"/>
              <a:gd name="connsiteX4" fmla="*/ 97420 w 643865"/>
              <a:gd name="connsiteY4" fmla="*/ 202581 h 643988"/>
              <a:gd name="connsiteX5" fmla="*/ 121056 w 643865"/>
              <a:gd name="connsiteY5" fmla="*/ 213134 h 643988"/>
              <a:gd name="connsiteX6" fmla="*/ 115934 w 643865"/>
              <a:gd name="connsiteY6" fmla="*/ 223070 h 643988"/>
              <a:gd name="connsiteX7" fmla="*/ 93532 w 643865"/>
              <a:gd name="connsiteY7" fmla="*/ 210172 h 643988"/>
              <a:gd name="connsiteX8" fmla="*/ 56195 w 643865"/>
              <a:gd name="connsiteY8" fmla="*/ 191349 h 643988"/>
              <a:gd name="connsiteX9" fmla="*/ 78535 w 643865"/>
              <a:gd name="connsiteY9" fmla="*/ 247324 h 643988"/>
              <a:gd name="connsiteX10" fmla="*/ 102727 w 643865"/>
              <a:gd name="connsiteY10" fmla="*/ 256581 h 643988"/>
              <a:gd name="connsiteX11" fmla="*/ 106183 w 643865"/>
              <a:gd name="connsiteY11" fmla="*/ 245966 h 643988"/>
              <a:gd name="connsiteX12" fmla="*/ 81189 w 643865"/>
              <a:gd name="connsiteY12" fmla="*/ 239239 h 643988"/>
              <a:gd name="connsiteX13" fmla="*/ 41877 w 643865"/>
              <a:gd name="connsiteY13" fmla="*/ 226403 h 643988"/>
              <a:gd name="connsiteX14" fmla="*/ 17747 w 643865"/>
              <a:gd name="connsiteY14" fmla="*/ 217145 h 643988"/>
              <a:gd name="connsiteX15" fmla="*/ 14291 w 643865"/>
              <a:gd name="connsiteY15" fmla="*/ 227760 h 643988"/>
              <a:gd name="connsiteX16" fmla="*/ 39285 w 643865"/>
              <a:gd name="connsiteY16" fmla="*/ 234487 h 643988"/>
              <a:gd name="connsiteX17" fmla="*/ 78535 w 643865"/>
              <a:gd name="connsiteY17" fmla="*/ 247324 h 643988"/>
              <a:gd name="connsiteX18" fmla="*/ 109392 w 643865"/>
              <a:gd name="connsiteY18" fmla="*/ 181413 h 643988"/>
              <a:gd name="connsiteX19" fmla="*/ 129696 w 643865"/>
              <a:gd name="connsiteY19" fmla="*/ 197459 h 643988"/>
              <a:gd name="connsiteX20" fmla="*/ 141607 w 643865"/>
              <a:gd name="connsiteY20" fmla="*/ 180796 h 643988"/>
              <a:gd name="connsiteX21" fmla="*/ 119760 w 643865"/>
              <a:gd name="connsiteY21" fmla="*/ 166848 h 643988"/>
              <a:gd name="connsiteX22" fmla="*/ 85941 w 643865"/>
              <a:gd name="connsiteY22" fmla="*/ 142718 h 643988"/>
              <a:gd name="connsiteX23" fmla="*/ 65699 w 643865"/>
              <a:gd name="connsiteY23" fmla="*/ 126672 h 643988"/>
              <a:gd name="connsiteX24" fmla="*/ 54220 w 643865"/>
              <a:gd name="connsiteY24" fmla="*/ 143335 h 643988"/>
              <a:gd name="connsiteX25" fmla="*/ 76005 w 643865"/>
              <a:gd name="connsiteY25" fmla="*/ 157283 h 643988"/>
              <a:gd name="connsiteX26" fmla="*/ 109392 w 643865"/>
              <a:gd name="connsiteY26" fmla="*/ 181413 h 643988"/>
              <a:gd name="connsiteX27" fmla="*/ 119760 w 643865"/>
              <a:gd name="connsiteY27" fmla="*/ 477086 h 643988"/>
              <a:gd name="connsiteX28" fmla="*/ 141607 w 643865"/>
              <a:gd name="connsiteY28" fmla="*/ 463139 h 643988"/>
              <a:gd name="connsiteX29" fmla="*/ 129696 w 643865"/>
              <a:gd name="connsiteY29" fmla="*/ 446414 h 643988"/>
              <a:gd name="connsiteX30" fmla="*/ 109763 w 643865"/>
              <a:gd name="connsiteY30" fmla="*/ 462521 h 643988"/>
              <a:gd name="connsiteX31" fmla="*/ 75696 w 643865"/>
              <a:gd name="connsiteY31" fmla="*/ 486652 h 643988"/>
              <a:gd name="connsiteX32" fmla="*/ 54220 w 643865"/>
              <a:gd name="connsiteY32" fmla="*/ 500599 h 643988"/>
              <a:gd name="connsiteX33" fmla="*/ 66131 w 643865"/>
              <a:gd name="connsiteY33" fmla="*/ 517262 h 643988"/>
              <a:gd name="connsiteX34" fmla="*/ 86373 w 643865"/>
              <a:gd name="connsiteY34" fmla="*/ 501216 h 643988"/>
              <a:gd name="connsiteX35" fmla="*/ 119760 w 643865"/>
              <a:gd name="connsiteY35" fmla="*/ 477086 h 643988"/>
              <a:gd name="connsiteX36" fmla="*/ 170675 w 643865"/>
              <a:gd name="connsiteY36" fmla="*/ 494243 h 643988"/>
              <a:gd name="connsiteX37" fmla="*/ 149568 w 643865"/>
              <a:gd name="connsiteY37" fmla="*/ 473136 h 643988"/>
              <a:gd name="connsiteX38" fmla="*/ 132227 w 643865"/>
              <a:gd name="connsiteY38" fmla="*/ 492329 h 643988"/>
              <a:gd name="connsiteX39" fmla="*/ 102851 w 643865"/>
              <a:gd name="connsiteY39" fmla="*/ 521767 h 643988"/>
              <a:gd name="connsiteX40" fmla="*/ 83657 w 643865"/>
              <a:gd name="connsiteY40" fmla="*/ 539109 h 643988"/>
              <a:gd name="connsiteX41" fmla="*/ 104702 w 643865"/>
              <a:gd name="connsiteY41" fmla="*/ 560153 h 643988"/>
              <a:gd name="connsiteX42" fmla="*/ 122105 w 643865"/>
              <a:gd name="connsiteY42" fmla="*/ 540960 h 643988"/>
              <a:gd name="connsiteX43" fmla="*/ 151543 w 643865"/>
              <a:gd name="connsiteY43" fmla="*/ 511337 h 643988"/>
              <a:gd name="connsiteX44" fmla="*/ 170798 w 643865"/>
              <a:gd name="connsiteY44" fmla="*/ 494243 h 643988"/>
              <a:gd name="connsiteX45" fmla="*/ 170675 w 643865"/>
              <a:gd name="connsiteY45" fmla="*/ 494243 h 643988"/>
              <a:gd name="connsiteX46" fmla="*/ 69401 w 643865"/>
              <a:gd name="connsiteY46" fmla="*/ 288734 h 643988"/>
              <a:gd name="connsiteX47" fmla="*/ 94704 w 643865"/>
              <a:gd name="connsiteY47" fmla="*/ 294288 h 643988"/>
              <a:gd name="connsiteX48" fmla="*/ 98037 w 643865"/>
              <a:gd name="connsiteY48" fmla="*/ 274108 h 643988"/>
              <a:gd name="connsiteX49" fmla="*/ 72364 w 643865"/>
              <a:gd name="connsiteY49" fmla="*/ 271145 h 643988"/>
              <a:gd name="connsiteX50" fmla="*/ 31385 w 643865"/>
              <a:gd name="connsiteY50" fmla="*/ 264480 h 643988"/>
              <a:gd name="connsiteX51" fmla="*/ 6083 w 643865"/>
              <a:gd name="connsiteY51" fmla="*/ 258926 h 643988"/>
              <a:gd name="connsiteX52" fmla="*/ 2688 w 643865"/>
              <a:gd name="connsiteY52" fmla="*/ 279107 h 643988"/>
              <a:gd name="connsiteX53" fmla="*/ 28423 w 643865"/>
              <a:gd name="connsiteY53" fmla="*/ 282069 h 643988"/>
              <a:gd name="connsiteX54" fmla="*/ 69401 w 643865"/>
              <a:gd name="connsiteY54" fmla="*/ 288734 h 643988"/>
              <a:gd name="connsiteX55" fmla="*/ 97049 w 643865"/>
              <a:gd name="connsiteY55" fmla="*/ 441353 h 643988"/>
              <a:gd name="connsiteX56" fmla="*/ 120686 w 643865"/>
              <a:gd name="connsiteY56" fmla="*/ 431109 h 643988"/>
              <a:gd name="connsiteX57" fmla="*/ 115934 w 643865"/>
              <a:gd name="connsiteY57" fmla="*/ 420803 h 643988"/>
              <a:gd name="connsiteX58" fmla="*/ 93532 w 643865"/>
              <a:gd name="connsiteY58" fmla="*/ 433701 h 643988"/>
              <a:gd name="connsiteX59" fmla="*/ 56503 w 643865"/>
              <a:gd name="connsiteY59" fmla="*/ 452585 h 643988"/>
              <a:gd name="connsiteX60" fmla="*/ 32867 w 643865"/>
              <a:gd name="connsiteY60" fmla="*/ 463139 h 643988"/>
              <a:gd name="connsiteX61" fmla="*/ 37927 w 643865"/>
              <a:gd name="connsiteY61" fmla="*/ 473136 h 643988"/>
              <a:gd name="connsiteX62" fmla="*/ 60391 w 643865"/>
              <a:gd name="connsiteY62" fmla="*/ 460176 h 643988"/>
              <a:gd name="connsiteX63" fmla="*/ 97049 w 643865"/>
              <a:gd name="connsiteY63" fmla="*/ 441353 h 643988"/>
              <a:gd name="connsiteX64" fmla="*/ 67365 w 643865"/>
              <a:gd name="connsiteY64" fmla="*/ 335575 h 643988"/>
              <a:gd name="connsiteX65" fmla="*/ 93223 w 643865"/>
              <a:gd name="connsiteY65" fmla="*/ 336871 h 643988"/>
              <a:gd name="connsiteX66" fmla="*/ 93223 w 643865"/>
              <a:gd name="connsiteY66" fmla="*/ 307063 h 643988"/>
              <a:gd name="connsiteX67" fmla="*/ 67365 w 643865"/>
              <a:gd name="connsiteY67" fmla="*/ 308359 h 643988"/>
              <a:gd name="connsiteX68" fmla="*/ 25831 w 643865"/>
              <a:gd name="connsiteY68" fmla="*/ 308359 h 643988"/>
              <a:gd name="connsiteX69" fmla="*/ -27 w 643865"/>
              <a:gd name="connsiteY69" fmla="*/ 307063 h 643988"/>
              <a:gd name="connsiteX70" fmla="*/ -27 w 643865"/>
              <a:gd name="connsiteY70" fmla="*/ 336871 h 643988"/>
              <a:gd name="connsiteX71" fmla="*/ 25831 w 643865"/>
              <a:gd name="connsiteY71" fmla="*/ 335575 h 643988"/>
              <a:gd name="connsiteX72" fmla="*/ 67365 w 643865"/>
              <a:gd name="connsiteY72" fmla="*/ 335575 h 643988"/>
              <a:gd name="connsiteX73" fmla="*/ 166848 w 643865"/>
              <a:gd name="connsiteY73" fmla="*/ 119884 h 643988"/>
              <a:gd name="connsiteX74" fmla="*/ 180796 w 643865"/>
              <a:gd name="connsiteY74" fmla="*/ 141669 h 643988"/>
              <a:gd name="connsiteX75" fmla="*/ 197459 w 643865"/>
              <a:gd name="connsiteY75" fmla="*/ 129820 h 643988"/>
              <a:gd name="connsiteX76" fmla="*/ 181413 w 643865"/>
              <a:gd name="connsiteY76" fmla="*/ 109516 h 643988"/>
              <a:gd name="connsiteX77" fmla="*/ 157283 w 643865"/>
              <a:gd name="connsiteY77" fmla="*/ 75696 h 643988"/>
              <a:gd name="connsiteX78" fmla="*/ 143335 w 643865"/>
              <a:gd name="connsiteY78" fmla="*/ 53911 h 643988"/>
              <a:gd name="connsiteX79" fmla="*/ 126672 w 643865"/>
              <a:gd name="connsiteY79" fmla="*/ 65760 h 643988"/>
              <a:gd name="connsiteX80" fmla="*/ 142718 w 643865"/>
              <a:gd name="connsiteY80" fmla="*/ 86064 h 643988"/>
              <a:gd name="connsiteX81" fmla="*/ 166848 w 643865"/>
              <a:gd name="connsiteY81" fmla="*/ 119884 h 643988"/>
              <a:gd name="connsiteX82" fmla="*/ 81189 w 643865"/>
              <a:gd name="connsiteY82" fmla="*/ 404695 h 643988"/>
              <a:gd name="connsiteX83" fmla="*/ 106183 w 643865"/>
              <a:gd name="connsiteY83" fmla="*/ 397968 h 643988"/>
              <a:gd name="connsiteX84" fmla="*/ 102727 w 643865"/>
              <a:gd name="connsiteY84" fmla="*/ 387353 h 643988"/>
              <a:gd name="connsiteX85" fmla="*/ 78535 w 643865"/>
              <a:gd name="connsiteY85" fmla="*/ 396549 h 643988"/>
              <a:gd name="connsiteX86" fmla="*/ 39038 w 643865"/>
              <a:gd name="connsiteY86" fmla="*/ 409385 h 643988"/>
              <a:gd name="connsiteX87" fmla="*/ 14044 w 643865"/>
              <a:gd name="connsiteY87" fmla="*/ 416112 h 643988"/>
              <a:gd name="connsiteX88" fmla="*/ 17500 w 643865"/>
              <a:gd name="connsiteY88" fmla="*/ 426789 h 643988"/>
              <a:gd name="connsiteX89" fmla="*/ 41877 w 643865"/>
              <a:gd name="connsiteY89" fmla="*/ 417532 h 643988"/>
              <a:gd name="connsiteX90" fmla="*/ 81189 w 643865"/>
              <a:gd name="connsiteY90" fmla="*/ 404695 h 643988"/>
              <a:gd name="connsiteX91" fmla="*/ 72364 w 643865"/>
              <a:gd name="connsiteY91" fmla="*/ 372789 h 643988"/>
              <a:gd name="connsiteX92" fmla="*/ 98037 w 643865"/>
              <a:gd name="connsiteY92" fmla="*/ 369827 h 643988"/>
              <a:gd name="connsiteX93" fmla="*/ 94704 w 643865"/>
              <a:gd name="connsiteY93" fmla="*/ 349584 h 643988"/>
              <a:gd name="connsiteX94" fmla="*/ 69401 w 643865"/>
              <a:gd name="connsiteY94" fmla="*/ 355139 h 643988"/>
              <a:gd name="connsiteX95" fmla="*/ 28423 w 643865"/>
              <a:gd name="connsiteY95" fmla="*/ 362051 h 643988"/>
              <a:gd name="connsiteX96" fmla="*/ 2688 w 643865"/>
              <a:gd name="connsiteY96" fmla="*/ 365013 h 643988"/>
              <a:gd name="connsiteX97" fmla="*/ 6083 w 643865"/>
              <a:gd name="connsiteY97" fmla="*/ 385193 h 643988"/>
              <a:gd name="connsiteX98" fmla="*/ 31385 w 643865"/>
              <a:gd name="connsiteY98" fmla="*/ 379639 h 643988"/>
              <a:gd name="connsiteX99" fmla="*/ 72364 w 643865"/>
              <a:gd name="connsiteY99" fmla="*/ 372789 h 643988"/>
              <a:gd name="connsiteX100" fmla="*/ 132350 w 643865"/>
              <a:gd name="connsiteY100" fmla="*/ 151543 h 643988"/>
              <a:gd name="connsiteX101" fmla="*/ 149692 w 643865"/>
              <a:gd name="connsiteY101" fmla="*/ 170736 h 643988"/>
              <a:gd name="connsiteX102" fmla="*/ 170798 w 643865"/>
              <a:gd name="connsiteY102" fmla="*/ 149692 h 643988"/>
              <a:gd name="connsiteX103" fmla="*/ 151543 w 643865"/>
              <a:gd name="connsiteY103" fmla="*/ 132350 h 643988"/>
              <a:gd name="connsiteX104" fmla="*/ 122105 w 643865"/>
              <a:gd name="connsiteY104" fmla="*/ 102974 h 643988"/>
              <a:gd name="connsiteX105" fmla="*/ 104764 w 643865"/>
              <a:gd name="connsiteY105" fmla="*/ 83719 h 643988"/>
              <a:gd name="connsiteX106" fmla="*/ 83719 w 643865"/>
              <a:gd name="connsiteY106" fmla="*/ 104825 h 643988"/>
              <a:gd name="connsiteX107" fmla="*/ 102912 w 643865"/>
              <a:gd name="connsiteY107" fmla="*/ 122167 h 643988"/>
              <a:gd name="connsiteX108" fmla="*/ 132350 w 643865"/>
              <a:gd name="connsiteY108" fmla="*/ 151543 h 643988"/>
              <a:gd name="connsiteX109" fmla="*/ 524051 w 643865"/>
              <a:gd name="connsiteY109" fmla="*/ 166848 h 643988"/>
              <a:gd name="connsiteX110" fmla="*/ 502204 w 643865"/>
              <a:gd name="connsiteY110" fmla="*/ 180796 h 643988"/>
              <a:gd name="connsiteX111" fmla="*/ 514115 w 643865"/>
              <a:gd name="connsiteY111" fmla="*/ 197459 h 643988"/>
              <a:gd name="connsiteX112" fmla="*/ 534419 w 643865"/>
              <a:gd name="connsiteY112" fmla="*/ 181413 h 643988"/>
              <a:gd name="connsiteX113" fmla="*/ 568238 w 643865"/>
              <a:gd name="connsiteY113" fmla="*/ 157283 h 643988"/>
              <a:gd name="connsiteX114" fmla="*/ 590023 w 643865"/>
              <a:gd name="connsiteY114" fmla="*/ 143335 h 643988"/>
              <a:gd name="connsiteX115" fmla="*/ 578112 w 643865"/>
              <a:gd name="connsiteY115" fmla="*/ 126672 h 643988"/>
              <a:gd name="connsiteX116" fmla="*/ 557870 w 643865"/>
              <a:gd name="connsiteY116" fmla="*/ 142718 h 643988"/>
              <a:gd name="connsiteX117" fmla="*/ 524051 w 643865"/>
              <a:gd name="connsiteY117" fmla="*/ 166848 h 643988"/>
              <a:gd name="connsiteX118" fmla="*/ 473136 w 643865"/>
              <a:gd name="connsiteY118" fmla="*/ 149692 h 643988"/>
              <a:gd name="connsiteX119" fmla="*/ 494243 w 643865"/>
              <a:gd name="connsiteY119" fmla="*/ 170736 h 643988"/>
              <a:gd name="connsiteX120" fmla="*/ 511584 w 643865"/>
              <a:gd name="connsiteY120" fmla="*/ 151543 h 643988"/>
              <a:gd name="connsiteX121" fmla="*/ 540960 w 643865"/>
              <a:gd name="connsiteY121" fmla="*/ 122167 h 643988"/>
              <a:gd name="connsiteX122" fmla="*/ 560277 w 643865"/>
              <a:gd name="connsiteY122" fmla="*/ 104825 h 643988"/>
              <a:gd name="connsiteX123" fmla="*/ 539232 w 643865"/>
              <a:gd name="connsiteY123" fmla="*/ 83719 h 643988"/>
              <a:gd name="connsiteX124" fmla="*/ 521891 w 643865"/>
              <a:gd name="connsiteY124" fmla="*/ 102974 h 643988"/>
              <a:gd name="connsiteX125" fmla="*/ 492391 w 643865"/>
              <a:gd name="connsiteY125" fmla="*/ 132350 h 643988"/>
              <a:gd name="connsiteX126" fmla="*/ 473136 w 643865"/>
              <a:gd name="connsiteY126" fmla="*/ 149692 h 643988"/>
              <a:gd name="connsiteX127" fmla="*/ 571879 w 643865"/>
              <a:gd name="connsiteY127" fmla="*/ 271145 h 643988"/>
              <a:gd name="connsiteX128" fmla="*/ 546144 w 643865"/>
              <a:gd name="connsiteY128" fmla="*/ 274108 h 643988"/>
              <a:gd name="connsiteX129" fmla="*/ 549539 w 643865"/>
              <a:gd name="connsiteY129" fmla="*/ 294288 h 643988"/>
              <a:gd name="connsiteX130" fmla="*/ 574841 w 643865"/>
              <a:gd name="connsiteY130" fmla="*/ 288734 h 643988"/>
              <a:gd name="connsiteX131" fmla="*/ 615820 w 643865"/>
              <a:gd name="connsiteY131" fmla="*/ 281884 h 643988"/>
              <a:gd name="connsiteX132" fmla="*/ 641493 w 643865"/>
              <a:gd name="connsiteY132" fmla="*/ 278921 h 643988"/>
              <a:gd name="connsiteX133" fmla="*/ 638160 w 643865"/>
              <a:gd name="connsiteY133" fmla="*/ 258741 h 643988"/>
              <a:gd name="connsiteX134" fmla="*/ 612857 w 643865"/>
              <a:gd name="connsiteY134" fmla="*/ 264295 h 643988"/>
              <a:gd name="connsiteX135" fmla="*/ 571879 w 643865"/>
              <a:gd name="connsiteY135" fmla="*/ 271145 h 643988"/>
              <a:gd name="connsiteX136" fmla="*/ 563054 w 643865"/>
              <a:gd name="connsiteY136" fmla="*/ 239239 h 643988"/>
              <a:gd name="connsiteX137" fmla="*/ 537751 w 643865"/>
              <a:gd name="connsiteY137" fmla="*/ 245966 h 643988"/>
              <a:gd name="connsiteX138" fmla="*/ 541207 w 643865"/>
              <a:gd name="connsiteY138" fmla="*/ 256581 h 643988"/>
              <a:gd name="connsiteX139" fmla="*/ 565399 w 643865"/>
              <a:gd name="connsiteY139" fmla="*/ 247324 h 643988"/>
              <a:gd name="connsiteX140" fmla="*/ 604896 w 643865"/>
              <a:gd name="connsiteY140" fmla="*/ 234487 h 643988"/>
              <a:gd name="connsiteX141" fmla="*/ 629582 w 643865"/>
              <a:gd name="connsiteY141" fmla="*/ 227760 h 643988"/>
              <a:gd name="connsiteX142" fmla="*/ 626126 w 643865"/>
              <a:gd name="connsiteY142" fmla="*/ 217145 h 643988"/>
              <a:gd name="connsiteX143" fmla="*/ 601996 w 643865"/>
              <a:gd name="connsiteY143" fmla="*/ 226403 h 643988"/>
              <a:gd name="connsiteX144" fmla="*/ 563054 w 643865"/>
              <a:gd name="connsiteY144" fmla="*/ 239239 h 643988"/>
              <a:gd name="connsiteX145" fmla="*/ 446476 w 643865"/>
              <a:gd name="connsiteY145" fmla="*/ 129820 h 643988"/>
              <a:gd name="connsiteX146" fmla="*/ 463139 w 643865"/>
              <a:gd name="connsiteY146" fmla="*/ 141669 h 643988"/>
              <a:gd name="connsiteX147" fmla="*/ 477086 w 643865"/>
              <a:gd name="connsiteY147" fmla="*/ 119884 h 643988"/>
              <a:gd name="connsiteX148" fmla="*/ 501216 w 643865"/>
              <a:gd name="connsiteY148" fmla="*/ 86064 h 643988"/>
              <a:gd name="connsiteX149" fmla="*/ 517077 w 643865"/>
              <a:gd name="connsiteY149" fmla="*/ 65760 h 643988"/>
              <a:gd name="connsiteX150" fmla="*/ 500414 w 643865"/>
              <a:gd name="connsiteY150" fmla="*/ 53911 h 643988"/>
              <a:gd name="connsiteX151" fmla="*/ 486467 w 643865"/>
              <a:gd name="connsiteY151" fmla="*/ 75696 h 643988"/>
              <a:gd name="connsiteX152" fmla="*/ 462336 w 643865"/>
              <a:gd name="connsiteY152" fmla="*/ 109516 h 643988"/>
              <a:gd name="connsiteX153" fmla="*/ 446476 w 643865"/>
              <a:gd name="connsiteY153" fmla="*/ 129820 h 643988"/>
              <a:gd name="connsiteX154" fmla="*/ 430677 w 643865"/>
              <a:gd name="connsiteY154" fmla="*/ 120686 h 643988"/>
              <a:gd name="connsiteX155" fmla="*/ 441230 w 643865"/>
              <a:gd name="connsiteY155" fmla="*/ 97049 h 643988"/>
              <a:gd name="connsiteX156" fmla="*/ 459744 w 643865"/>
              <a:gd name="connsiteY156" fmla="*/ 60021 h 643988"/>
              <a:gd name="connsiteX157" fmla="*/ 472704 w 643865"/>
              <a:gd name="connsiteY157" fmla="*/ 37619 h 643988"/>
              <a:gd name="connsiteX158" fmla="*/ 462707 w 643865"/>
              <a:gd name="connsiteY158" fmla="*/ 32558 h 643988"/>
              <a:gd name="connsiteX159" fmla="*/ 452153 w 643865"/>
              <a:gd name="connsiteY159" fmla="*/ 56195 h 643988"/>
              <a:gd name="connsiteX160" fmla="*/ 433639 w 643865"/>
              <a:gd name="connsiteY160" fmla="*/ 93223 h 643988"/>
              <a:gd name="connsiteX161" fmla="*/ 420679 w 643865"/>
              <a:gd name="connsiteY161" fmla="*/ 115625 h 643988"/>
              <a:gd name="connsiteX162" fmla="*/ 430677 w 643865"/>
              <a:gd name="connsiteY162" fmla="*/ 120686 h 643988"/>
              <a:gd name="connsiteX163" fmla="*/ 202334 w 643865"/>
              <a:gd name="connsiteY163" fmla="*/ 97049 h 643988"/>
              <a:gd name="connsiteX164" fmla="*/ 212887 w 643865"/>
              <a:gd name="connsiteY164" fmla="*/ 120686 h 643988"/>
              <a:gd name="connsiteX165" fmla="*/ 222885 w 643865"/>
              <a:gd name="connsiteY165" fmla="*/ 115625 h 643988"/>
              <a:gd name="connsiteX166" fmla="*/ 209925 w 643865"/>
              <a:gd name="connsiteY166" fmla="*/ 93223 h 643988"/>
              <a:gd name="connsiteX167" fmla="*/ 191102 w 643865"/>
              <a:gd name="connsiteY167" fmla="*/ 56195 h 643988"/>
              <a:gd name="connsiteX168" fmla="*/ 180549 w 643865"/>
              <a:gd name="connsiteY168" fmla="*/ 32558 h 643988"/>
              <a:gd name="connsiteX169" fmla="*/ 170551 w 643865"/>
              <a:gd name="connsiteY169" fmla="*/ 37619 h 643988"/>
              <a:gd name="connsiteX170" fmla="*/ 183820 w 643865"/>
              <a:gd name="connsiteY170" fmla="*/ 60021 h 643988"/>
              <a:gd name="connsiteX171" fmla="*/ 202334 w 643865"/>
              <a:gd name="connsiteY171" fmla="*/ 97049 h 643988"/>
              <a:gd name="connsiteX172" fmla="*/ 239363 w 643865"/>
              <a:gd name="connsiteY172" fmla="*/ 81189 h 643988"/>
              <a:gd name="connsiteX173" fmla="*/ 246089 w 643865"/>
              <a:gd name="connsiteY173" fmla="*/ 105875 h 643988"/>
              <a:gd name="connsiteX174" fmla="*/ 256704 w 643865"/>
              <a:gd name="connsiteY174" fmla="*/ 102480 h 643988"/>
              <a:gd name="connsiteX175" fmla="*/ 247509 w 643865"/>
              <a:gd name="connsiteY175" fmla="*/ 78288 h 643988"/>
              <a:gd name="connsiteX176" fmla="*/ 234611 w 643865"/>
              <a:gd name="connsiteY176" fmla="*/ 38729 h 643988"/>
              <a:gd name="connsiteX177" fmla="*/ 227884 w 643865"/>
              <a:gd name="connsiteY177" fmla="*/ 14044 h 643988"/>
              <a:gd name="connsiteX178" fmla="*/ 217145 w 643865"/>
              <a:gd name="connsiteY178" fmla="*/ 17623 h 643988"/>
              <a:gd name="connsiteX179" fmla="*/ 226403 w 643865"/>
              <a:gd name="connsiteY179" fmla="*/ 41815 h 643988"/>
              <a:gd name="connsiteX180" fmla="*/ 239363 w 643865"/>
              <a:gd name="connsiteY180" fmla="*/ 81189 h 643988"/>
              <a:gd name="connsiteX181" fmla="*/ 271269 w 643865"/>
              <a:gd name="connsiteY181" fmla="*/ 72364 h 643988"/>
              <a:gd name="connsiteX182" fmla="*/ 274108 w 643865"/>
              <a:gd name="connsiteY182" fmla="*/ 97852 h 643988"/>
              <a:gd name="connsiteX183" fmla="*/ 294350 w 643865"/>
              <a:gd name="connsiteY183" fmla="*/ 94519 h 643988"/>
              <a:gd name="connsiteX184" fmla="*/ 288734 w 643865"/>
              <a:gd name="connsiteY184" fmla="*/ 69216 h 643988"/>
              <a:gd name="connsiteX185" fmla="*/ 281884 w 643865"/>
              <a:gd name="connsiteY185" fmla="*/ 28238 h 643988"/>
              <a:gd name="connsiteX186" fmla="*/ 278921 w 643865"/>
              <a:gd name="connsiteY186" fmla="*/ 2503 h 643988"/>
              <a:gd name="connsiteX187" fmla="*/ 258741 w 643865"/>
              <a:gd name="connsiteY187" fmla="*/ 5897 h 643988"/>
              <a:gd name="connsiteX188" fmla="*/ 264295 w 643865"/>
              <a:gd name="connsiteY188" fmla="*/ 31200 h 643988"/>
              <a:gd name="connsiteX189" fmla="*/ 271269 w 643865"/>
              <a:gd name="connsiteY189" fmla="*/ 72364 h 643988"/>
              <a:gd name="connsiteX190" fmla="*/ 372912 w 643865"/>
              <a:gd name="connsiteY190" fmla="*/ 72364 h 643988"/>
              <a:gd name="connsiteX191" fmla="*/ 379763 w 643865"/>
              <a:gd name="connsiteY191" fmla="*/ 31385 h 643988"/>
              <a:gd name="connsiteX192" fmla="*/ 385317 w 643865"/>
              <a:gd name="connsiteY192" fmla="*/ 6083 h 643988"/>
              <a:gd name="connsiteX193" fmla="*/ 365136 w 643865"/>
              <a:gd name="connsiteY193" fmla="*/ 2688 h 643988"/>
              <a:gd name="connsiteX194" fmla="*/ 362174 w 643865"/>
              <a:gd name="connsiteY194" fmla="*/ 28423 h 643988"/>
              <a:gd name="connsiteX195" fmla="*/ 355324 w 643865"/>
              <a:gd name="connsiteY195" fmla="*/ 69401 h 643988"/>
              <a:gd name="connsiteX196" fmla="*/ 349708 w 643865"/>
              <a:gd name="connsiteY196" fmla="*/ 94704 h 643988"/>
              <a:gd name="connsiteX197" fmla="*/ 369950 w 643865"/>
              <a:gd name="connsiteY197" fmla="*/ 98037 h 643988"/>
              <a:gd name="connsiteX198" fmla="*/ 372789 w 643865"/>
              <a:gd name="connsiteY198" fmla="*/ 72364 h 643988"/>
              <a:gd name="connsiteX199" fmla="*/ 372912 w 643865"/>
              <a:gd name="connsiteY199" fmla="*/ 72364 h 643988"/>
              <a:gd name="connsiteX200" fmla="*/ 404819 w 643865"/>
              <a:gd name="connsiteY200" fmla="*/ 81189 h 643988"/>
              <a:gd name="connsiteX201" fmla="*/ 417655 w 643865"/>
              <a:gd name="connsiteY201" fmla="*/ 41630 h 643988"/>
              <a:gd name="connsiteX202" fmla="*/ 426789 w 643865"/>
              <a:gd name="connsiteY202" fmla="*/ 17623 h 643988"/>
              <a:gd name="connsiteX203" fmla="*/ 416174 w 643865"/>
              <a:gd name="connsiteY203" fmla="*/ 14229 h 643988"/>
              <a:gd name="connsiteX204" fmla="*/ 409447 w 643865"/>
              <a:gd name="connsiteY204" fmla="*/ 38915 h 643988"/>
              <a:gd name="connsiteX205" fmla="*/ 396549 w 643865"/>
              <a:gd name="connsiteY205" fmla="*/ 78473 h 643988"/>
              <a:gd name="connsiteX206" fmla="*/ 387477 w 643865"/>
              <a:gd name="connsiteY206" fmla="*/ 102727 h 643988"/>
              <a:gd name="connsiteX207" fmla="*/ 398092 w 643865"/>
              <a:gd name="connsiteY207" fmla="*/ 106121 h 643988"/>
              <a:gd name="connsiteX208" fmla="*/ 404695 w 643865"/>
              <a:gd name="connsiteY208" fmla="*/ 81189 h 643988"/>
              <a:gd name="connsiteX209" fmla="*/ 404819 w 643865"/>
              <a:gd name="connsiteY209" fmla="*/ 81189 h 643988"/>
              <a:gd name="connsiteX210" fmla="*/ 546761 w 643865"/>
              <a:gd name="connsiteY210" fmla="*/ 202581 h 643988"/>
              <a:gd name="connsiteX211" fmla="*/ 523248 w 643865"/>
              <a:gd name="connsiteY211" fmla="*/ 213134 h 643988"/>
              <a:gd name="connsiteX212" fmla="*/ 528309 w 643865"/>
              <a:gd name="connsiteY212" fmla="*/ 223070 h 643988"/>
              <a:gd name="connsiteX213" fmla="*/ 550711 w 643865"/>
              <a:gd name="connsiteY213" fmla="*/ 210172 h 643988"/>
              <a:gd name="connsiteX214" fmla="*/ 587740 w 643865"/>
              <a:gd name="connsiteY214" fmla="*/ 191349 h 643988"/>
              <a:gd name="connsiteX215" fmla="*/ 611376 w 643865"/>
              <a:gd name="connsiteY215" fmla="*/ 180734 h 643988"/>
              <a:gd name="connsiteX216" fmla="*/ 606316 w 643865"/>
              <a:gd name="connsiteY216" fmla="*/ 170798 h 643988"/>
              <a:gd name="connsiteX217" fmla="*/ 583852 w 643865"/>
              <a:gd name="connsiteY217" fmla="*/ 183696 h 643988"/>
              <a:gd name="connsiteX218" fmla="*/ 546761 w 643865"/>
              <a:gd name="connsiteY218" fmla="*/ 202581 h 643988"/>
              <a:gd name="connsiteX219" fmla="*/ 441230 w 643865"/>
              <a:gd name="connsiteY219" fmla="*/ 546823 h 643988"/>
              <a:gd name="connsiteX220" fmla="*/ 430677 w 643865"/>
              <a:gd name="connsiteY220" fmla="*/ 523248 h 643988"/>
              <a:gd name="connsiteX221" fmla="*/ 420679 w 643865"/>
              <a:gd name="connsiteY221" fmla="*/ 528309 h 643988"/>
              <a:gd name="connsiteX222" fmla="*/ 433639 w 643865"/>
              <a:gd name="connsiteY222" fmla="*/ 550711 h 643988"/>
              <a:gd name="connsiteX223" fmla="*/ 452153 w 643865"/>
              <a:gd name="connsiteY223" fmla="*/ 587740 h 643988"/>
              <a:gd name="connsiteX224" fmla="*/ 462707 w 643865"/>
              <a:gd name="connsiteY224" fmla="*/ 611376 h 643988"/>
              <a:gd name="connsiteX225" fmla="*/ 472704 w 643865"/>
              <a:gd name="connsiteY225" fmla="*/ 606316 h 643988"/>
              <a:gd name="connsiteX226" fmla="*/ 459744 w 643865"/>
              <a:gd name="connsiteY226" fmla="*/ 583852 h 643988"/>
              <a:gd name="connsiteX227" fmla="*/ 441230 w 643865"/>
              <a:gd name="connsiteY227" fmla="*/ 546823 h 643988"/>
              <a:gd name="connsiteX228" fmla="*/ 550588 w 643865"/>
              <a:gd name="connsiteY228" fmla="*/ 433701 h 643988"/>
              <a:gd name="connsiteX229" fmla="*/ 528185 w 643865"/>
              <a:gd name="connsiteY229" fmla="*/ 420803 h 643988"/>
              <a:gd name="connsiteX230" fmla="*/ 523248 w 643865"/>
              <a:gd name="connsiteY230" fmla="*/ 431109 h 643988"/>
              <a:gd name="connsiteX231" fmla="*/ 546885 w 643865"/>
              <a:gd name="connsiteY231" fmla="*/ 441662 h 643988"/>
              <a:gd name="connsiteX232" fmla="*/ 583913 w 643865"/>
              <a:gd name="connsiteY232" fmla="*/ 460176 h 643988"/>
              <a:gd name="connsiteX233" fmla="*/ 606377 w 643865"/>
              <a:gd name="connsiteY233" fmla="*/ 473136 h 643988"/>
              <a:gd name="connsiteX234" fmla="*/ 611438 w 643865"/>
              <a:gd name="connsiteY234" fmla="*/ 463139 h 643988"/>
              <a:gd name="connsiteX235" fmla="*/ 587801 w 643865"/>
              <a:gd name="connsiteY235" fmla="*/ 452585 h 643988"/>
              <a:gd name="connsiteX236" fmla="*/ 550588 w 643865"/>
              <a:gd name="connsiteY236" fmla="*/ 433701 h 643988"/>
              <a:gd name="connsiteX237" fmla="*/ 511461 w 643865"/>
              <a:gd name="connsiteY237" fmla="*/ 492329 h 643988"/>
              <a:gd name="connsiteX238" fmla="*/ 494119 w 643865"/>
              <a:gd name="connsiteY238" fmla="*/ 473136 h 643988"/>
              <a:gd name="connsiteX239" fmla="*/ 473013 w 643865"/>
              <a:gd name="connsiteY239" fmla="*/ 494243 h 643988"/>
              <a:gd name="connsiteX240" fmla="*/ 492391 w 643865"/>
              <a:gd name="connsiteY240" fmla="*/ 511337 h 643988"/>
              <a:gd name="connsiteX241" fmla="*/ 521767 w 643865"/>
              <a:gd name="connsiteY241" fmla="*/ 540713 h 643988"/>
              <a:gd name="connsiteX242" fmla="*/ 539109 w 643865"/>
              <a:gd name="connsiteY242" fmla="*/ 559907 h 643988"/>
              <a:gd name="connsiteX243" fmla="*/ 560277 w 643865"/>
              <a:gd name="connsiteY243" fmla="*/ 539109 h 643988"/>
              <a:gd name="connsiteX244" fmla="*/ 541084 w 643865"/>
              <a:gd name="connsiteY244" fmla="*/ 521767 h 643988"/>
              <a:gd name="connsiteX245" fmla="*/ 511461 w 643865"/>
              <a:gd name="connsiteY245" fmla="*/ 492329 h 643988"/>
              <a:gd name="connsiteX246" fmla="*/ 476963 w 643865"/>
              <a:gd name="connsiteY246" fmla="*/ 524051 h 643988"/>
              <a:gd name="connsiteX247" fmla="*/ 463015 w 643865"/>
              <a:gd name="connsiteY247" fmla="*/ 502204 h 643988"/>
              <a:gd name="connsiteX248" fmla="*/ 446352 w 643865"/>
              <a:gd name="connsiteY248" fmla="*/ 514115 h 643988"/>
              <a:gd name="connsiteX249" fmla="*/ 462398 w 643865"/>
              <a:gd name="connsiteY249" fmla="*/ 534419 h 643988"/>
              <a:gd name="connsiteX250" fmla="*/ 486528 w 643865"/>
              <a:gd name="connsiteY250" fmla="*/ 568238 h 643988"/>
              <a:gd name="connsiteX251" fmla="*/ 500476 w 643865"/>
              <a:gd name="connsiteY251" fmla="*/ 590023 h 643988"/>
              <a:gd name="connsiteX252" fmla="*/ 517139 w 643865"/>
              <a:gd name="connsiteY252" fmla="*/ 578112 h 643988"/>
              <a:gd name="connsiteX253" fmla="*/ 501093 w 643865"/>
              <a:gd name="connsiteY253" fmla="*/ 557870 h 643988"/>
              <a:gd name="connsiteX254" fmla="*/ 476963 w 643865"/>
              <a:gd name="connsiteY254" fmla="*/ 524051 h 643988"/>
              <a:gd name="connsiteX255" fmla="*/ 534295 w 643865"/>
              <a:gd name="connsiteY255" fmla="*/ 462336 h 643988"/>
              <a:gd name="connsiteX256" fmla="*/ 513991 w 643865"/>
              <a:gd name="connsiteY256" fmla="*/ 446229 h 643988"/>
              <a:gd name="connsiteX257" fmla="*/ 502080 w 643865"/>
              <a:gd name="connsiteY257" fmla="*/ 462953 h 643988"/>
              <a:gd name="connsiteX258" fmla="*/ 523927 w 643865"/>
              <a:gd name="connsiteY258" fmla="*/ 476901 h 643988"/>
              <a:gd name="connsiteX259" fmla="*/ 557747 w 643865"/>
              <a:gd name="connsiteY259" fmla="*/ 501031 h 643988"/>
              <a:gd name="connsiteX260" fmla="*/ 577989 w 643865"/>
              <a:gd name="connsiteY260" fmla="*/ 517077 h 643988"/>
              <a:gd name="connsiteX261" fmla="*/ 589900 w 643865"/>
              <a:gd name="connsiteY261" fmla="*/ 500414 h 643988"/>
              <a:gd name="connsiteX262" fmla="*/ 568115 w 643865"/>
              <a:gd name="connsiteY262" fmla="*/ 486467 h 643988"/>
              <a:gd name="connsiteX263" fmla="*/ 534295 w 643865"/>
              <a:gd name="connsiteY263" fmla="*/ 462336 h 643988"/>
              <a:gd name="connsiteX264" fmla="*/ 197335 w 643865"/>
              <a:gd name="connsiteY264" fmla="*/ 513929 h 643988"/>
              <a:gd name="connsiteX265" fmla="*/ 180672 w 643865"/>
              <a:gd name="connsiteY265" fmla="*/ 502019 h 643988"/>
              <a:gd name="connsiteX266" fmla="*/ 166725 w 643865"/>
              <a:gd name="connsiteY266" fmla="*/ 523865 h 643988"/>
              <a:gd name="connsiteX267" fmla="*/ 142595 w 643865"/>
              <a:gd name="connsiteY267" fmla="*/ 557685 h 643988"/>
              <a:gd name="connsiteX268" fmla="*/ 126549 w 643865"/>
              <a:gd name="connsiteY268" fmla="*/ 577927 h 643988"/>
              <a:gd name="connsiteX269" fmla="*/ 143212 w 643865"/>
              <a:gd name="connsiteY269" fmla="*/ 589838 h 643988"/>
              <a:gd name="connsiteX270" fmla="*/ 157159 w 643865"/>
              <a:gd name="connsiteY270" fmla="*/ 568053 h 643988"/>
              <a:gd name="connsiteX271" fmla="*/ 181289 w 643865"/>
              <a:gd name="connsiteY271" fmla="*/ 534233 h 643988"/>
              <a:gd name="connsiteX272" fmla="*/ 197459 w 643865"/>
              <a:gd name="connsiteY272" fmla="*/ 514115 h 643988"/>
              <a:gd name="connsiteX273" fmla="*/ 197335 w 643865"/>
              <a:gd name="connsiteY273" fmla="*/ 513929 h 643988"/>
              <a:gd name="connsiteX274" fmla="*/ 565276 w 643865"/>
              <a:gd name="connsiteY274" fmla="*/ 396672 h 643988"/>
              <a:gd name="connsiteX275" fmla="*/ 541084 w 643865"/>
              <a:gd name="connsiteY275" fmla="*/ 387477 h 643988"/>
              <a:gd name="connsiteX276" fmla="*/ 537628 w 643865"/>
              <a:gd name="connsiteY276" fmla="*/ 398092 h 643988"/>
              <a:gd name="connsiteX277" fmla="*/ 562622 w 643865"/>
              <a:gd name="connsiteY277" fmla="*/ 404819 h 643988"/>
              <a:gd name="connsiteX278" fmla="*/ 602181 w 643865"/>
              <a:gd name="connsiteY278" fmla="*/ 417655 h 643988"/>
              <a:gd name="connsiteX279" fmla="*/ 626311 w 643865"/>
              <a:gd name="connsiteY279" fmla="*/ 426912 h 643988"/>
              <a:gd name="connsiteX280" fmla="*/ 629767 w 643865"/>
              <a:gd name="connsiteY280" fmla="*/ 416236 h 643988"/>
              <a:gd name="connsiteX281" fmla="*/ 605081 w 643865"/>
              <a:gd name="connsiteY281" fmla="*/ 409509 h 643988"/>
              <a:gd name="connsiteX282" fmla="*/ 565276 w 643865"/>
              <a:gd name="connsiteY282" fmla="*/ 396672 h 643988"/>
              <a:gd name="connsiteX283" fmla="*/ 576446 w 643865"/>
              <a:gd name="connsiteY283" fmla="*/ 308483 h 643988"/>
              <a:gd name="connsiteX284" fmla="*/ 550588 w 643865"/>
              <a:gd name="connsiteY284" fmla="*/ 307187 h 643988"/>
              <a:gd name="connsiteX285" fmla="*/ 550588 w 643865"/>
              <a:gd name="connsiteY285" fmla="*/ 336995 h 643988"/>
              <a:gd name="connsiteX286" fmla="*/ 576446 w 643865"/>
              <a:gd name="connsiteY286" fmla="*/ 335699 h 643988"/>
              <a:gd name="connsiteX287" fmla="*/ 617980 w 643865"/>
              <a:gd name="connsiteY287" fmla="*/ 335699 h 643988"/>
              <a:gd name="connsiteX288" fmla="*/ 643838 w 643865"/>
              <a:gd name="connsiteY288" fmla="*/ 336995 h 643988"/>
              <a:gd name="connsiteX289" fmla="*/ 643838 w 643865"/>
              <a:gd name="connsiteY289" fmla="*/ 307063 h 643988"/>
              <a:gd name="connsiteX290" fmla="*/ 617980 w 643865"/>
              <a:gd name="connsiteY290" fmla="*/ 308359 h 643988"/>
              <a:gd name="connsiteX291" fmla="*/ 576446 w 643865"/>
              <a:gd name="connsiteY291" fmla="*/ 308483 h 643988"/>
              <a:gd name="connsiteX292" fmla="*/ 574409 w 643865"/>
              <a:gd name="connsiteY292" fmla="*/ 355262 h 643988"/>
              <a:gd name="connsiteX293" fmla="*/ 549107 w 643865"/>
              <a:gd name="connsiteY293" fmla="*/ 349708 h 643988"/>
              <a:gd name="connsiteX294" fmla="*/ 545712 w 643865"/>
              <a:gd name="connsiteY294" fmla="*/ 369950 h 643988"/>
              <a:gd name="connsiteX295" fmla="*/ 571447 w 643865"/>
              <a:gd name="connsiteY295" fmla="*/ 372912 h 643988"/>
              <a:gd name="connsiteX296" fmla="*/ 612425 w 643865"/>
              <a:gd name="connsiteY296" fmla="*/ 379763 h 643988"/>
              <a:gd name="connsiteX297" fmla="*/ 637728 w 643865"/>
              <a:gd name="connsiteY297" fmla="*/ 385317 h 643988"/>
              <a:gd name="connsiteX298" fmla="*/ 641061 w 643865"/>
              <a:gd name="connsiteY298" fmla="*/ 365136 h 643988"/>
              <a:gd name="connsiteX299" fmla="*/ 615388 w 643865"/>
              <a:gd name="connsiteY299" fmla="*/ 362174 h 643988"/>
              <a:gd name="connsiteX300" fmla="*/ 574409 w 643865"/>
              <a:gd name="connsiteY300" fmla="*/ 355262 h 643988"/>
              <a:gd name="connsiteX301" fmla="*/ 213134 w 643865"/>
              <a:gd name="connsiteY301" fmla="*/ 523248 h 643988"/>
              <a:gd name="connsiteX302" fmla="*/ 202334 w 643865"/>
              <a:gd name="connsiteY302" fmla="*/ 546823 h 643988"/>
              <a:gd name="connsiteX303" fmla="*/ 183449 w 643865"/>
              <a:gd name="connsiteY303" fmla="*/ 583852 h 643988"/>
              <a:gd name="connsiteX304" fmla="*/ 170551 w 643865"/>
              <a:gd name="connsiteY304" fmla="*/ 606316 h 643988"/>
              <a:gd name="connsiteX305" fmla="*/ 180549 w 643865"/>
              <a:gd name="connsiteY305" fmla="*/ 611376 h 643988"/>
              <a:gd name="connsiteX306" fmla="*/ 191102 w 643865"/>
              <a:gd name="connsiteY306" fmla="*/ 587740 h 643988"/>
              <a:gd name="connsiteX307" fmla="*/ 209925 w 643865"/>
              <a:gd name="connsiteY307" fmla="*/ 550711 h 643988"/>
              <a:gd name="connsiteX308" fmla="*/ 222885 w 643865"/>
              <a:gd name="connsiteY308" fmla="*/ 528309 h 643988"/>
              <a:gd name="connsiteX309" fmla="*/ 213134 w 643865"/>
              <a:gd name="connsiteY309" fmla="*/ 523248 h 643988"/>
              <a:gd name="connsiteX310" fmla="*/ 271145 w 643865"/>
              <a:gd name="connsiteY310" fmla="*/ 571571 h 643988"/>
              <a:gd name="connsiteX311" fmla="*/ 264048 w 643865"/>
              <a:gd name="connsiteY311" fmla="*/ 612549 h 643988"/>
              <a:gd name="connsiteX312" fmla="*/ 258494 w 643865"/>
              <a:gd name="connsiteY312" fmla="*/ 637852 h 643988"/>
              <a:gd name="connsiteX313" fmla="*/ 278675 w 643865"/>
              <a:gd name="connsiteY313" fmla="*/ 641184 h 643988"/>
              <a:gd name="connsiteX314" fmla="*/ 281637 w 643865"/>
              <a:gd name="connsiteY314" fmla="*/ 615511 h 643988"/>
              <a:gd name="connsiteX315" fmla="*/ 288734 w 643865"/>
              <a:gd name="connsiteY315" fmla="*/ 574533 h 643988"/>
              <a:gd name="connsiteX316" fmla="*/ 294350 w 643865"/>
              <a:gd name="connsiteY316" fmla="*/ 549230 h 643988"/>
              <a:gd name="connsiteX317" fmla="*/ 274108 w 643865"/>
              <a:gd name="connsiteY317" fmla="*/ 545836 h 643988"/>
              <a:gd name="connsiteX318" fmla="*/ 271145 w 643865"/>
              <a:gd name="connsiteY318" fmla="*/ 571571 h 643988"/>
              <a:gd name="connsiteX319" fmla="*/ 336871 w 643865"/>
              <a:gd name="connsiteY319" fmla="*/ 550711 h 643988"/>
              <a:gd name="connsiteX320" fmla="*/ 307248 w 643865"/>
              <a:gd name="connsiteY320" fmla="*/ 550711 h 643988"/>
              <a:gd name="connsiteX321" fmla="*/ 308544 w 643865"/>
              <a:gd name="connsiteY321" fmla="*/ 576508 h 643988"/>
              <a:gd name="connsiteX322" fmla="*/ 308544 w 643865"/>
              <a:gd name="connsiteY322" fmla="*/ 618103 h 643988"/>
              <a:gd name="connsiteX323" fmla="*/ 307248 w 643865"/>
              <a:gd name="connsiteY323" fmla="*/ 643962 h 643988"/>
              <a:gd name="connsiteX324" fmla="*/ 336871 w 643865"/>
              <a:gd name="connsiteY324" fmla="*/ 643962 h 643988"/>
              <a:gd name="connsiteX325" fmla="*/ 335575 w 643865"/>
              <a:gd name="connsiteY325" fmla="*/ 618103 h 643988"/>
              <a:gd name="connsiteX326" fmla="*/ 335575 w 643865"/>
              <a:gd name="connsiteY326" fmla="*/ 576508 h 643988"/>
              <a:gd name="connsiteX327" fmla="*/ 336871 w 643865"/>
              <a:gd name="connsiteY327" fmla="*/ 550711 h 643988"/>
              <a:gd name="connsiteX328" fmla="*/ 295399 w 643865"/>
              <a:gd name="connsiteY328" fmla="*/ 198076 h 643988"/>
              <a:gd name="connsiteX329" fmla="*/ 238067 w 643865"/>
              <a:gd name="connsiteY329" fmla="*/ 198076 h 643988"/>
              <a:gd name="connsiteX330" fmla="*/ 241769 w 643865"/>
              <a:gd name="connsiteY330" fmla="*/ 270652 h 643988"/>
              <a:gd name="connsiteX331" fmla="*/ 241769 w 643865"/>
              <a:gd name="connsiteY331" fmla="*/ 373529 h 643988"/>
              <a:gd name="connsiteX332" fmla="*/ 238067 w 643865"/>
              <a:gd name="connsiteY332" fmla="*/ 445859 h 643988"/>
              <a:gd name="connsiteX333" fmla="*/ 295399 w 643865"/>
              <a:gd name="connsiteY333" fmla="*/ 445859 h 643988"/>
              <a:gd name="connsiteX334" fmla="*/ 291696 w 643865"/>
              <a:gd name="connsiteY334" fmla="*/ 373529 h 643988"/>
              <a:gd name="connsiteX335" fmla="*/ 291696 w 643865"/>
              <a:gd name="connsiteY335" fmla="*/ 270652 h 643988"/>
              <a:gd name="connsiteX336" fmla="*/ 295399 w 643865"/>
              <a:gd name="connsiteY336" fmla="*/ 198076 h 643988"/>
              <a:gd name="connsiteX337" fmla="*/ 239363 w 643865"/>
              <a:gd name="connsiteY337" fmla="*/ 562745 h 643988"/>
              <a:gd name="connsiteX338" fmla="*/ 226526 w 643865"/>
              <a:gd name="connsiteY338" fmla="*/ 602304 h 643988"/>
              <a:gd name="connsiteX339" fmla="*/ 217269 w 643865"/>
              <a:gd name="connsiteY339" fmla="*/ 626435 h 643988"/>
              <a:gd name="connsiteX340" fmla="*/ 227884 w 643865"/>
              <a:gd name="connsiteY340" fmla="*/ 629891 h 643988"/>
              <a:gd name="connsiteX341" fmla="*/ 234611 w 643865"/>
              <a:gd name="connsiteY341" fmla="*/ 604896 h 643988"/>
              <a:gd name="connsiteX342" fmla="*/ 247509 w 643865"/>
              <a:gd name="connsiteY342" fmla="*/ 565399 h 643988"/>
              <a:gd name="connsiteX343" fmla="*/ 256704 w 643865"/>
              <a:gd name="connsiteY343" fmla="*/ 541207 h 643988"/>
              <a:gd name="connsiteX344" fmla="*/ 246089 w 643865"/>
              <a:gd name="connsiteY344" fmla="*/ 537751 h 643988"/>
              <a:gd name="connsiteX345" fmla="*/ 239363 w 643865"/>
              <a:gd name="connsiteY345" fmla="*/ 562745 h 643988"/>
              <a:gd name="connsiteX346" fmla="*/ 372912 w 643865"/>
              <a:gd name="connsiteY346" fmla="*/ 571571 h 643988"/>
              <a:gd name="connsiteX347" fmla="*/ 369950 w 643865"/>
              <a:gd name="connsiteY347" fmla="*/ 545836 h 643988"/>
              <a:gd name="connsiteX348" fmla="*/ 349708 w 643865"/>
              <a:gd name="connsiteY348" fmla="*/ 549230 h 643988"/>
              <a:gd name="connsiteX349" fmla="*/ 355324 w 643865"/>
              <a:gd name="connsiteY349" fmla="*/ 574533 h 643988"/>
              <a:gd name="connsiteX350" fmla="*/ 362174 w 643865"/>
              <a:gd name="connsiteY350" fmla="*/ 615511 h 643988"/>
              <a:gd name="connsiteX351" fmla="*/ 365136 w 643865"/>
              <a:gd name="connsiteY351" fmla="*/ 641184 h 643988"/>
              <a:gd name="connsiteX352" fmla="*/ 385317 w 643865"/>
              <a:gd name="connsiteY352" fmla="*/ 637852 h 643988"/>
              <a:gd name="connsiteX353" fmla="*/ 379763 w 643865"/>
              <a:gd name="connsiteY353" fmla="*/ 612549 h 643988"/>
              <a:gd name="connsiteX354" fmla="*/ 372912 w 643865"/>
              <a:gd name="connsiteY354" fmla="*/ 571571 h 643988"/>
              <a:gd name="connsiteX355" fmla="*/ 404819 w 643865"/>
              <a:gd name="connsiteY355" fmla="*/ 562745 h 643988"/>
              <a:gd name="connsiteX356" fmla="*/ 398092 w 643865"/>
              <a:gd name="connsiteY356" fmla="*/ 538060 h 643988"/>
              <a:gd name="connsiteX357" fmla="*/ 387477 w 643865"/>
              <a:gd name="connsiteY357" fmla="*/ 541516 h 643988"/>
              <a:gd name="connsiteX358" fmla="*/ 396672 w 643865"/>
              <a:gd name="connsiteY358" fmla="*/ 565708 h 643988"/>
              <a:gd name="connsiteX359" fmla="*/ 409571 w 643865"/>
              <a:gd name="connsiteY359" fmla="*/ 605205 h 643988"/>
              <a:gd name="connsiteX360" fmla="*/ 416297 w 643865"/>
              <a:gd name="connsiteY360" fmla="*/ 630199 h 643988"/>
              <a:gd name="connsiteX361" fmla="*/ 426912 w 643865"/>
              <a:gd name="connsiteY361" fmla="*/ 626743 h 643988"/>
              <a:gd name="connsiteX362" fmla="*/ 417655 w 643865"/>
              <a:gd name="connsiteY362" fmla="*/ 602613 h 643988"/>
              <a:gd name="connsiteX363" fmla="*/ 404819 w 643865"/>
              <a:gd name="connsiteY363" fmla="*/ 562745 h 643988"/>
              <a:gd name="connsiteX364" fmla="*/ 336933 w 643865"/>
              <a:gd name="connsiteY364" fmla="*/ -27 h 643988"/>
              <a:gd name="connsiteX365" fmla="*/ 307248 w 643865"/>
              <a:gd name="connsiteY365" fmla="*/ -27 h 643988"/>
              <a:gd name="connsiteX366" fmla="*/ 308544 w 643865"/>
              <a:gd name="connsiteY366" fmla="*/ 25831 h 643988"/>
              <a:gd name="connsiteX367" fmla="*/ 308544 w 643865"/>
              <a:gd name="connsiteY367" fmla="*/ 67365 h 643988"/>
              <a:gd name="connsiteX368" fmla="*/ 307248 w 643865"/>
              <a:gd name="connsiteY368" fmla="*/ 93223 h 643988"/>
              <a:gd name="connsiteX369" fmla="*/ 336871 w 643865"/>
              <a:gd name="connsiteY369" fmla="*/ 93223 h 643988"/>
              <a:gd name="connsiteX370" fmla="*/ 335575 w 643865"/>
              <a:gd name="connsiteY370" fmla="*/ 67365 h 643988"/>
              <a:gd name="connsiteX371" fmla="*/ 335575 w 643865"/>
              <a:gd name="connsiteY371" fmla="*/ 25831 h 643988"/>
              <a:gd name="connsiteX372" fmla="*/ 336871 w 643865"/>
              <a:gd name="connsiteY372" fmla="*/ -27 h 643988"/>
              <a:gd name="connsiteX373" fmla="*/ 336933 w 643865"/>
              <a:gd name="connsiteY373" fmla="*/ -27 h 643988"/>
              <a:gd name="connsiteX374" fmla="*/ 348535 w 643865"/>
              <a:gd name="connsiteY374" fmla="*/ 445859 h 643988"/>
              <a:gd name="connsiteX375" fmla="*/ 405991 w 643865"/>
              <a:gd name="connsiteY375" fmla="*/ 445859 h 643988"/>
              <a:gd name="connsiteX376" fmla="*/ 402288 w 643865"/>
              <a:gd name="connsiteY376" fmla="*/ 373529 h 643988"/>
              <a:gd name="connsiteX377" fmla="*/ 402288 w 643865"/>
              <a:gd name="connsiteY377" fmla="*/ 270652 h 643988"/>
              <a:gd name="connsiteX378" fmla="*/ 405991 w 643865"/>
              <a:gd name="connsiteY378" fmla="*/ 198076 h 643988"/>
              <a:gd name="connsiteX379" fmla="*/ 348535 w 643865"/>
              <a:gd name="connsiteY379" fmla="*/ 198076 h 643988"/>
              <a:gd name="connsiteX380" fmla="*/ 352238 w 643865"/>
              <a:gd name="connsiteY380" fmla="*/ 270652 h 643988"/>
              <a:gd name="connsiteX381" fmla="*/ 352238 w 643865"/>
              <a:gd name="connsiteY381" fmla="*/ 373529 h 643988"/>
              <a:gd name="connsiteX382" fmla="*/ 348535 w 643865"/>
              <a:gd name="connsiteY382" fmla="*/ 445859 h 6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643865" h="643988">
                <a:moveTo>
                  <a:pt x="56195" y="191349"/>
                </a:moveTo>
                <a:cubicBezTo>
                  <a:pt x="48542" y="187331"/>
                  <a:pt x="40649" y="183789"/>
                  <a:pt x="32558" y="180734"/>
                </a:cubicBezTo>
                <a:lnTo>
                  <a:pt x="37619" y="170798"/>
                </a:lnTo>
                <a:cubicBezTo>
                  <a:pt x="44932" y="175569"/>
                  <a:pt x="52535" y="179876"/>
                  <a:pt x="60391" y="183696"/>
                </a:cubicBezTo>
                <a:lnTo>
                  <a:pt x="97420" y="202581"/>
                </a:lnTo>
                <a:cubicBezTo>
                  <a:pt x="105078" y="206580"/>
                  <a:pt x="112972" y="210104"/>
                  <a:pt x="121056" y="213134"/>
                </a:cubicBezTo>
                <a:lnTo>
                  <a:pt x="115934" y="223070"/>
                </a:lnTo>
                <a:cubicBezTo>
                  <a:pt x="108726" y="218330"/>
                  <a:pt x="101246" y="214023"/>
                  <a:pt x="93532" y="210172"/>
                </a:cubicBezTo>
                <a:lnTo>
                  <a:pt x="56195" y="191349"/>
                </a:lnTo>
                <a:close/>
                <a:moveTo>
                  <a:pt x="78535" y="247324"/>
                </a:moveTo>
                <a:cubicBezTo>
                  <a:pt x="86780" y="249910"/>
                  <a:pt x="94859" y="253001"/>
                  <a:pt x="102727" y="256581"/>
                </a:cubicBezTo>
                <a:lnTo>
                  <a:pt x="106183" y="245966"/>
                </a:lnTo>
                <a:cubicBezTo>
                  <a:pt x="97716" y="244257"/>
                  <a:pt x="89366" y="242010"/>
                  <a:pt x="81189" y="239239"/>
                </a:cubicBezTo>
                <a:lnTo>
                  <a:pt x="41877" y="226403"/>
                </a:lnTo>
                <a:cubicBezTo>
                  <a:pt x="33650" y="223817"/>
                  <a:pt x="25590" y="220725"/>
                  <a:pt x="17747" y="217145"/>
                </a:cubicBezTo>
                <a:lnTo>
                  <a:pt x="14291" y="227760"/>
                </a:lnTo>
                <a:cubicBezTo>
                  <a:pt x="22745" y="229507"/>
                  <a:pt x="31095" y="231753"/>
                  <a:pt x="39285" y="234487"/>
                </a:cubicBezTo>
                <a:lnTo>
                  <a:pt x="78535" y="247324"/>
                </a:lnTo>
                <a:close/>
                <a:moveTo>
                  <a:pt x="109392" y="181413"/>
                </a:moveTo>
                <a:cubicBezTo>
                  <a:pt x="116483" y="186338"/>
                  <a:pt x="123266" y="191701"/>
                  <a:pt x="129696" y="197459"/>
                </a:cubicBezTo>
                <a:lnTo>
                  <a:pt x="141607" y="180796"/>
                </a:lnTo>
                <a:cubicBezTo>
                  <a:pt x="134041" y="176605"/>
                  <a:pt x="126746" y="171946"/>
                  <a:pt x="119760" y="166848"/>
                </a:cubicBezTo>
                <a:lnTo>
                  <a:pt x="85941" y="142718"/>
                </a:lnTo>
                <a:cubicBezTo>
                  <a:pt x="78881" y="137775"/>
                  <a:pt x="72123" y="132418"/>
                  <a:pt x="65699" y="126672"/>
                </a:cubicBezTo>
                <a:lnTo>
                  <a:pt x="54220" y="143335"/>
                </a:lnTo>
                <a:cubicBezTo>
                  <a:pt x="61761" y="147526"/>
                  <a:pt x="69037" y="152185"/>
                  <a:pt x="76005" y="157283"/>
                </a:cubicBezTo>
                <a:lnTo>
                  <a:pt x="109392" y="181413"/>
                </a:lnTo>
                <a:close/>
                <a:moveTo>
                  <a:pt x="119760" y="477086"/>
                </a:moveTo>
                <a:cubicBezTo>
                  <a:pt x="126746" y="471988"/>
                  <a:pt x="134041" y="467329"/>
                  <a:pt x="141607" y="463139"/>
                </a:cubicBezTo>
                <a:lnTo>
                  <a:pt x="129696" y="446414"/>
                </a:lnTo>
                <a:cubicBezTo>
                  <a:pt x="123401" y="452203"/>
                  <a:pt x="116742" y="457584"/>
                  <a:pt x="109763" y="462521"/>
                </a:cubicBezTo>
                <a:lnTo>
                  <a:pt x="75696" y="486652"/>
                </a:lnTo>
                <a:cubicBezTo>
                  <a:pt x="68827" y="491737"/>
                  <a:pt x="61656" y="496396"/>
                  <a:pt x="54220" y="500599"/>
                </a:cubicBezTo>
                <a:lnTo>
                  <a:pt x="66131" y="517262"/>
                </a:lnTo>
                <a:cubicBezTo>
                  <a:pt x="72536" y="511498"/>
                  <a:pt x="79300" y="506141"/>
                  <a:pt x="86373" y="501216"/>
                </a:cubicBezTo>
                <a:lnTo>
                  <a:pt x="119760" y="477086"/>
                </a:lnTo>
                <a:close/>
                <a:moveTo>
                  <a:pt x="170675" y="494243"/>
                </a:moveTo>
                <a:lnTo>
                  <a:pt x="149568" y="473136"/>
                </a:lnTo>
                <a:cubicBezTo>
                  <a:pt x="144211" y="479900"/>
                  <a:pt x="138416" y="486312"/>
                  <a:pt x="132227" y="492329"/>
                </a:cubicBezTo>
                <a:lnTo>
                  <a:pt x="102851" y="521767"/>
                </a:lnTo>
                <a:cubicBezTo>
                  <a:pt x="96790" y="527908"/>
                  <a:pt x="90384" y="533703"/>
                  <a:pt x="83657" y="539109"/>
                </a:cubicBezTo>
                <a:lnTo>
                  <a:pt x="104702" y="560153"/>
                </a:lnTo>
                <a:cubicBezTo>
                  <a:pt x="110114" y="553414"/>
                  <a:pt x="115922" y="547002"/>
                  <a:pt x="122105" y="540960"/>
                </a:cubicBezTo>
                <a:lnTo>
                  <a:pt x="151543" y="511337"/>
                </a:lnTo>
                <a:cubicBezTo>
                  <a:pt x="157603" y="505246"/>
                  <a:pt x="164034" y="499538"/>
                  <a:pt x="170798" y="494243"/>
                </a:cubicBezTo>
                <a:lnTo>
                  <a:pt x="170675" y="494243"/>
                </a:lnTo>
                <a:close/>
                <a:moveTo>
                  <a:pt x="69401" y="288734"/>
                </a:moveTo>
                <a:cubicBezTo>
                  <a:pt x="77936" y="290092"/>
                  <a:pt x="86385" y="291949"/>
                  <a:pt x="94704" y="294288"/>
                </a:cubicBezTo>
                <a:lnTo>
                  <a:pt x="98037" y="274108"/>
                </a:lnTo>
                <a:cubicBezTo>
                  <a:pt x="89428" y="273657"/>
                  <a:pt x="80849" y="272670"/>
                  <a:pt x="72364" y="271145"/>
                </a:cubicBezTo>
                <a:lnTo>
                  <a:pt x="31385" y="264480"/>
                </a:lnTo>
                <a:cubicBezTo>
                  <a:pt x="22850" y="263123"/>
                  <a:pt x="14402" y="261265"/>
                  <a:pt x="6083" y="258926"/>
                </a:cubicBezTo>
                <a:lnTo>
                  <a:pt x="2688" y="279107"/>
                </a:lnTo>
                <a:cubicBezTo>
                  <a:pt x="11322" y="279551"/>
                  <a:pt x="19913" y="280545"/>
                  <a:pt x="28423" y="282069"/>
                </a:cubicBezTo>
                <a:lnTo>
                  <a:pt x="69401" y="288734"/>
                </a:lnTo>
                <a:close/>
                <a:moveTo>
                  <a:pt x="97049" y="441353"/>
                </a:moveTo>
                <a:cubicBezTo>
                  <a:pt x="104702" y="437435"/>
                  <a:pt x="112595" y="434016"/>
                  <a:pt x="120686" y="431109"/>
                </a:cubicBezTo>
                <a:lnTo>
                  <a:pt x="115934" y="420803"/>
                </a:lnTo>
                <a:cubicBezTo>
                  <a:pt x="108757" y="425585"/>
                  <a:pt x="101271" y="429899"/>
                  <a:pt x="93532" y="433701"/>
                </a:cubicBezTo>
                <a:lnTo>
                  <a:pt x="56503" y="452585"/>
                </a:lnTo>
                <a:cubicBezTo>
                  <a:pt x="48844" y="456585"/>
                  <a:pt x="40951" y="460108"/>
                  <a:pt x="32867" y="463139"/>
                </a:cubicBezTo>
                <a:lnTo>
                  <a:pt x="37927" y="473136"/>
                </a:lnTo>
                <a:cubicBezTo>
                  <a:pt x="45135" y="468353"/>
                  <a:pt x="52640" y="464027"/>
                  <a:pt x="60391" y="460176"/>
                </a:cubicBezTo>
                <a:lnTo>
                  <a:pt x="97049" y="441353"/>
                </a:lnTo>
                <a:close/>
                <a:moveTo>
                  <a:pt x="67365" y="335575"/>
                </a:moveTo>
                <a:cubicBezTo>
                  <a:pt x="76005" y="335476"/>
                  <a:pt x="84639" y="335908"/>
                  <a:pt x="93223" y="336871"/>
                </a:cubicBezTo>
                <a:lnTo>
                  <a:pt x="93223" y="307063"/>
                </a:lnTo>
                <a:cubicBezTo>
                  <a:pt x="84639" y="308026"/>
                  <a:pt x="76005" y="308458"/>
                  <a:pt x="67365" y="308359"/>
                </a:cubicBezTo>
                <a:lnTo>
                  <a:pt x="25831" y="308359"/>
                </a:lnTo>
                <a:cubicBezTo>
                  <a:pt x="17191" y="308458"/>
                  <a:pt x="8557" y="308026"/>
                  <a:pt x="-27" y="307063"/>
                </a:cubicBezTo>
                <a:lnTo>
                  <a:pt x="-27" y="336871"/>
                </a:lnTo>
                <a:cubicBezTo>
                  <a:pt x="8557" y="335908"/>
                  <a:pt x="17191" y="335476"/>
                  <a:pt x="25831" y="335575"/>
                </a:cubicBezTo>
                <a:lnTo>
                  <a:pt x="67365" y="335575"/>
                </a:lnTo>
                <a:close/>
                <a:moveTo>
                  <a:pt x="166848" y="119884"/>
                </a:moveTo>
                <a:cubicBezTo>
                  <a:pt x="171933" y="126857"/>
                  <a:pt x="176587" y="134134"/>
                  <a:pt x="180796" y="141669"/>
                </a:cubicBezTo>
                <a:lnTo>
                  <a:pt x="197459" y="129820"/>
                </a:lnTo>
                <a:cubicBezTo>
                  <a:pt x="191701" y="123389"/>
                  <a:pt x="186338" y="116607"/>
                  <a:pt x="181413" y="109516"/>
                </a:cubicBezTo>
                <a:lnTo>
                  <a:pt x="157283" y="75696"/>
                </a:lnTo>
                <a:cubicBezTo>
                  <a:pt x="152197" y="68723"/>
                  <a:pt x="147544" y="61446"/>
                  <a:pt x="143335" y="53911"/>
                </a:cubicBezTo>
                <a:lnTo>
                  <a:pt x="126672" y="65760"/>
                </a:lnTo>
                <a:cubicBezTo>
                  <a:pt x="132430" y="72191"/>
                  <a:pt x="137793" y="78973"/>
                  <a:pt x="142718" y="86064"/>
                </a:cubicBezTo>
                <a:lnTo>
                  <a:pt x="166848" y="119884"/>
                </a:lnTo>
                <a:close/>
                <a:moveTo>
                  <a:pt x="81189" y="404695"/>
                </a:moveTo>
                <a:cubicBezTo>
                  <a:pt x="89366" y="401924"/>
                  <a:pt x="97716" y="399678"/>
                  <a:pt x="106183" y="397968"/>
                </a:cubicBezTo>
                <a:lnTo>
                  <a:pt x="102727" y="387353"/>
                </a:lnTo>
                <a:cubicBezTo>
                  <a:pt x="94859" y="390908"/>
                  <a:pt x="86780" y="393982"/>
                  <a:pt x="78535" y="396549"/>
                </a:cubicBezTo>
                <a:lnTo>
                  <a:pt x="39038" y="409385"/>
                </a:lnTo>
                <a:cubicBezTo>
                  <a:pt x="30855" y="412150"/>
                  <a:pt x="22505" y="414397"/>
                  <a:pt x="14044" y="416112"/>
                </a:cubicBezTo>
                <a:lnTo>
                  <a:pt x="17500" y="426789"/>
                </a:lnTo>
                <a:cubicBezTo>
                  <a:pt x="25424" y="423203"/>
                  <a:pt x="33570" y="420111"/>
                  <a:pt x="41877" y="417532"/>
                </a:cubicBezTo>
                <a:lnTo>
                  <a:pt x="81189" y="404695"/>
                </a:lnTo>
                <a:close/>
                <a:moveTo>
                  <a:pt x="72364" y="372789"/>
                </a:moveTo>
                <a:cubicBezTo>
                  <a:pt x="80849" y="371265"/>
                  <a:pt x="89428" y="370277"/>
                  <a:pt x="98037" y="369827"/>
                </a:cubicBezTo>
                <a:lnTo>
                  <a:pt x="94704" y="349584"/>
                </a:lnTo>
                <a:cubicBezTo>
                  <a:pt x="86397" y="351985"/>
                  <a:pt x="77949" y="353843"/>
                  <a:pt x="69401" y="355139"/>
                </a:cubicBezTo>
                <a:lnTo>
                  <a:pt x="28423" y="362051"/>
                </a:lnTo>
                <a:cubicBezTo>
                  <a:pt x="19913" y="363544"/>
                  <a:pt x="11316" y="364538"/>
                  <a:pt x="2688" y="365013"/>
                </a:cubicBezTo>
                <a:lnTo>
                  <a:pt x="6083" y="385193"/>
                </a:lnTo>
                <a:cubicBezTo>
                  <a:pt x="14395" y="382824"/>
                  <a:pt x="22844" y="380966"/>
                  <a:pt x="31385" y="379639"/>
                </a:cubicBezTo>
                <a:lnTo>
                  <a:pt x="72364" y="372789"/>
                </a:lnTo>
                <a:close/>
                <a:moveTo>
                  <a:pt x="132350" y="151543"/>
                </a:moveTo>
                <a:cubicBezTo>
                  <a:pt x="138509" y="157585"/>
                  <a:pt x="144298" y="163997"/>
                  <a:pt x="149692" y="170736"/>
                </a:cubicBezTo>
                <a:lnTo>
                  <a:pt x="170798" y="149692"/>
                </a:lnTo>
                <a:cubicBezTo>
                  <a:pt x="164028" y="144316"/>
                  <a:pt x="157591" y="138528"/>
                  <a:pt x="151543" y="132350"/>
                </a:cubicBezTo>
                <a:lnTo>
                  <a:pt x="122105" y="102974"/>
                </a:lnTo>
                <a:cubicBezTo>
                  <a:pt x="115928" y="96926"/>
                  <a:pt x="110139" y="90489"/>
                  <a:pt x="104764" y="83719"/>
                </a:cubicBezTo>
                <a:lnTo>
                  <a:pt x="83719" y="104825"/>
                </a:lnTo>
                <a:cubicBezTo>
                  <a:pt x="90458" y="110219"/>
                  <a:pt x="96870" y="116008"/>
                  <a:pt x="102912" y="122167"/>
                </a:cubicBezTo>
                <a:lnTo>
                  <a:pt x="132350" y="151543"/>
                </a:lnTo>
                <a:close/>
                <a:moveTo>
                  <a:pt x="524051" y="166848"/>
                </a:moveTo>
                <a:cubicBezTo>
                  <a:pt x="517064" y="171946"/>
                  <a:pt x="509770" y="176605"/>
                  <a:pt x="502204" y="180796"/>
                </a:cubicBezTo>
                <a:lnTo>
                  <a:pt x="514115" y="197459"/>
                </a:lnTo>
                <a:cubicBezTo>
                  <a:pt x="520545" y="191701"/>
                  <a:pt x="527328" y="186338"/>
                  <a:pt x="534419" y="181413"/>
                </a:cubicBezTo>
                <a:lnTo>
                  <a:pt x="568238" y="157283"/>
                </a:lnTo>
                <a:cubicBezTo>
                  <a:pt x="575206" y="152185"/>
                  <a:pt x="582482" y="147526"/>
                  <a:pt x="590023" y="143335"/>
                </a:cubicBezTo>
                <a:lnTo>
                  <a:pt x="578112" y="126672"/>
                </a:lnTo>
                <a:cubicBezTo>
                  <a:pt x="571688" y="132418"/>
                  <a:pt x="564930" y="137775"/>
                  <a:pt x="557870" y="142718"/>
                </a:cubicBezTo>
                <a:lnTo>
                  <a:pt x="524051" y="166848"/>
                </a:lnTo>
                <a:close/>
                <a:moveTo>
                  <a:pt x="473136" y="149692"/>
                </a:moveTo>
                <a:lnTo>
                  <a:pt x="494243" y="170736"/>
                </a:lnTo>
                <a:cubicBezTo>
                  <a:pt x="499636" y="163997"/>
                  <a:pt x="505425" y="157585"/>
                  <a:pt x="511584" y="151543"/>
                </a:cubicBezTo>
                <a:lnTo>
                  <a:pt x="540960" y="122167"/>
                </a:lnTo>
                <a:cubicBezTo>
                  <a:pt x="547045" y="116002"/>
                  <a:pt x="553494" y="110213"/>
                  <a:pt x="560277" y="104825"/>
                </a:cubicBezTo>
                <a:lnTo>
                  <a:pt x="539232" y="83719"/>
                </a:lnTo>
                <a:cubicBezTo>
                  <a:pt x="533857" y="90489"/>
                  <a:pt x="528068" y="96926"/>
                  <a:pt x="521891" y="102974"/>
                </a:cubicBezTo>
                <a:lnTo>
                  <a:pt x="492391" y="132350"/>
                </a:lnTo>
                <a:cubicBezTo>
                  <a:pt x="486343" y="138528"/>
                  <a:pt x="479906" y="144316"/>
                  <a:pt x="473136" y="149692"/>
                </a:cubicBezTo>
                <a:close/>
                <a:moveTo>
                  <a:pt x="571879" y="271145"/>
                </a:moveTo>
                <a:cubicBezTo>
                  <a:pt x="563369" y="272670"/>
                  <a:pt x="554778" y="273663"/>
                  <a:pt x="546144" y="274108"/>
                </a:cubicBezTo>
                <a:lnTo>
                  <a:pt x="549539" y="294288"/>
                </a:lnTo>
                <a:cubicBezTo>
                  <a:pt x="557858" y="291949"/>
                  <a:pt x="566306" y="290092"/>
                  <a:pt x="574841" y="288734"/>
                </a:cubicBezTo>
                <a:lnTo>
                  <a:pt x="615820" y="281884"/>
                </a:lnTo>
                <a:cubicBezTo>
                  <a:pt x="624305" y="280359"/>
                  <a:pt x="632884" y="279372"/>
                  <a:pt x="641493" y="278921"/>
                </a:cubicBezTo>
                <a:lnTo>
                  <a:pt x="638160" y="258741"/>
                </a:lnTo>
                <a:cubicBezTo>
                  <a:pt x="629841" y="261080"/>
                  <a:pt x="621392" y="262937"/>
                  <a:pt x="612857" y="264295"/>
                </a:cubicBezTo>
                <a:lnTo>
                  <a:pt x="571879" y="271145"/>
                </a:lnTo>
                <a:close/>
                <a:moveTo>
                  <a:pt x="563054" y="239239"/>
                </a:moveTo>
                <a:cubicBezTo>
                  <a:pt x="554772" y="242022"/>
                  <a:pt x="546323" y="244269"/>
                  <a:pt x="537751" y="245966"/>
                </a:cubicBezTo>
                <a:lnTo>
                  <a:pt x="541207" y="256581"/>
                </a:lnTo>
                <a:cubicBezTo>
                  <a:pt x="549076" y="253001"/>
                  <a:pt x="557154" y="249910"/>
                  <a:pt x="565399" y="247324"/>
                </a:cubicBezTo>
                <a:lnTo>
                  <a:pt x="604896" y="234487"/>
                </a:lnTo>
                <a:cubicBezTo>
                  <a:pt x="612987" y="231766"/>
                  <a:pt x="621232" y="229519"/>
                  <a:pt x="629582" y="227760"/>
                </a:cubicBezTo>
                <a:lnTo>
                  <a:pt x="626126" y="217145"/>
                </a:lnTo>
                <a:cubicBezTo>
                  <a:pt x="618282" y="220725"/>
                  <a:pt x="610222" y="223817"/>
                  <a:pt x="601996" y="226403"/>
                </a:cubicBezTo>
                <a:lnTo>
                  <a:pt x="563054" y="239239"/>
                </a:lnTo>
                <a:close/>
                <a:moveTo>
                  <a:pt x="446476" y="129820"/>
                </a:moveTo>
                <a:lnTo>
                  <a:pt x="463139" y="141669"/>
                </a:lnTo>
                <a:cubicBezTo>
                  <a:pt x="467347" y="134134"/>
                  <a:pt x="472001" y="126857"/>
                  <a:pt x="477086" y="119884"/>
                </a:cubicBezTo>
                <a:lnTo>
                  <a:pt x="501216" y="86064"/>
                </a:lnTo>
                <a:cubicBezTo>
                  <a:pt x="506086" y="78980"/>
                  <a:pt x="511381" y="72197"/>
                  <a:pt x="517077" y="65760"/>
                </a:cubicBezTo>
                <a:lnTo>
                  <a:pt x="500414" y="53911"/>
                </a:lnTo>
                <a:cubicBezTo>
                  <a:pt x="496205" y="61446"/>
                  <a:pt x="491552" y="68723"/>
                  <a:pt x="486467" y="75696"/>
                </a:cubicBezTo>
                <a:lnTo>
                  <a:pt x="462336" y="109516"/>
                </a:lnTo>
                <a:cubicBezTo>
                  <a:pt x="457467" y="116601"/>
                  <a:pt x="452172" y="123383"/>
                  <a:pt x="446476" y="129820"/>
                </a:cubicBezTo>
                <a:close/>
                <a:moveTo>
                  <a:pt x="430677" y="120686"/>
                </a:moveTo>
                <a:cubicBezTo>
                  <a:pt x="433707" y="112601"/>
                  <a:pt x="437231" y="104708"/>
                  <a:pt x="441230" y="97049"/>
                </a:cubicBezTo>
                <a:lnTo>
                  <a:pt x="459744" y="60021"/>
                </a:lnTo>
                <a:cubicBezTo>
                  <a:pt x="463608" y="52300"/>
                  <a:pt x="467934" y="44814"/>
                  <a:pt x="472704" y="37619"/>
                </a:cubicBezTo>
                <a:lnTo>
                  <a:pt x="462707" y="32558"/>
                </a:lnTo>
                <a:cubicBezTo>
                  <a:pt x="459701" y="40655"/>
                  <a:pt x="456177" y="48548"/>
                  <a:pt x="452153" y="56195"/>
                </a:cubicBezTo>
                <a:lnTo>
                  <a:pt x="433639" y="93223"/>
                </a:lnTo>
                <a:cubicBezTo>
                  <a:pt x="429776" y="100944"/>
                  <a:pt x="425450" y="108430"/>
                  <a:pt x="420679" y="115625"/>
                </a:cubicBezTo>
                <a:lnTo>
                  <a:pt x="430677" y="120686"/>
                </a:lnTo>
                <a:close/>
                <a:moveTo>
                  <a:pt x="202334" y="97049"/>
                </a:moveTo>
                <a:cubicBezTo>
                  <a:pt x="206333" y="104708"/>
                  <a:pt x="209857" y="112601"/>
                  <a:pt x="212887" y="120686"/>
                </a:cubicBezTo>
                <a:lnTo>
                  <a:pt x="222885" y="115625"/>
                </a:lnTo>
                <a:cubicBezTo>
                  <a:pt x="218114" y="108430"/>
                  <a:pt x="213788" y="100944"/>
                  <a:pt x="209925" y="93223"/>
                </a:cubicBezTo>
                <a:lnTo>
                  <a:pt x="191102" y="56195"/>
                </a:lnTo>
                <a:cubicBezTo>
                  <a:pt x="187078" y="48548"/>
                  <a:pt x="183554" y="40655"/>
                  <a:pt x="180549" y="32558"/>
                </a:cubicBezTo>
                <a:lnTo>
                  <a:pt x="170551" y="37619"/>
                </a:lnTo>
                <a:cubicBezTo>
                  <a:pt x="175451" y="44796"/>
                  <a:pt x="179882" y="52276"/>
                  <a:pt x="183820" y="60021"/>
                </a:cubicBezTo>
                <a:lnTo>
                  <a:pt x="202334" y="97049"/>
                </a:lnTo>
                <a:close/>
                <a:moveTo>
                  <a:pt x="239363" y="81189"/>
                </a:moveTo>
                <a:cubicBezTo>
                  <a:pt x="242115" y="89267"/>
                  <a:pt x="244361" y="97512"/>
                  <a:pt x="246089" y="105875"/>
                </a:cubicBezTo>
                <a:lnTo>
                  <a:pt x="256704" y="102480"/>
                </a:lnTo>
                <a:cubicBezTo>
                  <a:pt x="253125" y="94624"/>
                  <a:pt x="250051" y="86539"/>
                  <a:pt x="247509" y="78288"/>
                </a:cubicBezTo>
                <a:lnTo>
                  <a:pt x="234611" y="38729"/>
                </a:lnTo>
                <a:cubicBezTo>
                  <a:pt x="231877" y="30645"/>
                  <a:pt x="229630" y="22400"/>
                  <a:pt x="227884" y="14044"/>
                </a:cubicBezTo>
                <a:lnTo>
                  <a:pt x="217145" y="17623"/>
                </a:lnTo>
                <a:cubicBezTo>
                  <a:pt x="220725" y="25492"/>
                  <a:pt x="223817" y="33570"/>
                  <a:pt x="226403" y="41815"/>
                </a:cubicBezTo>
                <a:lnTo>
                  <a:pt x="239363" y="81189"/>
                </a:lnTo>
                <a:close/>
                <a:moveTo>
                  <a:pt x="271269" y="72364"/>
                </a:moveTo>
                <a:cubicBezTo>
                  <a:pt x="272744" y="80794"/>
                  <a:pt x="273694" y="89304"/>
                  <a:pt x="274108" y="97852"/>
                </a:cubicBezTo>
                <a:lnTo>
                  <a:pt x="294350" y="94519"/>
                </a:lnTo>
                <a:cubicBezTo>
                  <a:pt x="291962" y="86206"/>
                  <a:pt x="290086" y="77758"/>
                  <a:pt x="288734" y="69216"/>
                </a:cubicBezTo>
                <a:lnTo>
                  <a:pt x="281884" y="28238"/>
                </a:lnTo>
                <a:cubicBezTo>
                  <a:pt x="280390" y="19728"/>
                  <a:pt x="279397" y="11131"/>
                  <a:pt x="278921" y="2503"/>
                </a:cubicBezTo>
                <a:lnTo>
                  <a:pt x="258741" y="5897"/>
                </a:lnTo>
                <a:cubicBezTo>
                  <a:pt x="261080" y="14217"/>
                  <a:pt x="262937" y="22665"/>
                  <a:pt x="264295" y="31200"/>
                </a:cubicBezTo>
                <a:lnTo>
                  <a:pt x="271269" y="72364"/>
                </a:lnTo>
                <a:close/>
                <a:moveTo>
                  <a:pt x="372912" y="72364"/>
                </a:moveTo>
                <a:lnTo>
                  <a:pt x="379763" y="31385"/>
                </a:lnTo>
                <a:cubicBezTo>
                  <a:pt x="381120" y="22850"/>
                  <a:pt x="382978" y="14402"/>
                  <a:pt x="385317" y="6083"/>
                </a:cubicBezTo>
                <a:lnTo>
                  <a:pt x="365136" y="2688"/>
                </a:lnTo>
                <a:cubicBezTo>
                  <a:pt x="364661" y="11316"/>
                  <a:pt x="363667" y="19913"/>
                  <a:pt x="362174" y="28423"/>
                </a:cubicBezTo>
                <a:lnTo>
                  <a:pt x="355324" y="69401"/>
                </a:lnTo>
                <a:cubicBezTo>
                  <a:pt x="353972" y="77943"/>
                  <a:pt x="352096" y="86391"/>
                  <a:pt x="349708" y="94704"/>
                </a:cubicBezTo>
                <a:lnTo>
                  <a:pt x="369950" y="98037"/>
                </a:lnTo>
                <a:cubicBezTo>
                  <a:pt x="370357" y="89428"/>
                  <a:pt x="371301" y="80856"/>
                  <a:pt x="372789" y="72364"/>
                </a:cubicBezTo>
                <a:lnTo>
                  <a:pt x="372912" y="72364"/>
                </a:lnTo>
                <a:close/>
                <a:moveTo>
                  <a:pt x="404819" y="81189"/>
                </a:moveTo>
                <a:lnTo>
                  <a:pt x="417655" y="41630"/>
                </a:lnTo>
                <a:cubicBezTo>
                  <a:pt x="420210" y="33453"/>
                  <a:pt x="423259" y="25430"/>
                  <a:pt x="426789" y="17623"/>
                </a:cubicBezTo>
                <a:lnTo>
                  <a:pt x="416174" y="14229"/>
                </a:lnTo>
                <a:cubicBezTo>
                  <a:pt x="414397" y="22579"/>
                  <a:pt x="412150" y="30818"/>
                  <a:pt x="409447" y="38915"/>
                </a:cubicBezTo>
                <a:lnTo>
                  <a:pt x="396549" y="78473"/>
                </a:lnTo>
                <a:cubicBezTo>
                  <a:pt x="394025" y="86737"/>
                  <a:pt x="390995" y="94834"/>
                  <a:pt x="387477" y="102727"/>
                </a:cubicBezTo>
                <a:lnTo>
                  <a:pt x="398092" y="106121"/>
                </a:lnTo>
                <a:cubicBezTo>
                  <a:pt x="399770" y="97679"/>
                  <a:pt x="401973" y="89354"/>
                  <a:pt x="404695" y="81189"/>
                </a:cubicBezTo>
                <a:lnTo>
                  <a:pt x="404819" y="81189"/>
                </a:lnTo>
                <a:close/>
                <a:moveTo>
                  <a:pt x="546761" y="202581"/>
                </a:moveTo>
                <a:cubicBezTo>
                  <a:pt x="539146" y="206574"/>
                  <a:pt x="531296" y="210098"/>
                  <a:pt x="523248" y="213134"/>
                </a:cubicBezTo>
                <a:lnTo>
                  <a:pt x="528309" y="223070"/>
                </a:lnTo>
                <a:cubicBezTo>
                  <a:pt x="535505" y="218318"/>
                  <a:pt x="542984" y="214010"/>
                  <a:pt x="550711" y="210172"/>
                </a:cubicBezTo>
                <a:lnTo>
                  <a:pt x="587740" y="191349"/>
                </a:lnTo>
                <a:cubicBezTo>
                  <a:pt x="595392" y="187331"/>
                  <a:pt x="603286" y="183789"/>
                  <a:pt x="611376" y="180734"/>
                </a:cubicBezTo>
                <a:lnTo>
                  <a:pt x="606316" y="170798"/>
                </a:lnTo>
                <a:cubicBezTo>
                  <a:pt x="599101" y="175562"/>
                  <a:pt x="591603" y="179870"/>
                  <a:pt x="583852" y="183696"/>
                </a:cubicBezTo>
                <a:lnTo>
                  <a:pt x="546761" y="202581"/>
                </a:lnTo>
                <a:close/>
                <a:moveTo>
                  <a:pt x="441230" y="546823"/>
                </a:moveTo>
                <a:cubicBezTo>
                  <a:pt x="437225" y="539195"/>
                  <a:pt x="433695" y="531321"/>
                  <a:pt x="430677" y="523248"/>
                </a:cubicBezTo>
                <a:lnTo>
                  <a:pt x="420679" y="528309"/>
                </a:lnTo>
                <a:cubicBezTo>
                  <a:pt x="425474" y="535492"/>
                  <a:pt x="429807" y="542972"/>
                  <a:pt x="433639" y="550711"/>
                </a:cubicBezTo>
                <a:lnTo>
                  <a:pt x="452153" y="587740"/>
                </a:lnTo>
                <a:cubicBezTo>
                  <a:pt x="456177" y="595386"/>
                  <a:pt x="459701" y="603279"/>
                  <a:pt x="462707" y="611376"/>
                </a:cubicBezTo>
                <a:lnTo>
                  <a:pt x="472704" y="606316"/>
                </a:lnTo>
                <a:cubicBezTo>
                  <a:pt x="467921" y="599108"/>
                  <a:pt x="463595" y="591603"/>
                  <a:pt x="459744" y="583852"/>
                </a:cubicBezTo>
                <a:lnTo>
                  <a:pt x="441230" y="546823"/>
                </a:lnTo>
                <a:close/>
                <a:moveTo>
                  <a:pt x="550588" y="433701"/>
                </a:moveTo>
                <a:cubicBezTo>
                  <a:pt x="542836" y="429912"/>
                  <a:pt x="535357" y="425598"/>
                  <a:pt x="528185" y="420803"/>
                </a:cubicBezTo>
                <a:lnTo>
                  <a:pt x="523248" y="431109"/>
                </a:lnTo>
                <a:cubicBezTo>
                  <a:pt x="531345" y="434114"/>
                  <a:pt x="539238" y="437638"/>
                  <a:pt x="546885" y="441662"/>
                </a:cubicBezTo>
                <a:lnTo>
                  <a:pt x="583913" y="460176"/>
                </a:lnTo>
                <a:cubicBezTo>
                  <a:pt x="591665" y="464027"/>
                  <a:pt x="599169" y="468353"/>
                  <a:pt x="606377" y="473136"/>
                </a:cubicBezTo>
                <a:lnTo>
                  <a:pt x="611438" y="463139"/>
                </a:lnTo>
                <a:cubicBezTo>
                  <a:pt x="603353" y="460108"/>
                  <a:pt x="595460" y="456585"/>
                  <a:pt x="587801" y="452585"/>
                </a:cubicBezTo>
                <a:lnTo>
                  <a:pt x="550588" y="433701"/>
                </a:lnTo>
                <a:close/>
                <a:moveTo>
                  <a:pt x="511461" y="492329"/>
                </a:moveTo>
                <a:cubicBezTo>
                  <a:pt x="505271" y="486312"/>
                  <a:pt x="499476" y="479900"/>
                  <a:pt x="494119" y="473136"/>
                </a:cubicBezTo>
                <a:lnTo>
                  <a:pt x="473013" y="494243"/>
                </a:lnTo>
                <a:cubicBezTo>
                  <a:pt x="479820" y="499531"/>
                  <a:pt x="486294" y="505240"/>
                  <a:pt x="492391" y="511337"/>
                </a:cubicBezTo>
                <a:lnTo>
                  <a:pt x="521767" y="540713"/>
                </a:lnTo>
                <a:cubicBezTo>
                  <a:pt x="527926" y="546755"/>
                  <a:pt x="533715" y="553167"/>
                  <a:pt x="539109" y="559907"/>
                </a:cubicBezTo>
                <a:lnTo>
                  <a:pt x="560277" y="539109"/>
                </a:lnTo>
                <a:cubicBezTo>
                  <a:pt x="553550" y="533703"/>
                  <a:pt x="547144" y="527908"/>
                  <a:pt x="541084" y="521767"/>
                </a:cubicBezTo>
                <a:lnTo>
                  <a:pt x="511461" y="492329"/>
                </a:lnTo>
                <a:close/>
                <a:moveTo>
                  <a:pt x="476963" y="524051"/>
                </a:moveTo>
                <a:cubicBezTo>
                  <a:pt x="471865" y="517065"/>
                  <a:pt x="467205" y="509770"/>
                  <a:pt x="463015" y="502204"/>
                </a:cubicBezTo>
                <a:lnTo>
                  <a:pt x="446352" y="514115"/>
                </a:lnTo>
                <a:cubicBezTo>
                  <a:pt x="452110" y="520545"/>
                  <a:pt x="457473" y="527328"/>
                  <a:pt x="462398" y="534419"/>
                </a:cubicBezTo>
                <a:lnTo>
                  <a:pt x="486528" y="568238"/>
                </a:lnTo>
                <a:cubicBezTo>
                  <a:pt x="491638" y="575193"/>
                  <a:pt x="496298" y="582469"/>
                  <a:pt x="500476" y="590023"/>
                </a:cubicBezTo>
                <a:lnTo>
                  <a:pt x="517139" y="578112"/>
                </a:lnTo>
                <a:cubicBezTo>
                  <a:pt x="511393" y="571688"/>
                  <a:pt x="506036" y="564930"/>
                  <a:pt x="501093" y="557870"/>
                </a:cubicBezTo>
                <a:lnTo>
                  <a:pt x="476963" y="524051"/>
                </a:lnTo>
                <a:close/>
                <a:moveTo>
                  <a:pt x="534295" y="462336"/>
                </a:moveTo>
                <a:cubicBezTo>
                  <a:pt x="527186" y="457412"/>
                  <a:pt x="520403" y="452030"/>
                  <a:pt x="513991" y="446229"/>
                </a:cubicBezTo>
                <a:lnTo>
                  <a:pt x="502080" y="462953"/>
                </a:lnTo>
                <a:cubicBezTo>
                  <a:pt x="509646" y="467144"/>
                  <a:pt x="516941" y="471803"/>
                  <a:pt x="523927" y="476901"/>
                </a:cubicBezTo>
                <a:lnTo>
                  <a:pt x="557747" y="501031"/>
                </a:lnTo>
                <a:cubicBezTo>
                  <a:pt x="564819" y="505956"/>
                  <a:pt x="571583" y="511313"/>
                  <a:pt x="577989" y="517077"/>
                </a:cubicBezTo>
                <a:lnTo>
                  <a:pt x="589900" y="500414"/>
                </a:lnTo>
                <a:cubicBezTo>
                  <a:pt x="582358" y="496224"/>
                  <a:pt x="575082" y="491564"/>
                  <a:pt x="568115" y="486467"/>
                </a:cubicBezTo>
                <a:lnTo>
                  <a:pt x="534295" y="462336"/>
                </a:lnTo>
                <a:close/>
                <a:moveTo>
                  <a:pt x="197335" y="513929"/>
                </a:moveTo>
                <a:lnTo>
                  <a:pt x="180672" y="502019"/>
                </a:lnTo>
                <a:cubicBezTo>
                  <a:pt x="176482" y="509585"/>
                  <a:pt x="171822" y="516879"/>
                  <a:pt x="166725" y="523865"/>
                </a:cubicBezTo>
                <a:lnTo>
                  <a:pt x="142595" y="557685"/>
                </a:lnTo>
                <a:cubicBezTo>
                  <a:pt x="137651" y="564745"/>
                  <a:pt x="132294" y="571503"/>
                  <a:pt x="126549" y="577927"/>
                </a:cubicBezTo>
                <a:lnTo>
                  <a:pt x="143212" y="589838"/>
                </a:lnTo>
                <a:cubicBezTo>
                  <a:pt x="147390" y="582284"/>
                  <a:pt x="152049" y="575008"/>
                  <a:pt x="157159" y="568053"/>
                </a:cubicBezTo>
                <a:lnTo>
                  <a:pt x="181289" y="534233"/>
                </a:lnTo>
                <a:cubicBezTo>
                  <a:pt x="186264" y="527204"/>
                  <a:pt x="191664" y="520484"/>
                  <a:pt x="197459" y="514115"/>
                </a:cubicBezTo>
                <a:lnTo>
                  <a:pt x="197335" y="513929"/>
                </a:lnTo>
                <a:close/>
                <a:moveTo>
                  <a:pt x="565276" y="396672"/>
                </a:moveTo>
                <a:cubicBezTo>
                  <a:pt x="557031" y="394105"/>
                  <a:pt x="548952" y="391032"/>
                  <a:pt x="541084" y="387477"/>
                </a:cubicBezTo>
                <a:lnTo>
                  <a:pt x="537628" y="398092"/>
                </a:lnTo>
                <a:cubicBezTo>
                  <a:pt x="546095" y="399801"/>
                  <a:pt x="554445" y="402048"/>
                  <a:pt x="562622" y="404819"/>
                </a:cubicBezTo>
                <a:lnTo>
                  <a:pt x="602181" y="417655"/>
                </a:lnTo>
                <a:cubicBezTo>
                  <a:pt x="610407" y="420241"/>
                  <a:pt x="618467" y="423333"/>
                  <a:pt x="626311" y="426912"/>
                </a:cubicBezTo>
                <a:lnTo>
                  <a:pt x="629767" y="416236"/>
                </a:lnTo>
                <a:cubicBezTo>
                  <a:pt x="621405" y="414508"/>
                  <a:pt x="613160" y="412261"/>
                  <a:pt x="605081" y="409509"/>
                </a:cubicBezTo>
                <a:lnTo>
                  <a:pt x="565276" y="396672"/>
                </a:lnTo>
                <a:close/>
                <a:moveTo>
                  <a:pt x="576446" y="308483"/>
                </a:moveTo>
                <a:cubicBezTo>
                  <a:pt x="567806" y="308581"/>
                  <a:pt x="559172" y="308149"/>
                  <a:pt x="550588" y="307187"/>
                </a:cubicBezTo>
                <a:lnTo>
                  <a:pt x="550588" y="336995"/>
                </a:lnTo>
                <a:cubicBezTo>
                  <a:pt x="559172" y="336032"/>
                  <a:pt x="567806" y="335600"/>
                  <a:pt x="576446" y="335699"/>
                </a:cubicBezTo>
                <a:lnTo>
                  <a:pt x="617980" y="335699"/>
                </a:lnTo>
                <a:cubicBezTo>
                  <a:pt x="626620" y="335600"/>
                  <a:pt x="635254" y="336032"/>
                  <a:pt x="643838" y="336995"/>
                </a:cubicBezTo>
                <a:lnTo>
                  <a:pt x="643838" y="307063"/>
                </a:lnTo>
                <a:cubicBezTo>
                  <a:pt x="635254" y="308026"/>
                  <a:pt x="626620" y="308458"/>
                  <a:pt x="617980" y="308359"/>
                </a:cubicBezTo>
                <a:lnTo>
                  <a:pt x="576446" y="308483"/>
                </a:lnTo>
                <a:close/>
                <a:moveTo>
                  <a:pt x="574409" y="355262"/>
                </a:moveTo>
                <a:cubicBezTo>
                  <a:pt x="565862" y="353966"/>
                  <a:pt x="557413" y="352108"/>
                  <a:pt x="549107" y="349708"/>
                </a:cubicBezTo>
                <a:lnTo>
                  <a:pt x="545712" y="369950"/>
                </a:lnTo>
                <a:cubicBezTo>
                  <a:pt x="554346" y="370394"/>
                  <a:pt x="562937" y="371388"/>
                  <a:pt x="571447" y="372912"/>
                </a:cubicBezTo>
                <a:lnTo>
                  <a:pt x="612425" y="379763"/>
                </a:lnTo>
                <a:cubicBezTo>
                  <a:pt x="620967" y="381089"/>
                  <a:pt x="629415" y="382947"/>
                  <a:pt x="637728" y="385317"/>
                </a:cubicBezTo>
                <a:lnTo>
                  <a:pt x="641061" y="365136"/>
                </a:lnTo>
                <a:cubicBezTo>
                  <a:pt x="632452" y="364655"/>
                  <a:pt x="623880" y="363667"/>
                  <a:pt x="615388" y="362174"/>
                </a:cubicBezTo>
                <a:lnTo>
                  <a:pt x="574409" y="355262"/>
                </a:lnTo>
                <a:close/>
                <a:moveTo>
                  <a:pt x="213134" y="523248"/>
                </a:moveTo>
                <a:cubicBezTo>
                  <a:pt x="210036" y="531327"/>
                  <a:pt x="206426" y="539201"/>
                  <a:pt x="202334" y="546823"/>
                </a:cubicBezTo>
                <a:lnTo>
                  <a:pt x="183449" y="583852"/>
                </a:lnTo>
                <a:cubicBezTo>
                  <a:pt x="179642" y="591615"/>
                  <a:pt x="175334" y="599120"/>
                  <a:pt x="170551" y="606316"/>
                </a:cubicBezTo>
                <a:lnTo>
                  <a:pt x="180549" y="611376"/>
                </a:lnTo>
                <a:cubicBezTo>
                  <a:pt x="183554" y="603279"/>
                  <a:pt x="187078" y="595386"/>
                  <a:pt x="191102" y="587740"/>
                </a:cubicBezTo>
                <a:lnTo>
                  <a:pt x="209925" y="550711"/>
                </a:lnTo>
                <a:cubicBezTo>
                  <a:pt x="213757" y="542972"/>
                  <a:pt x="218090" y="535492"/>
                  <a:pt x="222885" y="528309"/>
                </a:cubicBezTo>
                <a:lnTo>
                  <a:pt x="213134" y="523248"/>
                </a:lnTo>
                <a:close/>
                <a:moveTo>
                  <a:pt x="271145" y="571571"/>
                </a:moveTo>
                <a:lnTo>
                  <a:pt x="264048" y="612549"/>
                </a:lnTo>
                <a:cubicBezTo>
                  <a:pt x="262684" y="621084"/>
                  <a:pt x="260833" y="629533"/>
                  <a:pt x="258494" y="637852"/>
                </a:cubicBezTo>
                <a:lnTo>
                  <a:pt x="278675" y="641184"/>
                </a:lnTo>
                <a:cubicBezTo>
                  <a:pt x="279150" y="632575"/>
                  <a:pt x="280143" y="624003"/>
                  <a:pt x="281637" y="615511"/>
                </a:cubicBezTo>
                <a:lnTo>
                  <a:pt x="288734" y="574533"/>
                </a:lnTo>
                <a:cubicBezTo>
                  <a:pt x="290079" y="565992"/>
                  <a:pt x="291955" y="557543"/>
                  <a:pt x="294350" y="549230"/>
                </a:cubicBezTo>
                <a:lnTo>
                  <a:pt x="274108" y="545836"/>
                </a:lnTo>
                <a:cubicBezTo>
                  <a:pt x="273663" y="554470"/>
                  <a:pt x="272670" y="563060"/>
                  <a:pt x="271145" y="571571"/>
                </a:cubicBezTo>
                <a:close/>
                <a:moveTo>
                  <a:pt x="336871" y="550711"/>
                </a:moveTo>
                <a:lnTo>
                  <a:pt x="307248" y="550711"/>
                </a:lnTo>
                <a:cubicBezTo>
                  <a:pt x="308211" y="559277"/>
                  <a:pt x="308643" y="567892"/>
                  <a:pt x="308544" y="576508"/>
                </a:cubicBezTo>
                <a:lnTo>
                  <a:pt x="308544" y="618103"/>
                </a:lnTo>
                <a:cubicBezTo>
                  <a:pt x="308637" y="626743"/>
                  <a:pt x="308205" y="635377"/>
                  <a:pt x="307248" y="643962"/>
                </a:cubicBezTo>
                <a:lnTo>
                  <a:pt x="336871" y="643962"/>
                </a:lnTo>
                <a:cubicBezTo>
                  <a:pt x="335915" y="635377"/>
                  <a:pt x="335483" y="626743"/>
                  <a:pt x="335575" y="618103"/>
                </a:cubicBezTo>
                <a:lnTo>
                  <a:pt x="335575" y="576508"/>
                </a:lnTo>
                <a:cubicBezTo>
                  <a:pt x="335476" y="567892"/>
                  <a:pt x="335908" y="559277"/>
                  <a:pt x="336871" y="550711"/>
                </a:cubicBezTo>
                <a:close/>
                <a:moveTo>
                  <a:pt x="295399" y="198076"/>
                </a:moveTo>
                <a:lnTo>
                  <a:pt x="238067" y="198076"/>
                </a:lnTo>
                <a:cubicBezTo>
                  <a:pt x="240807" y="222169"/>
                  <a:pt x="242041" y="246404"/>
                  <a:pt x="241769" y="270652"/>
                </a:cubicBezTo>
                <a:lnTo>
                  <a:pt x="241769" y="373529"/>
                </a:lnTo>
                <a:cubicBezTo>
                  <a:pt x="242029" y="397691"/>
                  <a:pt x="240794" y="421846"/>
                  <a:pt x="238067" y="445859"/>
                </a:cubicBezTo>
                <a:lnTo>
                  <a:pt x="295399" y="445859"/>
                </a:lnTo>
                <a:cubicBezTo>
                  <a:pt x="292671" y="421846"/>
                  <a:pt x="291437" y="397691"/>
                  <a:pt x="291696" y="373529"/>
                </a:cubicBezTo>
                <a:lnTo>
                  <a:pt x="291696" y="270652"/>
                </a:lnTo>
                <a:cubicBezTo>
                  <a:pt x="291425" y="246404"/>
                  <a:pt x="292659" y="222169"/>
                  <a:pt x="295399" y="198076"/>
                </a:cubicBezTo>
                <a:close/>
                <a:moveTo>
                  <a:pt x="239363" y="562745"/>
                </a:moveTo>
                <a:lnTo>
                  <a:pt x="226526" y="602304"/>
                </a:lnTo>
                <a:cubicBezTo>
                  <a:pt x="223940" y="610531"/>
                  <a:pt x="220848" y="618591"/>
                  <a:pt x="217269" y="626435"/>
                </a:cubicBezTo>
                <a:lnTo>
                  <a:pt x="227884" y="629891"/>
                </a:lnTo>
                <a:cubicBezTo>
                  <a:pt x="229624" y="621430"/>
                  <a:pt x="231870" y="613086"/>
                  <a:pt x="234611" y="604896"/>
                </a:cubicBezTo>
                <a:lnTo>
                  <a:pt x="247509" y="565399"/>
                </a:lnTo>
                <a:cubicBezTo>
                  <a:pt x="250051" y="557148"/>
                  <a:pt x="253125" y="549063"/>
                  <a:pt x="256704" y="541207"/>
                </a:cubicBezTo>
                <a:lnTo>
                  <a:pt x="246089" y="537751"/>
                </a:lnTo>
                <a:cubicBezTo>
                  <a:pt x="244380" y="546218"/>
                  <a:pt x="242133" y="554568"/>
                  <a:pt x="239363" y="562745"/>
                </a:cubicBezTo>
                <a:close/>
                <a:moveTo>
                  <a:pt x="372912" y="571571"/>
                </a:moveTo>
                <a:cubicBezTo>
                  <a:pt x="371388" y="563060"/>
                  <a:pt x="370394" y="554470"/>
                  <a:pt x="369950" y="545836"/>
                </a:cubicBezTo>
                <a:lnTo>
                  <a:pt x="349708" y="549230"/>
                </a:lnTo>
                <a:cubicBezTo>
                  <a:pt x="352102" y="557543"/>
                  <a:pt x="353978" y="565992"/>
                  <a:pt x="355324" y="574533"/>
                </a:cubicBezTo>
                <a:lnTo>
                  <a:pt x="362174" y="615511"/>
                </a:lnTo>
                <a:cubicBezTo>
                  <a:pt x="363667" y="624003"/>
                  <a:pt x="364661" y="632575"/>
                  <a:pt x="365136" y="641184"/>
                </a:cubicBezTo>
                <a:lnTo>
                  <a:pt x="385317" y="637852"/>
                </a:lnTo>
                <a:cubicBezTo>
                  <a:pt x="382978" y="629533"/>
                  <a:pt x="381126" y="621084"/>
                  <a:pt x="379763" y="612549"/>
                </a:cubicBezTo>
                <a:lnTo>
                  <a:pt x="372912" y="571571"/>
                </a:lnTo>
                <a:close/>
                <a:moveTo>
                  <a:pt x="404819" y="562745"/>
                </a:moveTo>
                <a:cubicBezTo>
                  <a:pt x="402060" y="554667"/>
                  <a:pt x="399814" y="546422"/>
                  <a:pt x="398092" y="538060"/>
                </a:cubicBezTo>
                <a:lnTo>
                  <a:pt x="387477" y="541516"/>
                </a:lnTo>
                <a:cubicBezTo>
                  <a:pt x="391032" y="549384"/>
                  <a:pt x="394105" y="557463"/>
                  <a:pt x="396672" y="565708"/>
                </a:cubicBezTo>
                <a:lnTo>
                  <a:pt x="409571" y="605205"/>
                </a:lnTo>
                <a:cubicBezTo>
                  <a:pt x="412286" y="613401"/>
                  <a:pt x="414532" y="621744"/>
                  <a:pt x="416297" y="630199"/>
                </a:cubicBezTo>
                <a:lnTo>
                  <a:pt x="426912" y="626743"/>
                </a:lnTo>
                <a:cubicBezTo>
                  <a:pt x="423333" y="618899"/>
                  <a:pt x="420241" y="610839"/>
                  <a:pt x="417655" y="602613"/>
                </a:cubicBezTo>
                <a:lnTo>
                  <a:pt x="404819" y="562745"/>
                </a:lnTo>
                <a:close/>
                <a:moveTo>
                  <a:pt x="336933" y="-27"/>
                </a:moveTo>
                <a:lnTo>
                  <a:pt x="307248" y="-27"/>
                </a:lnTo>
                <a:cubicBezTo>
                  <a:pt x="308211" y="8557"/>
                  <a:pt x="308643" y="17191"/>
                  <a:pt x="308544" y="25831"/>
                </a:cubicBezTo>
                <a:lnTo>
                  <a:pt x="308544" y="67365"/>
                </a:lnTo>
                <a:cubicBezTo>
                  <a:pt x="308643" y="76005"/>
                  <a:pt x="308211" y="84639"/>
                  <a:pt x="307248" y="93223"/>
                </a:cubicBezTo>
                <a:lnTo>
                  <a:pt x="336871" y="93223"/>
                </a:lnTo>
                <a:cubicBezTo>
                  <a:pt x="335908" y="84639"/>
                  <a:pt x="335476" y="76005"/>
                  <a:pt x="335575" y="67365"/>
                </a:cubicBezTo>
                <a:lnTo>
                  <a:pt x="335575" y="25831"/>
                </a:lnTo>
                <a:cubicBezTo>
                  <a:pt x="335476" y="17191"/>
                  <a:pt x="335908" y="8557"/>
                  <a:pt x="336871" y="-27"/>
                </a:cubicBezTo>
                <a:lnTo>
                  <a:pt x="336933" y="-27"/>
                </a:lnTo>
                <a:close/>
                <a:moveTo>
                  <a:pt x="348535" y="445859"/>
                </a:moveTo>
                <a:lnTo>
                  <a:pt x="405991" y="445859"/>
                </a:lnTo>
                <a:cubicBezTo>
                  <a:pt x="403263" y="421846"/>
                  <a:pt x="402029" y="397691"/>
                  <a:pt x="402288" y="373529"/>
                </a:cubicBezTo>
                <a:lnTo>
                  <a:pt x="402288" y="270652"/>
                </a:lnTo>
                <a:cubicBezTo>
                  <a:pt x="402017" y="246404"/>
                  <a:pt x="403251" y="222169"/>
                  <a:pt x="405991" y="198076"/>
                </a:cubicBezTo>
                <a:lnTo>
                  <a:pt x="348535" y="198076"/>
                </a:lnTo>
                <a:cubicBezTo>
                  <a:pt x="351275" y="222169"/>
                  <a:pt x="352509" y="246404"/>
                  <a:pt x="352238" y="270652"/>
                </a:cubicBezTo>
                <a:lnTo>
                  <a:pt x="352238" y="373529"/>
                </a:lnTo>
                <a:cubicBezTo>
                  <a:pt x="352497" y="397691"/>
                  <a:pt x="351263" y="421846"/>
                  <a:pt x="348535" y="445859"/>
                </a:cubicBezTo>
                <a:close/>
              </a:path>
            </a:pathLst>
          </a:custGeom>
          <a:solidFill>
            <a:srgbClr val="FFFAE9"/>
          </a:solidFill>
          <a:ln w="6169" cap="flat">
            <a:noFill/>
            <a:prstDash val="solid"/>
            <a:round/>
          </a:ln>
        </p:spPr>
        <p:txBody>
          <a:bodyPr rtlCol="0" anchor="ctr"/>
          <a:lstStyle/>
          <a:p>
            <a:endParaRPr lang="nl-NL" sz="1050"/>
          </a:p>
        </p:txBody>
      </p:sp>
    </p:spTree>
    <p:extLst>
      <p:ext uri="{BB962C8B-B14F-4D97-AF65-F5344CB8AC3E}">
        <p14:creationId xmlns:p14="http://schemas.microsoft.com/office/powerpoint/2010/main" val="1176179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Photo Forest">
    <p:spTree>
      <p:nvGrpSpPr>
        <p:cNvPr id="1" name=""/>
        <p:cNvGrpSpPr/>
        <p:nvPr/>
      </p:nvGrpSpPr>
      <p:grpSpPr>
        <a:xfrm>
          <a:off x="0" y="0"/>
          <a:ext cx="0" cy="0"/>
          <a:chOff x="0" y="0"/>
          <a:chExt cx="0" cy="0"/>
        </a:xfrm>
      </p:grpSpPr>
      <p:sp>
        <p:nvSpPr>
          <p:cNvPr id="24" name="Background">
            <a:extLst>
              <a:ext uri="{FF2B5EF4-FFF2-40B4-BE49-F238E27FC236}">
                <a16:creationId xmlns:a16="http://schemas.microsoft.com/office/drawing/2014/main" id="{7ABBB19F-C72A-1968-CCC5-45018893E225}"/>
              </a:ext>
            </a:extLst>
          </p:cNvPr>
          <p:cNvSpPr/>
          <p:nvPr/>
        </p:nvSpPr>
        <p:spPr>
          <a:xfrm>
            <a:off x="0" y="0"/>
            <a:ext cx="9143258" cy="514315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229225"/>
            <a:ext cx="965358" cy="213300"/>
          </a:xfrm>
          <a:prstGeom prst="rect">
            <a:avLst/>
          </a:prstGeom>
        </p:spPr>
        <p:txBody>
          <a:bodyPr/>
          <a:lstStyle>
            <a:lvl1pPr>
              <a:defRPr>
                <a:solidFill>
                  <a:schemeClr val="bg1">
                    <a:lumMod val="95000"/>
                  </a:schemeClr>
                </a:solidFill>
              </a:defRPr>
            </a:lvl1pPr>
          </a:lstStyle>
          <a:p>
            <a:fld id="{9171F9FB-9D20-4F53-BA3C-1E0AE5F0664F}" type="datetime1">
              <a:rPr lang="en-GB" smtClean="0"/>
              <a:pPr/>
              <a:t>10/11/2025</a:t>
            </a:fld>
            <a:endParaRPr lang="en-GB"/>
          </a:p>
        </p:txBody>
      </p:sp>
      <p:sp>
        <p:nvSpPr>
          <p:cNvPr id="15" name="Placeholder for Job Title">
            <a:extLst>
              <a:ext uri="{FF2B5EF4-FFF2-40B4-BE49-F238E27FC236}">
                <a16:creationId xmlns:a16="http://schemas.microsoft.com/office/drawing/2014/main" id="{13831243-9F67-8512-B3E1-907E5E680C1E}"/>
              </a:ext>
            </a:extLst>
          </p:cNvPr>
          <p:cNvSpPr>
            <a:spLocks noGrp="1"/>
          </p:cNvSpPr>
          <p:nvPr>
            <p:ph type="body" sz="quarter" idx="14" hasCustomPrompt="1"/>
          </p:nvPr>
        </p:nvSpPr>
        <p:spPr>
          <a:xfrm>
            <a:off x="5065776" y="4099637"/>
            <a:ext cx="2894076" cy="243000"/>
          </a:xfrm>
        </p:spPr>
        <p:txBody>
          <a:bodyPr/>
          <a:lstStyle>
            <a:lvl1pPr algn="ctr">
              <a:defRPr sz="1500" b="0">
                <a:solidFill>
                  <a:srgbClr val="FFFAE9"/>
                </a:solidFill>
              </a:defRPr>
            </a:lvl1pPr>
          </a:lstStyle>
          <a:p>
            <a:pPr lvl="0"/>
            <a:r>
              <a:rPr lang="en-GB"/>
              <a:t>Job Title</a:t>
            </a:r>
          </a:p>
        </p:txBody>
      </p:sp>
      <p:sp>
        <p:nvSpPr>
          <p:cNvPr id="20" name="Placeholder for Nam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5065776" y="3843496"/>
            <a:ext cx="2894076" cy="243000"/>
          </a:xfrm>
        </p:spPr>
        <p:txBody>
          <a:bodyPr/>
          <a:lstStyle>
            <a:lvl1pPr algn="ctr">
              <a:defRPr sz="1500" b="0">
                <a:solidFill>
                  <a:srgbClr val="FFFAE9"/>
                </a:solidFill>
              </a:defRPr>
            </a:lvl1pPr>
          </a:lstStyle>
          <a:p>
            <a:pPr lvl="0"/>
            <a:r>
              <a:rPr lang="en-GB"/>
              <a:t>- Given name Family name</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5065776" y="1102267"/>
            <a:ext cx="2894076" cy="2098133"/>
          </a:xfrm>
        </p:spPr>
        <p:txBody>
          <a:bodyPr/>
          <a:lstStyle>
            <a:lvl1pPr algn="ctr">
              <a:defRPr>
                <a:solidFill>
                  <a:srgbClr val="FFFAE9"/>
                </a:solidFill>
              </a:defRPr>
            </a:lvl1pPr>
          </a:lstStyle>
          <a:p>
            <a:r>
              <a:rPr lang="en-GB"/>
              <a:t>Quote</a:t>
            </a:r>
          </a:p>
        </p:txBody>
      </p:sp>
      <p:sp>
        <p:nvSpPr>
          <p:cNvPr id="38" name="Placeholder for Photo">
            <a:extLst>
              <a:ext uri="{FF2B5EF4-FFF2-40B4-BE49-F238E27FC236}">
                <a16:creationId xmlns:a16="http://schemas.microsoft.com/office/drawing/2014/main" id="{74FB8C9E-6144-E920-E979-4D59B7E83E9E}"/>
              </a:ext>
            </a:extLst>
          </p:cNvPr>
          <p:cNvSpPr>
            <a:spLocks noGrp="1"/>
          </p:cNvSpPr>
          <p:nvPr>
            <p:ph type="pic" sz="quarter" idx="15" hasCustomPrompt="1"/>
          </p:nvPr>
        </p:nvSpPr>
        <p:spPr>
          <a:xfrm>
            <a:off x="1" y="428915"/>
            <a:ext cx="3925961" cy="4285380"/>
          </a:xfrm>
          <a:custGeom>
            <a:avLst/>
            <a:gdLst>
              <a:gd name="connsiteX0" fmla="*/ 0 w 5234615"/>
              <a:gd name="connsiteY0" fmla="*/ 0 h 5713840"/>
              <a:gd name="connsiteX1" fmla="*/ 5234576 w 5234615"/>
              <a:gd name="connsiteY1" fmla="*/ 0 h 5713840"/>
              <a:gd name="connsiteX2" fmla="*/ 5223641 w 5234615"/>
              <a:gd name="connsiteY2" fmla="*/ 106849 h 5713840"/>
              <a:gd name="connsiteX3" fmla="*/ 5192366 w 5234615"/>
              <a:gd name="connsiteY3" fmla="*/ 831080 h 5713840"/>
              <a:gd name="connsiteX4" fmla="*/ 5192366 w 5234615"/>
              <a:gd name="connsiteY4" fmla="*/ 4881347 h 5713840"/>
              <a:gd name="connsiteX5" fmla="*/ 5234615 w 5234615"/>
              <a:gd name="connsiteY5" fmla="*/ 5712814 h 5713840"/>
              <a:gd name="connsiteX6" fmla="*/ 4624388 w 5234615"/>
              <a:gd name="connsiteY6" fmla="*/ 5712814 h 5713840"/>
              <a:gd name="connsiteX7" fmla="*/ 4624388 w 5234615"/>
              <a:gd name="connsiteY7" fmla="*/ 5713840 h 5713840"/>
              <a:gd name="connsiteX8" fmla="*/ 0 w 5234615"/>
              <a:gd name="connsiteY8" fmla="*/ 5713840 h 57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4615" h="5713840">
                <a:moveTo>
                  <a:pt x="0" y="0"/>
                </a:moveTo>
                <a:lnTo>
                  <a:pt x="5234576" y="0"/>
                </a:lnTo>
                <a:lnTo>
                  <a:pt x="5223641" y="106849"/>
                </a:lnTo>
                <a:cubicBezTo>
                  <a:pt x="5200291" y="347443"/>
                  <a:pt x="5192366" y="529198"/>
                  <a:pt x="5192366" y="831080"/>
                </a:cubicBezTo>
                <a:lnTo>
                  <a:pt x="5192366" y="4881347"/>
                </a:lnTo>
                <a:cubicBezTo>
                  <a:pt x="5192366" y="5226248"/>
                  <a:pt x="5202716" y="5414358"/>
                  <a:pt x="5234615" y="5712814"/>
                </a:cubicBezTo>
                <a:lnTo>
                  <a:pt x="4624388" y="5712814"/>
                </a:lnTo>
                <a:lnTo>
                  <a:pt x="4624388" y="5713840"/>
                </a:lnTo>
                <a:lnTo>
                  <a:pt x="0" y="5713840"/>
                </a:lnTo>
                <a:close/>
              </a:path>
            </a:pathLst>
          </a:custGeom>
          <a:solidFill>
            <a:schemeClr val="bg1">
              <a:lumMod val="95000"/>
            </a:schemeClr>
          </a:solidFill>
        </p:spPr>
        <p:txBody>
          <a:bodyPr wrap="square" tIns="2340000">
            <a:noAutofit/>
          </a:bodyPr>
          <a:lstStyle>
            <a:lvl1pPr algn="ctr">
              <a:defRPr b="0">
                <a:solidFill>
                  <a:schemeClr val="tx1"/>
                </a:solidFill>
              </a:defRPr>
            </a:lvl1pPr>
          </a:lstStyle>
          <a:p>
            <a:r>
              <a:rPr lang="en-GB"/>
              <a:t>Click icon to insert a photo</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229225"/>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229225"/>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229225"/>
            <a:ext cx="3917156"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
        <p:nvSpPr>
          <p:cNvPr id="2" name="Logo">
            <a:extLst>
              <a:ext uri="{FF2B5EF4-FFF2-40B4-BE49-F238E27FC236}">
                <a16:creationId xmlns:a16="http://schemas.microsoft.com/office/drawing/2014/main" id="{B176C5FD-C8FA-A429-F3ED-982637D5FECE}"/>
              </a:ext>
            </a:extLst>
          </p:cNvPr>
          <p:cNvSpPr/>
          <p:nvPr/>
        </p:nvSpPr>
        <p:spPr>
          <a:xfrm>
            <a:off x="8231384" y="381107"/>
            <a:ext cx="482899" cy="482991"/>
          </a:xfrm>
          <a:custGeom>
            <a:avLst/>
            <a:gdLst>
              <a:gd name="connsiteX0" fmla="*/ 56195 w 643865"/>
              <a:gd name="connsiteY0" fmla="*/ 191349 h 643988"/>
              <a:gd name="connsiteX1" fmla="*/ 32558 w 643865"/>
              <a:gd name="connsiteY1" fmla="*/ 180734 h 643988"/>
              <a:gd name="connsiteX2" fmla="*/ 37619 w 643865"/>
              <a:gd name="connsiteY2" fmla="*/ 170798 h 643988"/>
              <a:gd name="connsiteX3" fmla="*/ 60391 w 643865"/>
              <a:gd name="connsiteY3" fmla="*/ 183696 h 643988"/>
              <a:gd name="connsiteX4" fmla="*/ 97420 w 643865"/>
              <a:gd name="connsiteY4" fmla="*/ 202581 h 643988"/>
              <a:gd name="connsiteX5" fmla="*/ 121056 w 643865"/>
              <a:gd name="connsiteY5" fmla="*/ 213134 h 643988"/>
              <a:gd name="connsiteX6" fmla="*/ 115934 w 643865"/>
              <a:gd name="connsiteY6" fmla="*/ 223070 h 643988"/>
              <a:gd name="connsiteX7" fmla="*/ 93532 w 643865"/>
              <a:gd name="connsiteY7" fmla="*/ 210172 h 643988"/>
              <a:gd name="connsiteX8" fmla="*/ 56195 w 643865"/>
              <a:gd name="connsiteY8" fmla="*/ 191349 h 643988"/>
              <a:gd name="connsiteX9" fmla="*/ 78535 w 643865"/>
              <a:gd name="connsiteY9" fmla="*/ 247324 h 643988"/>
              <a:gd name="connsiteX10" fmla="*/ 102727 w 643865"/>
              <a:gd name="connsiteY10" fmla="*/ 256581 h 643988"/>
              <a:gd name="connsiteX11" fmla="*/ 106183 w 643865"/>
              <a:gd name="connsiteY11" fmla="*/ 245966 h 643988"/>
              <a:gd name="connsiteX12" fmla="*/ 81189 w 643865"/>
              <a:gd name="connsiteY12" fmla="*/ 239239 h 643988"/>
              <a:gd name="connsiteX13" fmla="*/ 41877 w 643865"/>
              <a:gd name="connsiteY13" fmla="*/ 226403 h 643988"/>
              <a:gd name="connsiteX14" fmla="*/ 17747 w 643865"/>
              <a:gd name="connsiteY14" fmla="*/ 217145 h 643988"/>
              <a:gd name="connsiteX15" fmla="*/ 14291 w 643865"/>
              <a:gd name="connsiteY15" fmla="*/ 227760 h 643988"/>
              <a:gd name="connsiteX16" fmla="*/ 39285 w 643865"/>
              <a:gd name="connsiteY16" fmla="*/ 234487 h 643988"/>
              <a:gd name="connsiteX17" fmla="*/ 78535 w 643865"/>
              <a:gd name="connsiteY17" fmla="*/ 247324 h 643988"/>
              <a:gd name="connsiteX18" fmla="*/ 109392 w 643865"/>
              <a:gd name="connsiteY18" fmla="*/ 181413 h 643988"/>
              <a:gd name="connsiteX19" fmla="*/ 129696 w 643865"/>
              <a:gd name="connsiteY19" fmla="*/ 197459 h 643988"/>
              <a:gd name="connsiteX20" fmla="*/ 141607 w 643865"/>
              <a:gd name="connsiteY20" fmla="*/ 180796 h 643988"/>
              <a:gd name="connsiteX21" fmla="*/ 119760 w 643865"/>
              <a:gd name="connsiteY21" fmla="*/ 166848 h 643988"/>
              <a:gd name="connsiteX22" fmla="*/ 85941 w 643865"/>
              <a:gd name="connsiteY22" fmla="*/ 142718 h 643988"/>
              <a:gd name="connsiteX23" fmla="*/ 65699 w 643865"/>
              <a:gd name="connsiteY23" fmla="*/ 126672 h 643988"/>
              <a:gd name="connsiteX24" fmla="*/ 54220 w 643865"/>
              <a:gd name="connsiteY24" fmla="*/ 143335 h 643988"/>
              <a:gd name="connsiteX25" fmla="*/ 76005 w 643865"/>
              <a:gd name="connsiteY25" fmla="*/ 157283 h 643988"/>
              <a:gd name="connsiteX26" fmla="*/ 109392 w 643865"/>
              <a:gd name="connsiteY26" fmla="*/ 181413 h 643988"/>
              <a:gd name="connsiteX27" fmla="*/ 119760 w 643865"/>
              <a:gd name="connsiteY27" fmla="*/ 477086 h 643988"/>
              <a:gd name="connsiteX28" fmla="*/ 141607 w 643865"/>
              <a:gd name="connsiteY28" fmla="*/ 463139 h 643988"/>
              <a:gd name="connsiteX29" fmla="*/ 129696 w 643865"/>
              <a:gd name="connsiteY29" fmla="*/ 446414 h 643988"/>
              <a:gd name="connsiteX30" fmla="*/ 109763 w 643865"/>
              <a:gd name="connsiteY30" fmla="*/ 462521 h 643988"/>
              <a:gd name="connsiteX31" fmla="*/ 75696 w 643865"/>
              <a:gd name="connsiteY31" fmla="*/ 486652 h 643988"/>
              <a:gd name="connsiteX32" fmla="*/ 54220 w 643865"/>
              <a:gd name="connsiteY32" fmla="*/ 500599 h 643988"/>
              <a:gd name="connsiteX33" fmla="*/ 66131 w 643865"/>
              <a:gd name="connsiteY33" fmla="*/ 517262 h 643988"/>
              <a:gd name="connsiteX34" fmla="*/ 86373 w 643865"/>
              <a:gd name="connsiteY34" fmla="*/ 501216 h 643988"/>
              <a:gd name="connsiteX35" fmla="*/ 119760 w 643865"/>
              <a:gd name="connsiteY35" fmla="*/ 477086 h 643988"/>
              <a:gd name="connsiteX36" fmla="*/ 170675 w 643865"/>
              <a:gd name="connsiteY36" fmla="*/ 494243 h 643988"/>
              <a:gd name="connsiteX37" fmla="*/ 149568 w 643865"/>
              <a:gd name="connsiteY37" fmla="*/ 473136 h 643988"/>
              <a:gd name="connsiteX38" fmla="*/ 132227 w 643865"/>
              <a:gd name="connsiteY38" fmla="*/ 492329 h 643988"/>
              <a:gd name="connsiteX39" fmla="*/ 102851 w 643865"/>
              <a:gd name="connsiteY39" fmla="*/ 521767 h 643988"/>
              <a:gd name="connsiteX40" fmla="*/ 83657 w 643865"/>
              <a:gd name="connsiteY40" fmla="*/ 539109 h 643988"/>
              <a:gd name="connsiteX41" fmla="*/ 104702 w 643865"/>
              <a:gd name="connsiteY41" fmla="*/ 560153 h 643988"/>
              <a:gd name="connsiteX42" fmla="*/ 122105 w 643865"/>
              <a:gd name="connsiteY42" fmla="*/ 540960 h 643988"/>
              <a:gd name="connsiteX43" fmla="*/ 151543 w 643865"/>
              <a:gd name="connsiteY43" fmla="*/ 511337 h 643988"/>
              <a:gd name="connsiteX44" fmla="*/ 170798 w 643865"/>
              <a:gd name="connsiteY44" fmla="*/ 494243 h 643988"/>
              <a:gd name="connsiteX45" fmla="*/ 170675 w 643865"/>
              <a:gd name="connsiteY45" fmla="*/ 494243 h 643988"/>
              <a:gd name="connsiteX46" fmla="*/ 69401 w 643865"/>
              <a:gd name="connsiteY46" fmla="*/ 288734 h 643988"/>
              <a:gd name="connsiteX47" fmla="*/ 94704 w 643865"/>
              <a:gd name="connsiteY47" fmla="*/ 294288 h 643988"/>
              <a:gd name="connsiteX48" fmla="*/ 98037 w 643865"/>
              <a:gd name="connsiteY48" fmla="*/ 274108 h 643988"/>
              <a:gd name="connsiteX49" fmla="*/ 72364 w 643865"/>
              <a:gd name="connsiteY49" fmla="*/ 271145 h 643988"/>
              <a:gd name="connsiteX50" fmla="*/ 31385 w 643865"/>
              <a:gd name="connsiteY50" fmla="*/ 264480 h 643988"/>
              <a:gd name="connsiteX51" fmla="*/ 6083 w 643865"/>
              <a:gd name="connsiteY51" fmla="*/ 258926 h 643988"/>
              <a:gd name="connsiteX52" fmla="*/ 2688 w 643865"/>
              <a:gd name="connsiteY52" fmla="*/ 279107 h 643988"/>
              <a:gd name="connsiteX53" fmla="*/ 28423 w 643865"/>
              <a:gd name="connsiteY53" fmla="*/ 282069 h 643988"/>
              <a:gd name="connsiteX54" fmla="*/ 69401 w 643865"/>
              <a:gd name="connsiteY54" fmla="*/ 288734 h 643988"/>
              <a:gd name="connsiteX55" fmla="*/ 97049 w 643865"/>
              <a:gd name="connsiteY55" fmla="*/ 441353 h 643988"/>
              <a:gd name="connsiteX56" fmla="*/ 120686 w 643865"/>
              <a:gd name="connsiteY56" fmla="*/ 431109 h 643988"/>
              <a:gd name="connsiteX57" fmla="*/ 115934 w 643865"/>
              <a:gd name="connsiteY57" fmla="*/ 420803 h 643988"/>
              <a:gd name="connsiteX58" fmla="*/ 93532 w 643865"/>
              <a:gd name="connsiteY58" fmla="*/ 433701 h 643988"/>
              <a:gd name="connsiteX59" fmla="*/ 56503 w 643865"/>
              <a:gd name="connsiteY59" fmla="*/ 452585 h 643988"/>
              <a:gd name="connsiteX60" fmla="*/ 32867 w 643865"/>
              <a:gd name="connsiteY60" fmla="*/ 463139 h 643988"/>
              <a:gd name="connsiteX61" fmla="*/ 37927 w 643865"/>
              <a:gd name="connsiteY61" fmla="*/ 473136 h 643988"/>
              <a:gd name="connsiteX62" fmla="*/ 60391 w 643865"/>
              <a:gd name="connsiteY62" fmla="*/ 460176 h 643988"/>
              <a:gd name="connsiteX63" fmla="*/ 97049 w 643865"/>
              <a:gd name="connsiteY63" fmla="*/ 441353 h 643988"/>
              <a:gd name="connsiteX64" fmla="*/ 67365 w 643865"/>
              <a:gd name="connsiteY64" fmla="*/ 335575 h 643988"/>
              <a:gd name="connsiteX65" fmla="*/ 93223 w 643865"/>
              <a:gd name="connsiteY65" fmla="*/ 336871 h 643988"/>
              <a:gd name="connsiteX66" fmla="*/ 93223 w 643865"/>
              <a:gd name="connsiteY66" fmla="*/ 307063 h 643988"/>
              <a:gd name="connsiteX67" fmla="*/ 67365 w 643865"/>
              <a:gd name="connsiteY67" fmla="*/ 308359 h 643988"/>
              <a:gd name="connsiteX68" fmla="*/ 25831 w 643865"/>
              <a:gd name="connsiteY68" fmla="*/ 308359 h 643988"/>
              <a:gd name="connsiteX69" fmla="*/ -27 w 643865"/>
              <a:gd name="connsiteY69" fmla="*/ 307063 h 643988"/>
              <a:gd name="connsiteX70" fmla="*/ -27 w 643865"/>
              <a:gd name="connsiteY70" fmla="*/ 336871 h 643988"/>
              <a:gd name="connsiteX71" fmla="*/ 25831 w 643865"/>
              <a:gd name="connsiteY71" fmla="*/ 335575 h 643988"/>
              <a:gd name="connsiteX72" fmla="*/ 67365 w 643865"/>
              <a:gd name="connsiteY72" fmla="*/ 335575 h 643988"/>
              <a:gd name="connsiteX73" fmla="*/ 166848 w 643865"/>
              <a:gd name="connsiteY73" fmla="*/ 119884 h 643988"/>
              <a:gd name="connsiteX74" fmla="*/ 180796 w 643865"/>
              <a:gd name="connsiteY74" fmla="*/ 141669 h 643988"/>
              <a:gd name="connsiteX75" fmla="*/ 197459 w 643865"/>
              <a:gd name="connsiteY75" fmla="*/ 129820 h 643988"/>
              <a:gd name="connsiteX76" fmla="*/ 181413 w 643865"/>
              <a:gd name="connsiteY76" fmla="*/ 109516 h 643988"/>
              <a:gd name="connsiteX77" fmla="*/ 157283 w 643865"/>
              <a:gd name="connsiteY77" fmla="*/ 75696 h 643988"/>
              <a:gd name="connsiteX78" fmla="*/ 143335 w 643865"/>
              <a:gd name="connsiteY78" fmla="*/ 53911 h 643988"/>
              <a:gd name="connsiteX79" fmla="*/ 126672 w 643865"/>
              <a:gd name="connsiteY79" fmla="*/ 65760 h 643988"/>
              <a:gd name="connsiteX80" fmla="*/ 142718 w 643865"/>
              <a:gd name="connsiteY80" fmla="*/ 86064 h 643988"/>
              <a:gd name="connsiteX81" fmla="*/ 166848 w 643865"/>
              <a:gd name="connsiteY81" fmla="*/ 119884 h 643988"/>
              <a:gd name="connsiteX82" fmla="*/ 81189 w 643865"/>
              <a:gd name="connsiteY82" fmla="*/ 404695 h 643988"/>
              <a:gd name="connsiteX83" fmla="*/ 106183 w 643865"/>
              <a:gd name="connsiteY83" fmla="*/ 397968 h 643988"/>
              <a:gd name="connsiteX84" fmla="*/ 102727 w 643865"/>
              <a:gd name="connsiteY84" fmla="*/ 387353 h 643988"/>
              <a:gd name="connsiteX85" fmla="*/ 78535 w 643865"/>
              <a:gd name="connsiteY85" fmla="*/ 396549 h 643988"/>
              <a:gd name="connsiteX86" fmla="*/ 39038 w 643865"/>
              <a:gd name="connsiteY86" fmla="*/ 409385 h 643988"/>
              <a:gd name="connsiteX87" fmla="*/ 14044 w 643865"/>
              <a:gd name="connsiteY87" fmla="*/ 416112 h 643988"/>
              <a:gd name="connsiteX88" fmla="*/ 17500 w 643865"/>
              <a:gd name="connsiteY88" fmla="*/ 426789 h 643988"/>
              <a:gd name="connsiteX89" fmla="*/ 41877 w 643865"/>
              <a:gd name="connsiteY89" fmla="*/ 417532 h 643988"/>
              <a:gd name="connsiteX90" fmla="*/ 81189 w 643865"/>
              <a:gd name="connsiteY90" fmla="*/ 404695 h 643988"/>
              <a:gd name="connsiteX91" fmla="*/ 72364 w 643865"/>
              <a:gd name="connsiteY91" fmla="*/ 372789 h 643988"/>
              <a:gd name="connsiteX92" fmla="*/ 98037 w 643865"/>
              <a:gd name="connsiteY92" fmla="*/ 369827 h 643988"/>
              <a:gd name="connsiteX93" fmla="*/ 94704 w 643865"/>
              <a:gd name="connsiteY93" fmla="*/ 349584 h 643988"/>
              <a:gd name="connsiteX94" fmla="*/ 69401 w 643865"/>
              <a:gd name="connsiteY94" fmla="*/ 355139 h 643988"/>
              <a:gd name="connsiteX95" fmla="*/ 28423 w 643865"/>
              <a:gd name="connsiteY95" fmla="*/ 362051 h 643988"/>
              <a:gd name="connsiteX96" fmla="*/ 2688 w 643865"/>
              <a:gd name="connsiteY96" fmla="*/ 365013 h 643988"/>
              <a:gd name="connsiteX97" fmla="*/ 6083 w 643865"/>
              <a:gd name="connsiteY97" fmla="*/ 385193 h 643988"/>
              <a:gd name="connsiteX98" fmla="*/ 31385 w 643865"/>
              <a:gd name="connsiteY98" fmla="*/ 379639 h 643988"/>
              <a:gd name="connsiteX99" fmla="*/ 72364 w 643865"/>
              <a:gd name="connsiteY99" fmla="*/ 372789 h 643988"/>
              <a:gd name="connsiteX100" fmla="*/ 132350 w 643865"/>
              <a:gd name="connsiteY100" fmla="*/ 151543 h 643988"/>
              <a:gd name="connsiteX101" fmla="*/ 149692 w 643865"/>
              <a:gd name="connsiteY101" fmla="*/ 170736 h 643988"/>
              <a:gd name="connsiteX102" fmla="*/ 170798 w 643865"/>
              <a:gd name="connsiteY102" fmla="*/ 149692 h 643988"/>
              <a:gd name="connsiteX103" fmla="*/ 151543 w 643865"/>
              <a:gd name="connsiteY103" fmla="*/ 132350 h 643988"/>
              <a:gd name="connsiteX104" fmla="*/ 122105 w 643865"/>
              <a:gd name="connsiteY104" fmla="*/ 102974 h 643988"/>
              <a:gd name="connsiteX105" fmla="*/ 104764 w 643865"/>
              <a:gd name="connsiteY105" fmla="*/ 83719 h 643988"/>
              <a:gd name="connsiteX106" fmla="*/ 83719 w 643865"/>
              <a:gd name="connsiteY106" fmla="*/ 104825 h 643988"/>
              <a:gd name="connsiteX107" fmla="*/ 102912 w 643865"/>
              <a:gd name="connsiteY107" fmla="*/ 122167 h 643988"/>
              <a:gd name="connsiteX108" fmla="*/ 132350 w 643865"/>
              <a:gd name="connsiteY108" fmla="*/ 151543 h 643988"/>
              <a:gd name="connsiteX109" fmla="*/ 524051 w 643865"/>
              <a:gd name="connsiteY109" fmla="*/ 166848 h 643988"/>
              <a:gd name="connsiteX110" fmla="*/ 502204 w 643865"/>
              <a:gd name="connsiteY110" fmla="*/ 180796 h 643988"/>
              <a:gd name="connsiteX111" fmla="*/ 514115 w 643865"/>
              <a:gd name="connsiteY111" fmla="*/ 197459 h 643988"/>
              <a:gd name="connsiteX112" fmla="*/ 534419 w 643865"/>
              <a:gd name="connsiteY112" fmla="*/ 181413 h 643988"/>
              <a:gd name="connsiteX113" fmla="*/ 568238 w 643865"/>
              <a:gd name="connsiteY113" fmla="*/ 157283 h 643988"/>
              <a:gd name="connsiteX114" fmla="*/ 590023 w 643865"/>
              <a:gd name="connsiteY114" fmla="*/ 143335 h 643988"/>
              <a:gd name="connsiteX115" fmla="*/ 578112 w 643865"/>
              <a:gd name="connsiteY115" fmla="*/ 126672 h 643988"/>
              <a:gd name="connsiteX116" fmla="*/ 557870 w 643865"/>
              <a:gd name="connsiteY116" fmla="*/ 142718 h 643988"/>
              <a:gd name="connsiteX117" fmla="*/ 524051 w 643865"/>
              <a:gd name="connsiteY117" fmla="*/ 166848 h 643988"/>
              <a:gd name="connsiteX118" fmla="*/ 473136 w 643865"/>
              <a:gd name="connsiteY118" fmla="*/ 149692 h 643988"/>
              <a:gd name="connsiteX119" fmla="*/ 494243 w 643865"/>
              <a:gd name="connsiteY119" fmla="*/ 170736 h 643988"/>
              <a:gd name="connsiteX120" fmla="*/ 511584 w 643865"/>
              <a:gd name="connsiteY120" fmla="*/ 151543 h 643988"/>
              <a:gd name="connsiteX121" fmla="*/ 540960 w 643865"/>
              <a:gd name="connsiteY121" fmla="*/ 122167 h 643988"/>
              <a:gd name="connsiteX122" fmla="*/ 560277 w 643865"/>
              <a:gd name="connsiteY122" fmla="*/ 104825 h 643988"/>
              <a:gd name="connsiteX123" fmla="*/ 539232 w 643865"/>
              <a:gd name="connsiteY123" fmla="*/ 83719 h 643988"/>
              <a:gd name="connsiteX124" fmla="*/ 521891 w 643865"/>
              <a:gd name="connsiteY124" fmla="*/ 102974 h 643988"/>
              <a:gd name="connsiteX125" fmla="*/ 492391 w 643865"/>
              <a:gd name="connsiteY125" fmla="*/ 132350 h 643988"/>
              <a:gd name="connsiteX126" fmla="*/ 473136 w 643865"/>
              <a:gd name="connsiteY126" fmla="*/ 149692 h 643988"/>
              <a:gd name="connsiteX127" fmla="*/ 571879 w 643865"/>
              <a:gd name="connsiteY127" fmla="*/ 271145 h 643988"/>
              <a:gd name="connsiteX128" fmla="*/ 546144 w 643865"/>
              <a:gd name="connsiteY128" fmla="*/ 274108 h 643988"/>
              <a:gd name="connsiteX129" fmla="*/ 549539 w 643865"/>
              <a:gd name="connsiteY129" fmla="*/ 294288 h 643988"/>
              <a:gd name="connsiteX130" fmla="*/ 574841 w 643865"/>
              <a:gd name="connsiteY130" fmla="*/ 288734 h 643988"/>
              <a:gd name="connsiteX131" fmla="*/ 615820 w 643865"/>
              <a:gd name="connsiteY131" fmla="*/ 281884 h 643988"/>
              <a:gd name="connsiteX132" fmla="*/ 641493 w 643865"/>
              <a:gd name="connsiteY132" fmla="*/ 278921 h 643988"/>
              <a:gd name="connsiteX133" fmla="*/ 638160 w 643865"/>
              <a:gd name="connsiteY133" fmla="*/ 258741 h 643988"/>
              <a:gd name="connsiteX134" fmla="*/ 612857 w 643865"/>
              <a:gd name="connsiteY134" fmla="*/ 264295 h 643988"/>
              <a:gd name="connsiteX135" fmla="*/ 571879 w 643865"/>
              <a:gd name="connsiteY135" fmla="*/ 271145 h 643988"/>
              <a:gd name="connsiteX136" fmla="*/ 563054 w 643865"/>
              <a:gd name="connsiteY136" fmla="*/ 239239 h 643988"/>
              <a:gd name="connsiteX137" fmla="*/ 537751 w 643865"/>
              <a:gd name="connsiteY137" fmla="*/ 245966 h 643988"/>
              <a:gd name="connsiteX138" fmla="*/ 541207 w 643865"/>
              <a:gd name="connsiteY138" fmla="*/ 256581 h 643988"/>
              <a:gd name="connsiteX139" fmla="*/ 565399 w 643865"/>
              <a:gd name="connsiteY139" fmla="*/ 247324 h 643988"/>
              <a:gd name="connsiteX140" fmla="*/ 604896 w 643865"/>
              <a:gd name="connsiteY140" fmla="*/ 234487 h 643988"/>
              <a:gd name="connsiteX141" fmla="*/ 629582 w 643865"/>
              <a:gd name="connsiteY141" fmla="*/ 227760 h 643988"/>
              <a:gd name="connsiteX142" fmla="*/ 626126 w 643865"/>
              <a:gd name="connsiteY142" fmla="*/ 217145 h 643988"/>
              <a:gd name="connsiteX143" fmla="*/ 601996 w 643865"/>
              <a:gd name="connsiteY143" fmla="*/ 226403 h 643988"/>
              <a:gd name="connsiteX144" fmla="*/ 563054 w 643865"/>
              <a:gd name="connsiteY144" fmla="*/ 239239 h 643988"/>
              <a:gd name="connsiteX145" fmla="*/ 446476 w 643865"/>
              <a:gd name="connsiteY145" fmla="*/ 129820 h 643988"/>
              <a:gd name="connsiteX146" fmla="*/ 463139 w 643865"/>
              <a:gd name="connsiteY146" fmla="*/ 141669 h 643988"/>
              <a:gd name="connsiteX147" fmla="*/ 477086 w 643865"/>
              <a:gd name="connsiteY147" fmla="*/ 119884 h 643988"/>
              <a:gd name="connsiteX148" fmla="*/ 501216 w 643865"/>
              <a:gd name="connsiteY148" fmla="*/ 86064 h 643988"/>
              <a:gd name="connsiteX149" fmla="*/ 517077 w 643865"/>
              <a:gd name="connsiteY149" fmla="*/ 65760 h 643988"/>
              <a:gd name="connsiteX150" fmla="*/ 500414 w 643865"/>
              <a:gd name="connsiteY150" fmla="*/ 53911 h 643988"/>
              <a:gd name="connsiteX151" fmla="*/ 486467 w 643865"/>
              <a:gd name="connsiteY151" fmla="*/ 75696 h 643988"/>
              <a:gd name="connsiteX152" fmla="*/ 462336 w 643865"/>
              <a:gd name="connsiteY152" fmla="*/ 109516 h 643988"/>
              <a:gd name="connsiteX153" fmla="*/ 446476 w 643865"/>
              <a:gd name="connsiteY153" fmla="*/ 129820 h 643988"/>
              <a:gd name="connsiteX154" fmla="*/ 430677 w 643865"/>
              <a:gd name="connsiteY154" fmla="*/ 120686 h 643988"/>
              <a:gd name="connsiteX155" fmla="*/ 441230 w 643865"/>
              <a:gd name="connsiteY155" fmla="*/ 97049 h 643988"/>
              <a:gd name="connsiteX156" fmla="*/ 459744 w 643865"/>
              <a:gd name="connsiteY156" fmla="*/ 60021 h 643988"/>
              <a:gd name="connsiteX157" fmla="*/ 472704 w 643865"/>
              <a:gd name="connsiteY157" fmla="*/ 37619 h 643988"/>
              <a:gd name="connsiteX158" fmla="*/ 462707 w 643865"/>
              <a:gd name="connsiteY158" fmla="*/ 32558 h 643988"/>
              <a:gd name="connsiteX159" fmla="*/ 452153 w 643865"/>
              <a:gd name="connsiteY159" fmla="*/ 56195 h 643988"/>
              <a:gd name="connsiteX160" fmla="*/ 433639 w 643865"/>
              <a:gd name="connsiteY160" fmla="*/ 93223 h 643988"/>
              <a:gd name="connsiteX161" fmla="*/ 420679 w 643865"/>
              <a:gd name="connsiteY161" fmla="*/ 115625 h 643988"/>
              <a:gd name="connsiteX162" fmla="*/ 430677 w 643865"/>
              <a:gd name="connsiteY162" fmla="*/ 120686 h 643988"/>
              <a:gd name="connsiteX163" fmla="*/ 202334 w 643865"/>
              <a:gd name="connsiteY163" fmla="*/ 97049 h 643988"/>
              <a:gd name="connsiteX164" fmla="*/ 212887 w 643865"/>
              <a:gd name="connsiteY164" fmla="*/ 120686 h 643988"/>
              <a:gd name="connsiteX165" fmla="*/ 222885 w 643865"/>
              <a:gd name="connsiteY165" fmla="*/ 115625 h 643988"/>
              <a:gd name="connsiteX166" fmla="*/ 209925 w 643865"/>
              <a:gd name="connsiteY166" fmla="*/ 93223 h 643988"/>
              <a:gd name="connsiteX167" fmla="*/ 191102 w 643865"/>
              <a:gd name="connsiteY167" fmla="*/ 56195 h 643988"/>
              <a:gd name="connsiteX168" fmla="*/ 180549 w 643865"/>
              <a:gd name="connsiteY168" fmla="*/ 32558 h 643988"/>
              <a:gd name="connsiteX169" fmla="*/ 170551 w 643865"/>
              <a:gd name="connsiteY169" fmla="*/ 37619 h 643988"/>
              <a:gd name="connsiteX170" fmla="*/ 183820 w 643865"/>
              <a:gd name="connsiteY170" fmla="*/ 60021 h 643988"/>
              <a:gd name="connsiteX171" fmla="*/ 202334 w 643865"/>
              <a:gd name="connsiteY171" fmla="*/ 97049 h 643988"/>
              <a:gd name="connsiteX172" fmla="*/ 239363 w 643865"/>
              <a:gd name="connsiteY172" fmla="*/ 81189 h 643988"/>
              <a:gd name="connsiteX173" fmla="*/ 246089 w 643865"/>
              <a:gd name="connsiteY173" fmla="*/ 105875 h 643988"/>
              <a:gd name="connsiteX174" fmla="*/ 256704 w 643865"/>
              <a:gd name="connsiteY174" fmla="*/ 102480 h 643988"/>
              <a:gd name="connsiteX175" fmla="*/ 247509 w 643865"/>
              <a:gd name="connsiteY175" fmla="*/ 78288 h 643988"/>
              <a:gd name="connsiteX176" fmla="*/ 234611 w 643865"/>
              <a:gd name="connsiteY176" fmla="*/ 38729 h 643988"/>
              <a:gd name="connsiteX177" fmla="*/ 227884 w 643865"/>
              <a:gd name="connsiteY177" fmla="*/ 14044 h 643988"/>
              <a:gd name="connsiteX178" fmla="*/ 217145 w 643865"/>
              <a:gd name="connsiteY178" fmla="*/ 17623 h 643988"/>
              <a:gd name="connsiteX179" fmla="*/ 226403 w 643865"/>
              <a:gd name="connsiteY179" fmla="*/ 41815 h 643988"/>
              <a:gd name="connsiteX180" fmla="*/ 239363 w 643865"/>
              <a:gd name="connsiteY180" fmla="*/ 81189 h 643988"/>
              <a:gd name="connsiteX181" fmla="*/ 271269 w 643865"/>
              <a:gd name="connsiteY181" fmla="*/ 72364 h 643988"/>
              <a:gd name="connsiteX182" fmla="*/ 274108 w 643865"/>
              <a:gd name="connsiteY182" fmla="*/ 97852 h 643988"/>
              <a:gd name="connsiteX183" fmla="*/ 294350 w 643865"/>
              <a:gd name="connsiteY183" fmla="*/ 94519 h 643988"/>
              <a:gd name="connsiteX184" fmla="*/ 288734 w 643865"/>
              <a:gd name="connsiteY184" fmla="*/ 69216 h 643988"/>
              <a:gd name="connsiteX185" fmla="*/ 281884 w 643865"/>
              <a:gd name="connsiteY185" fmla="*/ 28238 h 643988"/>
              <a:gd name="connsiteX186" fmla="*/ 278921 w 643865"/>
              <a:gd name="connsiteY186" fmla="*/ 2503 h 643988"/>
              <a:gd name="connsiteX187" fmla="*/ 258741 w 643865"/>
              <a:gd name="connsiteY187" fmla="*/ 5897 h 643988"/>
              <a:gd name="connsiteX188" fmla="*/ 264295 w 643865"/>
              <a:gd name="connsiteY188" fmla="*/ 31200 h 643988"/>
              <a:gd name="connsiteX189" fmla="*/ 271269 w 643865"/>
              <a:gd name="connsiteY189" fmla="*/ 72364 h 643988"/>
              <a:gd name="connsiteX190" fmla="*/ 372912 w 643865"/>
              <a:gd name="connsiteY190" fmla="*/ 72364 h 643988"/>
              <a:gd name="connsiteX191" fmla="*/ 379763 w 643865"/>
              <a:gd name="connsiteY191" fmla="*/ 31385 h 643988"/>
              <a:gd name="connsiteX192" fmla="*/ 385317 w 643865"/>
              <a:gd name="connsiteY192" fmla="*/ 6083 h 643988"/>
              <a:gd name="connsiteX193" fmla="*/ 365136 w 643865"/>
              <a:gd name="connsiteY193" fmla="*/ 2688 h 643988"/>
              <a:gd name="connsiteX194" fmla="*/ 362174 w 643865"/>
              <a:gd name="connsiteY194" fmla="*/ 28423 h 643988"/>
              <a:gd name="connsiteX195" fmla="*/ 355324 w 643865"/>
              <a:gd name="connsiteY195" fmla="*/ 69401 h 643988"/>
              <a:gd name="connsiteX196" fmla="*/ 349708 w 643865"/>
              <a:gd name="connsiteY196" fmla="*/ 94704 h 643988"/>
              <a:gd name="connsiteX197" fmla="*/ 369950 w 643865"/>
              <a:gd name="connsiteY197" fmla="*/ 98037 h 643988"/>
              <a:gd name="connsiteX198" fmla="*/ 372789 w 643865"/>
              <a:gd name="connsiteY198" fmla="*/ 72364 h 643988"/>
              <a:gd name="connsiteX199" fmla="*/ 372912 w 643865"/>
              <a:gd name="connsiteY199" fmla="*/ 72364 h 643988"/>
              <a:gd name="connsiteX200" fmla="*/ 404819 w 643865"/>
              <a:gd name="connsiteY200" fmla="*/ 81189 h 643988"/>
              <a:gd name="connsiteX201" fmla="*/ 417655 w 643865"/>
              <a:gd name="connsiteY201" fmla="*/ 41630 h 643988"/>
              <a:gd name="connsiteX202" fmla="*/ 426789 w 643865"/>
              <a:gd name="connsiteY202" fmla="*/ 17623 h 643988"/>
              <a:gd name="connsiteX203" fmla="*/ 416174 w 643865"/>
              <a:gd name="connsiteY203" fmla="*/ 14229 h 643988"/>
              <a:gd name="connsiteX204" fmla="*/ 409447 w 643865"/>
              <a:gd name="connsiteY204" fmla="*/ 38915 h 643988"/>
              <a:gd name="connsiteX205" fmla="*/ 396549 w 643865"/>
              <a:gd name="connsiteY205" fmla="*/ 78473 h 643988"/>
              <a:gd name="connsiteX206" fmla="*/ 387477 w 643865"/>
              <a:gd name="connsiteY206" fmla="*/ 102727 h 643988"/>
              <a:gd name="connsiteX207" fmla="*/ 398092 w 643865"/>
              <a:gd name="connsiteY207" fmla="*/ 106121 h 643988"/>
              <a:gd name="connsiteX208" fmla="*/ 404695 w 643865"/>
              <a:gd name="connsiteY208" fmla="*/ 81189 h 643988"/>
              <a:gd name="connsiteX209" fmla="*/ 404819 w 643865"/>
              <a:gd name="connsiteY209" fmla="*/ 81189 h 643988"/>
              <a:gd name="connsiteX210" fmla="*/ 546761 w 643865"/>
              <a:gd name="connsiteY210" fmla="*/ 202581 h 643988"/>
              <a:gd name="connsiteX211" fmla="*/ 523248 w 643865"/>
              <a:gd name="connsiteY211" fmla="*/ 213134 h 643988"/>
              <a:gd name="connsiteX212" fmla="*/ 528309 w 643865"/>
              <a:gd name="connsiteY212" fmla="*/ 223070 h 643988"/>
              <a:gd name="connsiteX213" fmla="*/ 550711 w 643865"/>
              <a:gd name="connsiteY213" fmla="*/ 210172 h 643988"/>
              <a:gd name="connsiteX214" fmla="*/ 587740 w 643865"/>
              <a:gd name="connsiteY214" fmla="*/ 191349 h 643988"/>
              <a:gd name="connsiteX215" fmla="*/ 611376 w 643865"/>
              <a:gd name="connsiteY215" fmla="*/ 180734 h 643988"/>
              <a:gd name="connsiteX216" fmla="*/ 606316 w 643865"/>
              <a:gd name="connsiteY216" fmla="*/ 170798 h 643988"/>
              <a:gd name="connsiteX217" fmla="*/ 583852 w 643865"/>
              <a:gd name="connsiteY217" fmla="*/ 183696 h 643988"/>
              <a:gd name="connsiteX218" fmla="*/ 546761 w 643865"/>
              <a:gd name="connsiteY218" fmla="*/ 202581 h 643988"/>
              <a:gd name="connsiteX219" fmla="*/ 441230 w 643865"/>
              <a:gd name="connsiteY219" fmla="*/ 546823 h 643988"/>
              <a:gd name="connsiteX220" fmla="*/ 430677 w 643865"/>
              <a:gd name="connsiteY220" fmla="*/ 523248 h 643988"/>
              <a:gd name="connsiteX221" fmla="*/ 420679 w 643865"/>
              <a:gd name="connsiteY221" fmla="*/ 528309 h 643988"/>
              <a:gd name="connsiteX222" fmla="*/ 433639 w 643865"/>
              <a:gd name="connsiteY222" fmla="*/ 550711 h 643988"/>
              <a:gd name="connsiteX223" fmla="*/ 452153 w 643865"/>
              <a:gd name="connsiteY223" fmla="*/ 587740 h 643988"/>
              <a:gd name="connsiteX224" fmla="*/ 462707 w 643865"/>
              <a:gd name="connsiteY224" fmla="*/ 611376 h 643988"/>
              <a:gd name="connsiteX225" fmla="*/ 472704 w 643865"/>
              <a:gd name="connsiteY225" fmla="*/ 606316 h 643988"/>
              <a:gd name="connsiteX226" fmla="*/ 459744 w 643865"/>
              <a:gd name="connsiteY226" fmla="*/ 583852 h 643988"/>
              <a:gd name="connsiteX227" fmla="*/ 441230 w 643865"/>
              <a:gd name="connsiteY227" fmla="*/ 546823 h 643988"/>
              <a:gd name="connsiteX228" fmla="*/ 550588 w 643865"/>
              <a:gd name="connsiteY228" fmla="*/ 433701 h 643988"/>
              <a:gd name="connsiteX229" fmla="*/ 528185 w 643865"/>
              <a:gd name="connsiteY229" fmla="*/ 420803 h 643988"/>
              <a:gd name="connsiteX230" fmla="*/ 523248 w 643865"/>
              <a:gd name="connsiteY230" fmla="*/ 431109 h 643988"/>
              <a:gd name="connsiteX231" fmla="*/ 546885 w 643865"/>
              <a:gd name="connsiteY231" fmla="*/ 441662 h 643988"/>
              <a:gd name="connsiteX232" fmla="*/ 583913 w 643865"/>
              <a:gd name="connsiteY232" fmla="*/ 460176 h 643988"/>
              <a:gd name="connsiteX233" fmla="*/ 606377 w 643865"/>
              <a:gd name="connsiteY233" fmla="*/ 473136 h 643988"/>
              <a:gd name="connsiteX234" fmla="*/ 611438 w 643865"/>
              <a:gd name="connsiteY234" fmla="*/ 463139 h 643988"/>
              <a:gd name="connsiteX235" fmla="*/ 587801 w 643865"/>
              <a:gd name="connsiteY235" fmla="*/ 452585 h 643988"/>
              <a:gd name="connsiteX236" fmla="*/ 550588 w 643865"/>
              <a:gd name="connsiteY236" fmla="*/ 433701 h 643988"/>
              <a:gd name="connsiteX237" fmla="*/ 511461 w 643865"/>
              <a:gd name="connsiteY237" fmla="*/ 492329 h 643988"/>
              <a:gd name="connsiteX238" fmla="*/ 494119 w 643865"/>
              <a:gd name="connsiteY238" fmla="*/ 473136 h 643988"/>
              <a:gd name="connsiteX239" fmla="*/ 473013 w 643865"/>
              <a:gd name="connsiteY239" fmla="*/ 494243 h 643988"/>
              <a:gd name="connsiteX240" fmla="*/ 492391 w 643865"/>
              <a:gd name="connsiteY240" fmla="*/ 511337 h 643988"/>
              <a:gd name="connsiteX241" fmla="*/ 521767 w 643865"/>
              <a:gd name="connsiteY241" fmla="*/ 540713 h 643988"/>
              <a:gd name="connsiteX242" fmla="*/ 539109 w 643865"/>
              <a:gd name="connsiteY242" fmla="*/ 559907 h 643988"/>
              <a:gd name="connsiteX243" fmla="*/ 560277 w 643865"/>
              <a:gd name="connsiteY243" fmla="*/ 539109 h 643988"/>
              <a:gd name="connsiteX244" fmla="*/ 541084 w 643865"/>
              <a:gd name="connsiteY244" fmla="*/ 521767 h 643988"/>
              <a:gd name="connsiteX245" fmla="*/ 511461 w 643865"/>
              <a:gd name="connsiteY245" fmla="*/ 492329 h 643988"/>
              <a:gd name="connsiteX246" fmla="*/ 476963 w 643865"/>
              <a:gd name="connsiteY246" fmla="*/ 524051 h 643988"/>
              <a:gd name="connsiteX247" fmla="*/ 463015 w 643865"/>
              <a:gd name="connsiteY247" fmla="*/ 502204 h 643988"/>
              <a:gd name="connsiteX248" fmla="*/ 446352 w 643865"/>
              <a:gd name="connsiteY248" fmla="*/ 514115 h 643988"/>
              <a:gd name="connsiteX249" fmla="*/ 462398 w 643865"/>
              <a:gd name="connsiteY249" fmla="*/ 534419 h 643988"/>
              <a:gd name="connsiteX250" fmla="*/ 486528 w 643865"/>
              <a:gd name="connsiteY250" fmla="*/ 568238 h 643988"/>
              <a:gd name="connsiteX251" fmla="*/ 500476 w 643865"/>
              <a:gd name="connsiteY251" fmla="*/ 590023 h 643988"/>
              <a:gd name="connsiteX252" fmla="*/ 517139 w 643865"/>
              <a:gd name="connsiteY252" fmla="*/ 578112 h 643988"/>
              <a:gd name="connsiteX253" fmla="*/ 501093 w 643865"/>
              <a:gd name="connsiteY253" fmla="*/ 557870 h 643988"/>
              <a:gd name="connsiteX254" fmla="*/ 476963 w 643865"/>
              <a:gd name="connsiteY254" fmla="*/ 524051 h 643988"/>
              <a:gd name="connsiteX255" fmla="*/ 534295 w 643865"/>
              <a:gd name="connsiteY255" fmla="*/ 462336 h 643988"/>
              <a:gd name="connsiteX256" fmla="*/ 513991 w 643865"/>
              <a:gd name="connsiteY256" fmla="*/ 446229 h 643988"/>
              <a:gd name="connsiteX257" fmla="*/ 502080 w 643865"/>
              <a:gd name="connsiteY257" fmla="*/ 462953 h 643988"/>
              <a:gd name="connsiteX258" fmla="*/ 523927 w 643865"/>
              <a:gd name="connsiteY258" fmla="*/ 476901 h 643988"/>
              <a:gd name="connsiteX259" fmla="*/ 557747 w 643865"/>
              <a:gd name="connsiteY259" fmla="*/ 501031 h 643988"/>
              <a:gd name="connsiteX260" fmla="*/ 577989 w 643865"/>
              <a:gd name="connsiteY260" fmla="*/ 517077 h 643988"/>
              <a:gd name="connsiteX261" fmla="*/ 589900 w 643865"/>
              <a:gd name="connsiteY261" fmla="*/ 500414 h 643988"/>
              <a:gd name="connsiteX262" fmla="*/ 568115 w 643865"/>
              <a:gd name="connsiteY262" fmla="*/ 486467 h 643988"/>
              <a:gd name="connsiteX263" fmla="*/ 534295 w 643865"/>
              <a:gd name="connsiteY263" fmla="*/ 462336 h 643988"/>
              <a:gd name="connsiteX264" fmla="*/ 197335 w 643865"/>
              <a:gd name="connsiteY264" fmla="*/ 513929 h 643988"/>
              <a:gd name="connsiteX265" fmla="*/ 180672 w 643865"/>
              <a:gd name="connsiteY265" fmla="*/ 502019 h 643988"/>
              <a:gd name="connsiteX266" fmla="*/ 166725 w 643865"/>
              <a:gd name="connsiteY266" fmla="*/ 523865 h 643988"/>
              <a:gd name="connsiteX267" fmla="*/ 142595 w 643865"/>
              <a:gd name="connsiteY267" fmla="*/ 557685 h 643988"/>
              <a:gd name="connsiteX268" fmla="*/ 126549 w 643865"/>
              <a:gd name="connsiteY268" fmla="*/ 577927 h 643988"/>
              <a:gd name="connsiteX269" fmla="*/ 143212 w 643865"/>
              <a:gd name="connsiteY269" fmla="*/ 589838 h 643988"/>
              <a:gd name="connsiteX270" fmla="*/ 157159 w 643865"/>
              <a:gd name="connsiteY270" fmla="*/ 568053 h 643988"/>
              <a:gd name="connsiteX271" fmla="*/ 181289 w 643865"/>
              <a:gd name="connsiteY271" fmla="*/ 534233 h 643988"/>
              <a:gd name="connsiteX272" fmla="*/ 197459 w 643865"/>
              <a:gd name="connsiteY272" fmla="*/ 514115 h 643988"/>
              <a:gd name="connsiteX273" fmla="*/ 197335 w 643865"/>
              <a:gd name="connsiteY273" fmla="*/ 513929 h 643988"/>
              <a:gd name="connsiteX274" fmla="*/ 565276 w 643865"/>
              <a:gd name="connsiteY274" fmla="*/ 396672 h 643988"/>
              <a:gd name="connsiteX275" fmla="*/ 541084 w 643865"/>
              <a:gd name="connsiteY275" fmla="*/ 387477 h 643988"/>
              <a:gd name="connsiteX276" fmla="*/ 537628 w 643865"/>
              <a:gd name="connsiteY276" fmla="*/ 398092 h 643988"/>
              <a:gd name="connsiteX277" fmla="*/ 562622 w 643865"/>
              <a:gd name="connsiteY277" fmla="*/ 404819 h 643988"/>
              <a:gd name="connsiteX278" fmla="*/ 602181 w 643865"/>
              <a:gd name="connsiteY278" fmla="*/ 417655 h 643988"/>
              <a:gd name="connsiteX279" fmla="*/ 626311 w 643865"/>
              <a:gd name="connsiteY279" fmla="*/ 426912 h 643988"/>
              <a:gd name="connsiteX280" fmla="*/ 629767 w 643865"/>
              <a:gd name="connsiteY280" fmla="*/ 416236 h 643988"/>
              <a:gd name="connsiteX281" fmla="*/ 605081 w 643865"/>
              <a:gd name="connsiteY281" fmla="*/ 409509 h 643988"/>
              <a:gd name="connsiteX282" fmla="*/ 565276 w 643865"/>
              <a:gd name="connsiteY282" fmla="*/ 396672 h 643988"/>
              <a:gd name="connsiteX283" fmla="*/ 576446 w 643865"/>
              <a:gd name="connsiteY283" fmla="*/ 308483 h 643988"/>
              <a:gd name="connsiteX284" fmla="*/ 550588 w 643865"/>
              <a:gd name="connsiteY284" fmla="*/ 307187 h 643988"/>
              <a:gd name="connsiteX285" fmla="*/ 550588 w 643865"/>
              <a:gd name="connsiteY285" fmla="*/ 336995 h 643988"/>
              <a:gd name="connsiteX286" fmla="*/ 576446 w 643865"/>
              <a:gd name="connsiteY286" fmla="*/ 335699 h 643988"/>
              <a:gd name="connsiteX287" fmla="*/ 617980 w 643865"/>
              <a:gd name="connsiteY287" fmla="*/ 335699 h 643988"/>
              <a:gd name="connsiteX288" fmla="*/ 643838 w 643865"/>
              <a:gd name="connsiteY288" fmla="*/ 336995 h 643988"/>
              <a:gd name="connsiteX289" fmla="*/ 643838 w 643865"/>
              <a:gd name="connsiteY289" fmla="*/ 307063 h 643988"/>
              <a:gd name="connsiteX290" fmla="*/ 617980 w 643865"/>
              <a:gd name="connsiteY290" fmla="*/ 308359 h 643988"/>
              <a:gd name="connsiteX291" fmla="*/ 576446 w 643865"/>
              <a:gd name="connsiteY291" fmla="*/ 308483 h 643988"/>
              <a:gd name="connsiteX292" fmla="*/ 574409 w 643865"/>
              <a:gd name="connsiteY292" fmla="*/ 355262 h 643988"/>
              <a:gd name="connsiteX293" fmla="*/ 549107 w 643865"/>
              <a:gd name="connsiteY293" fmla="*/ 349708 h 643988"/>
              <a:gd name="connsiteX294" fmla="*/ 545712 w 643865"/>
              <a:gd name="connsiteY294" fmla="*/ 369950 h 643988"/>
              <a:gd name="connsiteX295" fmla="*/ 571447 w 643865"/>
              <a:gd name="connsiteY295" fmla="*/ 372912 h 643988"/>
              <a:gd name="connsiteX296" fmla="*/ 612425 w 643865"/>
              <a:gd name="connsiteY296" fmla="*/ 379763 h 643988"/>
              <a:gd name="connsiteX297" fmla="*/ 637728 w 643865"/>
              <a:gd name="connsiteY297" fmla="*/ 385317 h 643988"/>
              <a:gd name="connsiteX298" fmla="*/ 641061 w 643865"/>
              <a:gd name="connsiteY298" fmla="*/ 365136 h 643988"/>
              <a:gd name="connsiteX299" fmla="*/ 615388 w 643865"/>
              <a:gd name="connsiteY299" fmla="*/ 362174 h 643988"/>
              <a:gd name="connsiteX300" fmla="*/ 574409 w 643865"/>
              <a:gd name="connsiteY300" fmla="*/ 355262 h 643988"/>
              <a:gd name="connsiteX301" fmla="*/ 213134 w 643865"/>
              <a:gd name="connsiteY301" fmla="*/ 523248 h 643988"/>
              <a:gd name="connsiteX302" fmla="*/ 202334 w 643865"/>
              <a:gd name="connsiteY302" fmla="*/ 546823 h 643988"/>
              <a:gd name="connsiteX303" fmla="*/ 183449 w 643865"/>
              <a:gd name="connsiteY303" fmla="*/ 583852 h 643988"/>
              <a:gd name="connsiteX304" fmla="*/ 170551 w 643865"/>
              <a:gd name="connsiteY304" fmla="*/ 606316 h 643988"/>
              <a:gd name="connsiteX305" fmla="*/ 180549 w 643865"/>
              <a:gd name="connsiteY305" fmla="*/ 611376 h 643988"/>
              <a:gd name="connsiteX306" fmla="*/ 191102 w 643865"/>
              <a:gd name="connsiteY306" fmla="*/ 587740 h 643988"/>
              <a:gd name="connsiteX307" fmla="*/ 209925 w 643865"/>
              <a:gd name="connsiteY307" fmla="*/ 550711 h 643988"/>
              <a:gd name="connsiteX308" fmla="*/ 222885 w 643865"/>
              <a:gd name="connsiteY308" fmla="*/ 528309 h 643988"/>
              <a:gd name="connsiteX309" fmla="*/ 213134 w 643865"/>
              <a:gd name="connsiteY309" fmla="*/ 523248 h 643988"/>
              <a:gd name="connsiteX310" fmla="*/ 271145 w 643865"/>
              <a:gd name="connsiteY310" fmla="*/ 571571 h 643988"/>
              <a:gd name="connsiteX311" fmla="*/ 264048 w 643865"/>
              <a:gd name="connsiteY311" fmla="*/ 612549 h 643988"/>
              <a:gd name="connsiteX312" fmla="*/ 258494 w 643865"/>
              <a:gd name="connsiteY312" fmla="*/ 637852 h 643988"/>
              <a:gd name="connsiteX313" fmla="*/ 278675 w 643865"/>
              <a:gd name="connsiteY313" fmla="*/ 641184 h 643988"/>
              <a:gd name="connsiteX314" fmla="*/ 281637 w 643865"/>
              <a:gd name="connsiteY314" fmla="*/ 615511 h 643988"/>
              <a:gd name="connsiteX315" fmla="*/ 288734 w 643865"/>
              <a:gd name="connsiteY315" fmla="*/ 574533 h 643988"/>
              <a:gd name="connsiteX316" fmla="*/ 294350 w 643865"/>
              <a:gd name="connsiteY316" fmla="*/ 549230 h 643988"/>
              <a:gd name="connsiteX317" fmla="*/ 274108 w 643865"/>
              <a:gd name="connsiteY317" fmla="*/ 545836 h 643988"/>
              <a:gd name="connsiteX318" fmla="*/ 271145 w 643865"/>
              <a:gd name="connsiteY318" fmla="*/ 571571 h 643988"/>
              <a:gd name="connsiteX319" fmla="*/ 336871 w 643865"/>
              <a:gd name="connsiteY319" fmla="*/ 550711 h 643988"/>
              <a:gd name="connsiteX320" fmla="*/ 307248 w 643865"/>
              <a:gd name="connsiteY320" fmla="*/ 550711 h 643988"/>
              <a:gd name="connsiteX321" fmla="*/ 308544 w 643865"/>
              <a:gd name="connsiteY321" fmla="*/ 576508 h 643988"/>
              <a:gd name="connsiteX322" fmla="*/ 308544 w 643865"/>
              <a:gd name="connsiteY322" fmla="*/ 618103 h 643988"/>
              <a:gd name="connsiteX323" fmla="*/ 307248 w 643865"/>
              <a:gd name="connsiteY323" fmla="*/ 643962 h 643988"/>
              <a:gd name="connsiteX324" fmla="*/ 336871 w 643865"/>
              <a:gd name="connsiteY324" fmla="*/ 643962 h 643988"/>
              <a:gd name="connsiteX325" fmla="*/ 335575 w 643865"/>
              <a:gd name="connsiteY325" fmla="*/ 618103 h 643988"/>
              <a:gd name="connsiteX326" fmla="*/ 335575 w 643865"/>
              <a:gd name="connsiteY326" fmla="*/ 576508 h 643988"/>
              <a:gd name="connsiteX327" fmla="*/ 336871 w 643865"/>
              <a:gd name="connsiteY327" fmla="*/ 550711 h 643988"/>
              <a:gd name="connsiteX328" fmla="*/ 295399 w 643865"/>
              <a:gd name="connsiteY328" fmla="*/ 198076 h 643988"/>
              <a:gd name="connsiteX329" fmla="*/ 238067 w 643865"/>
              <a:gd name="connsiteY329" fmla="*/ 198076 h 643988"/>
              <a:gd name="connsiteX330" fmla="*/ 241769 w 643865"/>
              <a:gd name="connsiteY330" fmla="*/ 270652 h 643988"/>
              <a:gd name="connsiteX331" fmla="*/ 241769 w 643865"/>
              <a:gd name="connsiteY331" fmla="*/ 373529 h 643988"/>
              <a:gd name="connsiteX332" fmla="*/ 238067 w 643865"/>
              <a:gd name="connsiteY332" fmla="*/ 445859 h 643988"/>
              <a:gd name="connsiteX333" fmla="*/ 295399 w 643865"/>
              <a:gd name="connsiteY333" fmla="*/ 445859 h 643988"/>
              <a:gd name="connsiteX334" fmla="*/ 291696 w 643865"/>
              <a:gd name="connsiteY334" fmla="*/ 373529 h 643988"/>
              <a:gd name="connsiteX335" fmla="*/ 291696 w 643865"/>
              <a:gd name="connsiteY335" fmla="*/ 270652 h 643988"/>
              <a:gd name="connsiteX336" fmla="*/ 295399 w 643865"/>
              <a:gd name="connsiteY336" fmla="*/ 198076 h 643988"/>
              <a:gd name="connsiteX337" fmla="*/ 239363 w 643865"/>
              <a:gd name="connsiteY337" fmla="*/ 562745 h 643988"/>
              <a:gd name="connsiteX338" fmla="*/ 226526 w 643865"/>
              <a:gd name="connsiteY338" fmla="*/ 602304 h 643988"/>
              <a:gd name="connsiteX339" fmla="*/ 217269 w 643865"/>
              <a:gd name="connsiteY339" fmla="*/ 626435 h 643988"/>
              <a:gd name="connsiteX340" fmla="*/ 227884 w 643865"/>
              <a:gd name="connsiteY340" fmla="*/ 629891 h 643988"/>
              <a:gd name="connsiteX341" fmla="*/ 234611 w 643865"/>
              <a:gd name="connsiteY341" fmla="*/ 604896 h 643988"/>
              <a:gd name="connsiteX342" fmla="*/ 247509 w 643865"/>
              <a:gd name="connsiteY342" fmla="*/ 565399 h 643988"/>
              <a:gd name="connsiteX343" fmla="*/ 256704 w 643865"/>
              <a:gd name="connsiteY343" fmla="*/ 541207 h 643988"/>
              <a:gd name="connsiteX344" fmla="*/ 246089 w 643865"/>
              <a:gd name="connsiteY344" fmla="*/ 537751 h 643988"/>
              <a:gd name="connsiteX345" fmla="*/ 239363 w 643865"/>
              <a:gd name="connsiteY345" fmla="*/ 562745 h 643988"/>
              <a:gd name="connsiteX346" fmla="*/ 372912 w 643865"/>
              <a:gd name="connsiteY346" fmla="*/ 571571 h 643988"/>
              <a:gd name="connsiteX347" fmla="*/ 369950 w 643865"/>
              <a:gd name="connsiteY347" fmla="*/ 545836 h 643988"/>
              <a:gd name="connsiteX348" fmla="*/ 349708 w 643865"/>
              <a:gd name="connsiteY348" fmla="*/ 549230 h 643988"/>
              <a:gd name="connsiteX349" fmla="*/ 355324 w 643865"/>
              <a:gd name="connsiteY349" fmla="*/ 574533 h 643988"/>
              <a:gd name="connsiteX350" fmla="*/ 362174 w 643865"/>
              <a:gd name="connsiteY350" fmla="*/ 615511 h 643988"/>
              <a:gd name="connsiteX351" fmla="*/ 365136 w 643865"/>
              <a:gd name="connsiteY351" fmla="*/ 641184 h 643988"/>
              <a:gd name="connsiteX352" fmla="*/ 385317 w 643865"/>
              <a:gd name="connsiteY352" fmla="*/ 637852 h 643988"/>
              <a:gd name="connsiteX353" fmla="*/ 379763 w 643865"/>
              <a:gd name="connsiteY353" fmla="*/ 612549 h 643988"/>
              <a:gd name="connsiteX354" fmla="*/ 372912 w 643865"/>
              <a:gd name="connsiteY354" fmla="*/ 571571 h 643988"/>
              <a:gd name="connsiteX355" fmla="*/ 404819 w 643865"/>
              <a:gd name="connsiteY355" fmla="*/ 562745 h 643988"/>
              <a:gd name="connsiteX356" fmla="*/ 398092 w 643865"/>
              <a:gd name="connsiteY356" fmla="*/ 538060 h 643988"/>
              <a:gd name="connsiteX357" fmla="*/ 387477 w 643865"/>
              <a:gd name="connsiteY357" fmla="*/ 541516 h 643988"/>
              <a:gd name="connsiteX358" fmla="*/ 396672 w 643865"/>
              <a:gd name="connsiteY358" fmla="*/ 565708 h 643988"/>
              <a:gd name="connsiteX359" fmla="*/ 409571 w 643865"/>
              <a:gd name="connsiteY359" fmla="*/ 605205 h 643988"/>
              <a:gd name="connsiteX360" fmla="*/ 416297 w 643865"/>
              <a:gd name="connsiteY360" fmla="*/ 630199 h 643988"/>
              <a:gd name="connsiteX361" fmla="*/ 426912 w 643865"/>
              <a:gd name="connsiteY361" fmla="*/ 626743 h 643988"/>
              <a:gd name="connsiteX362" fmla="*/ 417655 w 643865"/>
              <a:gd name="connsiteY362" fmla="*/ 602613 h 643988"/>
              <a:gd name="connsiteX363" fmla="*/ 404819 w 643865"/>
              <a:gd name="connsiteY363" fmla="*/ 562745 h 643988"/>
              <a:gd name="connsiteX364" fmla="*/ 336933 w 643865"/>
              <a:gd name="connsiteY364" fmla="*/ -27 h 643988"/>
              <a:gd name="connsiteX365" fmla="*/ 307248 w 643865"/>
              <a:gd name="connsiteY365" fmla="*/ -27 h 643988"/>
              <a:gd name="connsiteX366" fmla="*/ 308544 w 643865"/>
              <a:gd name="connsiteY366" fmla="*/ 25831 h 643988"/>
              <a:gd name="connsiteX367" fmla="*/ 308544 w 643865"/>
              <a:gd name="connsiteY367" fmla="*/ 67365 h 643988"/>
              <a:gd name="connsiteX368" fmla="*/ 307248 w 643865"/>
              <a:gd name="connsiteY368" fmla="*/ 93223 h 643988"/>
              <a:gd name="connsiteX369" fmla="*/ 336871 w 643865"/>
              <a:gd name="connsiteY369" fmla="*/ 93223 h 643988"/>
              <a:gd name="connsiteX370" fmla="*/ 335575 w 643865"/>
              <a:gd name="connsiteY370" fmla="*/ 67365 h 643988"/>
              <a:gd name="connsiteX371" fmla="*/ 335575 w 643865"/>
              <a:gd name="connsiteY371" fmla="*/ 25831 h 643988"/>
              <a:gd name="connsiteX372" fmla="*/ 336871 w 643865"/>
              <a:gd name="connsiteY372" fmla="*/ -27 h 643988"/>
              <a:gd name="connsiteX373" fmla="*/ 336933 w 643865"/>
              <a:gd name="connsiteY373" fmla="*/ -27 h 643988"/>
              <a:gd name="connsiteX374" fmla="*/ 348535 w 643865"/>
              <a:gd name="connsiteY374" fmla="*/ 445859 h 643988"/>
              <a:gd name="connsiteX375" fmla="*/ 405991 w 643865"/>
              <a:gd name="connsiteY375" fmla="*/ 445859 h 643988"/>
              <a:gd name="connsiteX376" fmla="*/ 402288 w 643865"/>
              <a:gd name="connsiteY376" fmla="*/ 373529 h 643988"/>
              <a:gd name="connsiteX377" fmla="*/ 402288 w 643865"/>
              <a:gd name="connsiteY377" fmla="*/ 270652 h 643988"/>
              <a:gd name="connsiteX378" fmla="*/ 405991 w 643865"/>
              <a:gd name="connsiteY378" fmla="*/ 198076 h 643988"/>
              <a:gd name="connsiteX379" fmla="*/ 348535 w 643865"/>
              <a:gd name="connsiteY379" fmla="*/ 198076 h 643988"/>
              <a:gd name="connsiteX380" fmla="*/ 352238 w 643865"/>
              <a:gd name="connsiteY380" fmla="*/ 270652 h 643988"/>
              <a:gd name="connsiteX381" fmla="*/ 352238 w 643865"/>
              <a:gd name="connsiteY381" fmla="*/ 373529 h 643988"/>
              <a:gd name="connsiteX382" fmla="*/ 348535 w 643865"/>
              <a:gd name="connsiteY382" fmla="*/ 445859 h 6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643865" h="643988">
                <a:moveTo>
                  <a:pt x="56195" y="191349"/>
                </a:moveTo>
                <a:cubicBezTo>
                  <a:pt x="48542" y="187331"/>
                  <a:pt x="40649" y="183789"/>
                  <a:pt x="32558" y="180734"/>
                </a:cubicBezTo>
                <a:lnTo>
                  <a:pt x="37619" y="170798"/>
                </a:lnTo>
                <a:cubicBezTo>
                  <a:pt x="44932" y="175569"/>
                  <a:pt x="52535" y="179876"/>
                  <a:pt x="60391" y="183696"/>
                </a:cubicBezTo>
                <a:lnTo>
                  <a:pt x="97420" y="202581"/>
                </a:lnTo>
                <a:cubicBezTo>
                  <a:pt x="105078" y="206580"/>
                  <a:pt x="112972" y="210104"/>
                  <a:pt x="121056" y="213134"/>
                </a:cubicBezTo>
                <a:lnTo>
                  <a:pt x="115934" y="223070"/>
                </a:lnTo>
                <a:cubicBezTo>
                  <a:pt x="108726" y="218330"/>
                  <a:pt x="101246" y="214023"/>
                  <a:pt x="93532" y="210172"/>
                </a:cubicBezTo>
                <a:lnTo>
                  <a:pt x="56195" y="191349"/>
                </a:lnTo>
                <a:close/>
                <a:moveTo>
                  <a:pt x="78535" y="247324"/>
                </a:moveTo>
                <a:cubicBezTo>
                  <a:pt x="86780" y="249910"/>
                  <a:pt x="94859" y="253001"/>
                  <a:pt x="102727" y="256581"/>
                </a:cubicBezTo>
                <a:lnTo>
                  <a:pt x="106183" y="245966"/>
                </a:lnTo>
                <a:cubicBezTo>
                  <a:pt x="97716" y="244257"/>
                  <a:pt x="89366" y="242010"/>
                  <a:pt x="81189" y="239239"/>
                </a:cubicBezTo>
                <a:lnTo>
                  <a:pt x="41877" y="226403"/>
                </a:lnTo>
                <a:cubicBezTo>
                  <a:pt x="33650" y="223817"/>
                  <a:pt x="25590" y="220725"/>
                  <a:pt x="17747" y="217145"/>
                </a:cubicBezTo>
                <a:lnTo>
                  <a:pt x="14291" y="227760"/>
                </a:lnTo>
                <a:cubicBezTo>
                  <a:pt x="22745" y="229507"/>
                  <a:pt x="31095" y="231753"/>
                  <a:pt x="39285" y="234487"/>
                </a:cubicBezTo>
                <a:lnTo>
                  <a:pt x="78535" y="247324"/>
                </a:lnTo>
                <a:close/>
                <a:moveTo>
                  <a:pt x="109392" y="181413"/>
                </a:moveTo>
                <a:cubicBezTo>
                  <a:pt x="116483" y="186338"/>
                  <a:pt x="123266" y="191701"/>
                  <a:pt x="129696" y="197459"/>
                </a:cubicBezTo>
                <a:lnTo>
                  <a:pt x="141607" y="180796"/>
                </a:lnTo>
                <a:cubicBezTo>
                  <a:pt x="134041" y="176605"/>
                  <a:pt x="126746" y="171946"/>
                  <a:pt x="119760" y="166848"/>
                </a:cubicBezTo>
                <a:lnTo>
                  <a:pt x="85941" y="142718"/>
                </a:lnTo>
                <a:cubicBezTo>
                  <a:pt x="78881" y="137775"/>
                  <a:pt x="72123" y="132418"/>
                  <a:pt x="65699" y="126672"/>
                </a:cubicBezTo>
                <a:lnTo>
                  <a:pt x="54220" y="143335"/>
                </a:lnTo>
                <a:cubicBezTo>
                  <a:pt x="61761" y="147526"/>
                  <a:pt x="69037" y="152185"/>
                  <a:pt x="76005" y="157283"/>
                </a:cubicBezTo>
                <a:lnTo>
                  <a:pt x="109392" y="181413"/>
                </a:lnTo>
                <a:close/>
                <a:moveTo>
                  <a:pt x="119760" y="477086"/>
                </a:moveTo>
                <a:cubicBezTo>
                  <a:pt x="126746" y="471988"/>
                  <a:pt x="134041" y="467329"/>
                  <a:pt x="141607" y="463139"/>
                </a:cubicBezTo>
                <a:lnTo>
                  <a:pt x="129696" y="446414"/>
                </a:lnTo>
                <a:cubicBezTo>
                  <a:pt x="123401" y="452203"/>
                  <a:pt x="116742" y="457584"/>
                  <a:pt x="109763" y="462521"/>
                </a:cubicBezTo>
                <a:lnTo>
                  <a:pt x="75696" y="486652"/>
                </a:lnTo>
                <a:cubicBezTo>
                  <a:pt x="68827" y="491737"/>
                  <a:pt x="61656" y="496396"/>
                  <a:pt x="54220" y="500599"/>
                </a:cubicBezTo>
                <a:lnTo>
                  <a:pt x="66131" y="517262"/>
                </a:lnTo>
                <a:cubicBezTo>
                  <a:pt x="72536" y="511498"/>
                  <a:pt x="79300" y="506141"/>
                  <a:pt x="86373" y="501216"/>
                </a:cubicBezTo>
                <a:lnTo>
                  <a:pt x="119760" y="477086"/>
                </a:lnTo>
                <a:close/>
                <a:moveTo>
                  <a:pt x="170675" y="494243"/>
                </a:moveTo>
                <a:lnTo>
                  <a:pt x="149568" y="473136"/>
                </a:lnTo>
                <a:cubicBezTo>
                  <a:pt x="144211" y="479900"/>
                  <a:pt x="138416" y="486312"/>
                  <a:pt x="132227" y="492329"/>
                </a:cubicBezTo>
                <a:lnTo>
                  <a:pt x="102851" y="521767"/>
                </a:lnTo>
                <a:cubicBezTo>
                  <a:pt x="96790" y="527908"/>
                  <a:pt x="90384" y="533703"/>
                  <a:pt x="83657" y="539109"/>
                </a:cubicBezTo>
                <a:lnTo>
                  <a:pt x="104702" y="560153"/>
                </a:lnTo>
                <a:cubicBezTo>
                  <a:pt x="110114" y="553414"/>
                  <a:pt x="115922" y="547002"/>
                  <a:pt x="122105" y="540960"/>
                </a:cubicBezTo>
                <a:lnTo>
                  <a:pt x="151543" y="511337"/>
                </a:lnTo>
                <a:cubicBezTo>
                  <a:pt x="157603" y="505246"/>
                  <a:pt x="164034" y="499538"/>
                  <a:pt x="170798" y="494243"/>
                </a:cubicBezTo>
                <a:lnTo>
                  <a:pt x="170675" y="494243"/>
                </a:lnTo>
                <a:close/>
                <a:moveTo>
                  <a:pt x="69401" y="288734"/>
                </a:moveTo>
                <a:cubicBezTo>
                  <a:pt x="77936" y="290092"/>
                  <a:pt x="86385" y="291949"/>
                  <a:pt x="94704" y="294288"/>
                </a:cubicBezTo>
                <a:lnTo>
                  <a:pt x="98037" y="274108"/>
                </a:lnTo>
                <a:cubicBezTo>
                  <a:pt x="89428" y="273657"/>
                  <a:pt x="80849" y="272670"/>
                  <a:pt x="72364" y="271145"/>
                </a:cubicBezTo>
                <a:lnTo>
                  <a:pt x="31385" y="264480"/>
                </a:lnTo>
                <a:cubicBezTo>
                  <a:pt x="22850" y="263123"/>
                  <a:pt x="14402" y="261265"/>
                  <a:pt x="6083" y="258926"/>
                </a:cubicBezTo>
                <a:lnTo>
                  <a:pt x="2688" y="279107"/>
                </a:lnTo>
                <a:cubicBezTo>
                  <a:pt x="11322" y="279551"/>
                  <a:pt x="19913" y="280545"/>
                  <a:pt x="28423" y="282069"/>
                </a:cubicBezTo>
                <a:lnTo>
                  <a:pt x="69401" y="288734"/>
                </a:lnTo>
                <a:close/>
                <a:moveTo>
                  <a:pt x="97049" y="441353"/>
                </a:moveTo>
                <a:cubicBezTo>
                  <a:pt x="104702" y="437435"/>
                  <a:pt x="112595" y="434016"/>
                  <a:pt x="120686" y="431109"/>
                </a:cubicBezTo>
                <a:lnTo>
                  <a:pt x="115934" y="420803"/>
                </a:lnTo>
                <a:cubicBezTo>
                  <a:pt x="108757" y="425585"/>
                  <a:pt x="101271" y="429899"/>
                  <a:pt x="93532" y="433701"/>
                </a:cubicBezTo>
                <a:lnTo>
                  <a:pt x="56503" y="452585"/>
                </a:lnTo>
                <a:cubicBezTo>
                  <a:pt x="48844" y="456585"/>
                  <a:pt x="40951" y="460108"/>
                  <a:pt x="32867" y="463139"/>
                </a:cubicBezTo>
                <a:lnTo>
                  <a:pt x="37927" y="473136"/>
                </a:lnTo>
                <a:cubicBezTo>
                  <a:pt x="45135" y="468353"/>
                  <a:pt x="52640" y="464027"/>
                  <a:pt x="60391" y="460176"/>
                </a:cubicBezTo>
                <a:lnTo>
                  <a:pt x="97049" y="441353"/>
                </a:lnTo>
                <a:close/>
                <a:moveTo>
                  <a:pt x="67365" y="335575"/>
                </a:moveTo>
                <a:cubicBezTo>
                  <a:pt x="76005" y="335476"/>
                  <a:pt x="84639" y="335908"/>
                  <a:pt x="93223" y="336871"/>
                </a:cubicBezTo>
                <a:lnTo>
                  <a:pt x="93223" y="307063"/>
                </a:lnTo>
                <a:cubicBezTo>
                  <a:pt x="84639" y="308026"/>
                  <a:pt x="76005" y="308458"/>
                  <a:pt x="67365" y="308359"/>
                </a:cubicBezTo>
                <a:lnTo>
                  <a:pt x="25831" y="308359"/>
                </a:lnTo>
                <a:cubicBezTo>
                  <a:pt x="17191" y="308458"/>
                  <a:pt x="8557" y="308026"/>
                  <a:pt x="-27" y="307063"/>
                </a:cubicBezTo>
                <a:lnTo>
                  <a:pt x="-27" y="336871"/>
                </a:lnTo>
                <a:cubicBezTo>
                  <a:pt x="8557" y="335908"/>
                  <a:pt x="17191" y="335476"/>
                  <a:pt x="25831" y="335575"/>
                </a:cubicBezTo>
                <a:lnTo>
                  <a:pt x="67365" y="335575"/>
                </a:lnTo>
                <a:close/>
                <a:moveTo>
                  <a:pt x="166848" y="119884"/>
                </a:moveTo>
                <a:cubicBezTo>
                  <a:pt x="171933" y="126857"/>
                  <a:pt x="176587" y="134134"/>
                  <a:pt x="180796" y="141669"/>
                </a:cubicBezTo>
                <a:lnTo>
                  <a:pt x="197459" y="129820"/>
                </a:lnTo>
                <a:cubicBezTo>
                  <a:pt x="191701" y="123389"/>
                  <a:pt x="186338" y="116607"/>
                  <a:pt x="181413" y="109516"/>
                </a:cubicBezTo>
                <a:lnTo>
                  <a:pt x="157283" y="75696"/>
                </a:lnTo>
                <a:cubicBezTo>
                  <a:pt x="152197" y="68723"/>
                  <a:pt x="147544" y="61446"/>
                  <a:pt x="143335" y="53911"/>
                </a:cubicBezTo>
                <a:lnTo>
                  <a:pt x="126672" y="65760"/>
                </a:lnTo>
                <a:cubicBezTo>
                  <a:pt x="132430" y="72191"/>
                  <a:pt x="137793" y="78973"/>
                  <a:pt x="142718" y="86064"/>
                </a:cubicBezTo>
                <a:lnTo>
                  <a:pt x="166848" y="119884"/>
                </a:lnTo>
                <a:close/>
                <a:moveTo>
                  <a:pt x="81189" y="404695"/>
                </a:moveTo>
                <a:cubicBezTo>
                  <a:pt x="89366" y="401924"/>
                  <a:pt x="97716" y="399678"/>
                  <a:pt x="106183" y="397968"/>
                </a:cubicBezTo>
                <a:lnTo>
                  <a:pt x="102727" y="387353"/>
                </a:lnTo>
                <a:cubicBezTo>
                  <a:pt x="94859" y="390908"/>
                  <a:pt x="86780" y="393982"/>
                  <a:pt x="78535" y="396549"/>
                </a:cubicBezTo>
                <a:lnTo>
                  <a:pt x="39038" y="409385"/>
                </a:lnTo>
                <a:cubicBezTo>
                  <a:pt x="30855" y="412150"/>
                  <a:pt x="22505" y="414397"/>
                  <a:pt x="14044" y="416112"/>
                </a:cubicBezTo>
                <a:lnTo>
                  <a:pt x="17500" y="426789"/>
                </a:lnTo>
                <a:cubicBezTo>
                  <a:pt x="25424" y="423203"/>
                  <a:pt x="33570" y="420111"/>
                  <a:pt x="41877" y="417532"/>
                </a:cubicBezTo>
                <a:lnTo>
                  <a:pt x="81189" y="404695"/>
                </a:lnTo>
                <a:close/>
                <a:moveTo>
                  <a:pt x="72364" y="372789"/>
                </a:moveTo>
                <a:cubicBezTo>
                  <a:pt x="80849" y="371265"/>
                  <a:pt x="89428" y="370277"/>
                  <a:pt x="98037" y="369827"/>
                </a:cubicBezTo>
                <a:lnTo>
                  <a:pt x="94704" y="349584"/>
                </a:lnTo>
                <a:cubicBezTo>
                  <a:pt x="86397" y="351985"/>
                  <a:pt x="77949" y="353843"/>
                  <a:pt x="69401" y="355139"/>
                </a:cubicBezTo>
                <a:lnTo>
                  <a:pt x="28423" y="362051"/>
                </a:lnTo>
                <a:cubicBezTo>
                  <a:pt x="19913" y="363544"/>
                  <a:pt x="11316" y="364538"/>
                  <a:pt x="2688" y="365013"/>
                </a:cubicBezTo>
                <a:lnTo>
                  <a:pt x="6083" y="385193"/>
                </a:lnTo>
                <a:cubicBezTo>
                  <a:pt x="14395" y="382824"/>
                  <a:pt x="22844" y="380966"/>
                  <a:pt x="31385" y="379639"/>
                </a:cubicBezTo>
                <a:lnTo>
                  <a:pt x="72364" y="372789"/>
                </a:lnTo>
                <a:close/>
                <a:moveTo>
                  <a:pt x="132350" y="151543"/>
                </a:moveTo>
                <a:cubicBezTo>
                  <a:pt x="138509" y="157585"/>
                  <a:pt x="144298" y="163997"/>
                  <a:pt x="149692" y="170736"/>
                </a:cubicBezTo>
                <a:lnTo>
                  <a:pt x="170798" y="149692"/>
                </a:lnTo>
                <a:cubicBezTo>
                  <a:pt x="164028" y="144316"/>
                  <a:pt x="157591" y="138528"/>
                  <a:pt x="151543" y="132350"/>
                </a:cubicBezTo>
                <a:lnTo>
                  <a:pt x="122105" y="102974"/>
                </a:lnTo>
                <a:cubicBezTo>
                  <a:pt x="115928" y="96926"/>
                  <a:pt x="110139" y="90489"/>
                  <a:pt x="104764" y="83719"/>
                </a:cubicBezTo>
                <a:lnTo>
                  <a:pt x="83719" y="104825"/>
                </a:lnTo>
                <a:cubicBezTo>
                  <a:pt x="90458" y="110219"/>
                  <a:pt x="96870" y="116008"/>
                  <a:pt x="102912" y="122167"/>
                </a:cubicBezTo>
                <a:lnTo>
                  <a:pt x="132350" y="151543"/>
                </a:lnTo>
                <a:close/>
                <a:moveTo>
                  <a:pt x="524051" y="166848"/>
                </a:moveTo>
                <a:cubicBezTo>
                  <a:pt x="517064" y="171946"/>
                  <a:pt x="509770" y="176605"/>
                  <a:pt x="502204" y="180796"/>
                </a:cubicBezTo>
                <a:lnTo>
                  <a:pt x="514115" y="197459"/>
                </a:lnTo>
                <a:cubicBezTo>
                  <a:pt x="520545" y="191701"/>
                  <a:pt x="527328" y="186338"/>
                  <a:pt x="534419" y="181413"/>
                </a:cubicBezTo>
                <a:lnTo>
                  <a:pt x="568238" y="157283"/>
                </a:lnTo>
                <a:cubicBezTo>
                  <a:pt x="575206" y="152185"/>
                  <a:pt x="582482" y="147526"/>
                  <a:pt x="590023" y="143335"/>
                </a:cubicBezTo>
                <a:lnTo>
                  <a:pt x="578112" y="126672"/>
                </a:lnTo>
                <a:cubicBezTo>
                  <a:pt x="571688" y="132418"/>
                  <a:pt x="564930" y="137775"/>
                  <a:pt x="557870" y="142718"/>
                </a:cubicBezTo>
                <a:lnTo>
                  <a:pt x="524051" y="166848"/>
                </a:lnTo>
                <a:close/>
                <a:moveTo>
                  <a:pt x="473136" y="149692"/>
                </a:moveTo>
                <a:lnTo>
                  <a:pt x="494243" y="170736"/>
                </a:lnTo>
                <a:cubicBezTo>
                  <a:pt x="499636" y="163997"/>
                  <a:pt x="505425" y="157585"/>
                  <a:pt x="511584" y="151543"/>
                </a:cubicBezTo>
                <a:lnTo>
                  <a:pt x="540960" y="122167"/>
                </a:lnTo>
                <a:cubicBezTo>
                  <a:pt x="547045" y="116002"/>
                  <a:pt x="553494" y="110213"/>
                  <a:pt x="560277" y="104825"/>
                </a:cubicBezTo>
                <a:lnTo>
                  <a:pt x="539232" y="83719"/>
                </a:lnTo>
                <a:cubicBezTo>
                  <a:pt x="533857" y="90489"/>
                  <a:pt x="528068" y="96926"/>
                  <a:pt x="521891" y="102974"/>
                </a:cubicBezTo>
                <a:lnTo>
                  <a:pt x="492391" y="132350"/>
                </a:lnTo>
                <a:cubicBezTo>
                  <a:pt x="486343" y="138528"/>
                  <a:pt x="479906" y="144316"/>
                  <a:pt x="473136" y="149692"/>
                </a:cubicBezTo>
                <a:close/>
                <a:moveTo>
                  <a:pt x="571879" y="271145"/>
                </a:moveTo>
                <a:cubicBezTo>
                  <a:pt x="563369" y="272670"/>
                  <a:pt x="554778" y="273663"/>
                  <a:pt x="546144" y="274108"/>
                </a:cubicBezTo>
                <a:lnTo>
                  <a:pt x="549539" y="294288"/>
                </a:lnTo>
                <a:cubicBezTo>
                  <a:pt x="557858" y="291949"/>
                  <a:pt x="566306" y="290092"/>
                  <a:pt x="574841" y="288734"/>
                </a:cubicBezTo>
                <a:lnTo>
                  <a:pt x="615820" y="281884"/>
                </a:lnTo>
                <a:cubicBezTo>
                  <a:pt x="624305" y="280359"/>
                  <a:pt x="632884" y="279372"/>
                  <a:pt x="641493" y="278921"/>
                </a:cubicBezTo>
                <a:lnTo>
                  <a:pt x="638160" y="258741"/>
                </a:lnTo>
                <a:cubicBezTo>
                  <a:pt x="629841" y="261080"/>
                  <a:pt x="621392" y="262937"/>
                  <a:pt x="612857" y="264295"/>
                </a:cubicBezTo>
                <a:lnTo>
                  <a:pt x="571879" y="271145"/>
                </a:lnTo>
                <a:close/>
                <a:moveTo>
                  <a:pt x="563054" y="239239"/>
                </a:moveTo>
                <a:cubicBezTo>
                  <a:pt x="554772" y="242022"/>
                  <a:pt x="546323" y="244269"/>
                  <a:pt x="537751" y="245966"/>
                </a:cubicBezTo>
                <a:lnTo>
                  <a:pt x="541207" y="256581"/>
                </a:lnTo>
                <a:cubicBezTo>
                  <a:pt x="549076" y="253001"/>
                  <a:pt x="557154" y="249910"/>
                  <a:pt x="565399" y="247324"/>
                </a:cubicBezTo>
                <a:lnTo>
                  <a:pt x="604896" y="234487"/>
                </a:lnTo>
                <a:cubicBezTo>
                  <a:pt x="612987" y="231766"/>
                  <a:pt x="621232" y="229519"/>
                  <a:pt x="629582" y="227760"/>
                </a:cubicBezTo>
                <a:lnTo>
                  <a:pt x="626126" y="217145"/>
                </a:lnTo>
                <a:cubicBezTo>
                  <a:pt x="618282" y="220725"/>
                  <a:pt x="610222" y="223817"/>
                  <a:pt x="601996" y="226403"/>
                </a:cubicBezTo>
                <a:lnTo>
                  <a:pt x="563054" y="239239"/>
                </a:lnTo>
                <a:close/>
                <a:moveTo>
                  <a:pt x="446476" y="129820"/>
                </a:moveTo>
                <a:lnTo>
                  <a:pt x="463139" y="141669"/>
                </a:lnTo>
                <a:cubicBezTo>
                  <a:pt x="467347" y="134134"/>
                  <a:pt x="472001" y="126857"/>
                  <a:pt x="477086" y="119884"/>
                </a:cubicBezTo>
                <a:lnTo>
                  <a:pt x="501216" y="86064"/>
                </a:lnTo>
                <a:cubicBezTo>
                  <a:pt x="506086" y="78980"/>
                  <a:pt x="511381" y="72197"/>
                  <a:pt x="517077" y="65760"/>
                </a:cubicBezTo>
                <a:lnTo>
                  <a:pt x="500414" y="53911"/>
                </a:lnTo>
                <a:cubicBezTo>
                  <a:pt x="496205" y="61446"/>
                  <a:pt x="491552" y="68723"/>
                  <a:pt x="486467" y="75696"/>
                </a:cubicBezTo>
                <a:lnTo>
                  <a:pt x="462336" y="109516"/>
                </a:lnTo>
                <a:cubicBezTo>
                  <a:pt x="457467" y="116601"/>
                  <a:pt x="452172" y="123383"/>
                  <a:pt x="446476" y="129820"/>
                </a:cubicBezTo>
                <a:close/>
                <a:moveTo>
                  <a:pt x="430677" y="120686"/>
                </a:moveTo>
                <a:cubicBezTo>
                  <a:pt x="433707" y="112601"/>
                  <a:pt x="437231" y="104708"/>
                  <a:pt x="441230" y="97049"/>
                </a:cubicBezTo>
                <a:lnTo>
                  <a:pt x="459744" y="60021"/>
                </a:lnTo>
                <a:cubicBezTo>
                  <a:pt x="463608" y="52300"/>
                  <a:pt x="467934" y="44814"/>
                  <a:pt x="472704" y="37619"/>
                </a:cubicBezTo>
                <a:lnTo>
                  <a:pt x="462707" y="32558"/>
                </a:lnTo>
                <a:cubicBezTo>
                  <a:pt x="459701" y="40655"/>
                  <a:pt x="456177" y="48548"/>
                  <a:pt x="452153" y="56195"/>
                </a:cubicBezTo>
                <a:lnTo>
                  <a:pt x="433639" y="93223"/>
                </a:lnTo>
                <a:cubicBezTo>
                  <a:pt x="429776" y="100944"/>
                  <a:pt x="425450" y="108430"/>
                  <a:pt x="420679" y="115625"/>
                </a:cubicBezTo>
                <a:lnTo>
                  <a:pt x="430677" y="120686"/>
                </a:lnTo>
                <a:close/>
                <a:moveTo>
                  <a:pt x="202334" y="97049"/>
                </a:moveTo>
                <a:cubicBezTo>
                  <a:pt x="206333" y="104708"/>
                  <a:pt x="209857" y="112601"/>
                  <a:pt x="212887" y="120686"/>
                </a:cubicBezTo>
                <a:lnTo>
                  <a:pt x="222885" y="115625"/>
                </a:lnTo>
                <a:cubicBezTo>
                  <a:pt x="218114" y="108430"/>
                  <a:pt x="213788" y="100944"/>
                  <a:pt x="209925" y="93223"/>
                </a:cubicBezTo>
                <a:lnTo>
                  <a:pt x="191102" y="56195"/>
                </a:lnTo>
                <a:cubicBezTo>
                  <a:pt x="187078" y="48548"/>
                  <a:pt x="183554" y="40655"/>
                  <a:pt x="180549" y="32558"/>
                </a:cubicBezTo>
                <a:lnTo>
                  <a:pt x="170551" y="37619"/>
                </a:lnTo>
                <a:cubicBezTo>
                  <a:pt x="175451" y="44796"/>
                  <a:pt x="179882" y="52276"/>
                  <a:pt x="183820" y="60021"/>
                </a:cubicBezTo>
                <a:lnTo>
                  <a:pt x="202334" y="97049"/>
                </a:lnTo>
                <a:close/>
                <a:moveTo>
                  <a:pt x="239363" y="81189"/>
                </a:moveTo>
                <a:cubicBezTo>
                  <a:pt x="242115" y="89267"/>
                  <a:pt x="244361" y="97512"/>
                  <a:pt x="246089" y="105875"/>
                </a:cubicBezTo>
                <a:lnTo>
                  <a:pt x="256704" y="102480"/>
                </a:lnTo>
                <a:cubicBezTo>
                  <a:pt x="253125" y="94624"/>
                  <a:pt x="250051" y="86539"/>
                  <a:pt x="247509" y="78288"/>
                </a:cubicBezTo>
                <a:lnTo>
                  <a:pt x="234611" y="38729"/>
                </a:lnTo>
                <a:cubicBezTo>
                  <a:pt x="231877" y="30645"/>
                  <a:pt x="229630" y="22400"/>
                  <a:pt x="227884" y="14044"/>
                </a:cubicBezTo>
                <a:lnTo>
                  <a:pt x="217145" y="17623"/>
                </a:lnTo>
                <a:cubicBezTo>
                  <a:pt x="220725" y="25492"/>
                  <a:pt x="223817" y="33570"/>
                  <a:pt x="226403" y="41815"/>
                </a:cubicBezTo>
                <a:lnTo>
                  <a:pt x="239363" y="81189"/>
                </a:lnTo>
                <a:close/>
                <a:moveTo>
                  <a:pt x="271269" y="72364"/>
                </a:moveTo>
                <a:cubicBezTo>
                  <a:pt x="272744" y="80794"/>
                  <a:pt x="273694" y="89304"/>
                  <a:pt x="274108" y="97852"/>
                </a:cubicBezTo>
                <a:lnTo>
                  <a:pt x="294350" y="94519"/>
                </a:lnTo>
                <a:cubicBezTo>
                  <a:pt x="291962" y="86206"/>
                  <a:pt x="290086" y="77758"/>
                  <a:pt x="288734" y="69216"/>
                </a:cubicBezTo>
                <a:lnTo>
                  <a:pt x="281884" y="28238"/>
                </a:lnTo>
                <a:cubicBezTo>
                  <a:pt x="280390" y="19728"/>
                  <a:pt x="279397" y="11131"/>
                  <a:pt x="278921" y="2503"/>
                </a:cubicBezTo>
                <a:lnTo>
                  <a:pt x="258741" y="5897"/>
                </a:lnTo>
                <a:cubicBezTo>
                  <a:pt x="261080" y="14217"/>
                  <a:pt x="262937" y="22665"/>
                  <a:pt x="264295" y="31200"/>
                </a:cubicBezTo>
                <a:lnTo>
                  <a:pt x="271269" y="72364"/>
                </a:lnTo>
                <a:close/>
                <a:moveTo>
                  <a:pt x="372912" y="72364"/>
                </a:moveTo>
                <a:lnTo>
                  <a:pt x="379763" y="31385"/>
                </a:lnTo>
                <a:cubicBezTo>
                  <a:pt x="381120" y="22850"/>
                  <a:pt x="382978" y="14402"/>
                  <a:pt x="385317" y="6083"/>
                </a:cubicBezTo>
                <a:lnTo>
                  <a:pt x="365136" y="2688"/>
                </a:lnTo>
                <a:cubicBezTo>
                  <a:pt x="364661" y="11316"/>
                  <a:pt x="363667" y="19913"/>
                  <a:pt x="362174" y="28423"/>
                </a:cubicBezTo>
                <a:lnTo>
                  <a:pt x="355324" y="69401"/>
                </a:lnTo>
                <a:cubicBezTo>
                  <a:pt x="353972" y="77943"/>
                  <a:pt x="352096" y="86391"/>
                  <a:pt x="349708" y="94704"/>
                </a:cubicBezTo>
                <a:lnTo>
                  <a:pt x="369950" y="98037"/>
                </a:lnTo>
                <a:cubicBezTo>
                  <a:pt x="370357" y="89428"/>
                  <a:pt x="371301" y="80856"/>
                  <a:pt x="372789" y="72364"/>
                </a:cubicBezTo>
                <a:lnTo>
                  <a:pt x="372912" y="72364"/>
                </a:lnTo>
                <a:close/>
                <a:moveTo>
                  <a:pt x="404819" y="81189"/>
                </a:moveTo>
                <a:lnTo>
                  <a:pt x="417655" y="41630"/>
                </a:lnTo>
                <a:cubicBezTo>
                  <a:pt x="420210" y="33453"/>
                  <a:pt x="423259" y="25430"/>
                  <a:pt x="426789" y="17623"/>
                </a:cubicBezTo>
                <a:lnTo>
                  <a:pt x="416174" y="14229"/>
                </a:lnTo>
                <a:cubicBezTo>
                  <a:pt x="414397" y="22579"/>
                  <a:pt x="412150" y="30818"/>
                  <a:pt x="409447" y="38915"/>
                </a:cubicBezTo>
                <a:lnTo>
                  <a:pt x="396549" y="78473"/>
                </a:lnTo>
                <a:cubicBezTo>
                  <a:pt x="394025" y="86737"/>
                  <a:pt x="390995" y="94834"/>
                  <a:pt x="387477" y="102727"/>
                </a:cubicBezTo>
                <a:lnTo>
                  <a:pt x="398092" y="106121"/>
                </a:lnTo>
                <a:cubicBezTo>
                  <a:pt x="399770" y="97679"/>
                  <a:pt x="401973" y="89354"/>
                  <a:pt x="404695" y="81189"/>
                </a:cubicBezTo>
                <a:lnTo>
                  <a:pt x="404819" y="81189"/>
                </a:lnTo>
                <a:close/>
                <a:moveTo>
                  <a:pt x="546761" y="202581"/>
                </a:moveTo>
                <a:cubicBezTo>
                  <a:pt x="539146" y="206574"/>
                  <a:pt x="531296" y="210098"/>
                  <a:pt x="523248" y="213134"/>
                </a:cubicBezTo>
                <a:lnTo>
                  <a:pt x="528309" y="223070"/>
                </a:lnTo>
                <a:cubicBezTo>
                  <a:pt x="535505" y="218318"/>
                  <a:pt x="542984" y="214010"/>
                  <a:pt x="550711" y="210172"/>
                </a:cubicBezTo>
                <a:lnTo>
                  <a:pt x="587740" y="191349"/>
                </a:lnTo>
                <a:cubicBezTo>
                  <a:pt x="595392" y="187331"/>
                  <a:pt x="603286" y="183789"/>
                  <a:pt x="611376" y="180734"/>
                </a:cubicBezTo>
                <a:lnTo>
                  <a:pt x="606316" y="170798"/>
                </a:lnTo>
                <a:cubicBezTo>
                  <a:pt x="599101" y="175562"/>
                  <a:pt x="591603" y="179870"/>
                  <a:pt x="583852" y="183696"/>
                </a:cubicBezTo>
                <a:lnTo>
                  <a:pt x="546761" y="202581"/>
                </a:lnTo>
                <a:close/>
                <a:moveTo>
                  <a:pt x="441230" y="546823"/>
                </a:moveTo>
                <a:cubicBezTo>
                  <a:pt x="437225" y="539195"/>
                  <a:pt x="433695" y="531321"/>
                  <a:pt x="430677" y="523248"/>
                </a:cubicBezTo>
                <a:lnTo>
                  <a:pt x="420679" y="528309"/>
                </a:lnTo>
                <a:cubicBezTo>
                  <a:pt x="425474" y="535492"/>
                  <a:pt x="429807" y="542972"/>
                  <a:pt x="433639" y="550711"/>
                </a:cubicBezTo>
                <a:lnTo>
                  <a:pt x="452153" y="587740"/>
                </a:lnTo>
                <a:cubicBezTo>
                  <a:pt x="456177" y="595386"/>
                  <a:pt x="459701" y="603279"/>
                  <a:pt x="462707" y="611376"/>
                </a:cubicBezTo>
                <a:lnTo>
                  <a:pt x="472704" y="606316"/>
                </a:lnTo>
                <a:cubicBezTo>
                  <a:pt x="467921" y="599108"/>
                  <a:pt x="463595" y="591603"/>
                  <a:pt x="459744" y="583852"/>
                </a:cubicBezTo>
                <a:lnTo>
                  <a:pt x="441230" y="546823"/>
                </a:lnTo>
                <a:close/>
                <a:moveTo>
                  <a:pt x="550588" y="433701"/>
                </a:moveTo>
                <a:cubicBezTo>
                  <a:pt x="542836" y="429912"/>
                  <a:pt x="535357" y="425598"/>
                  <a:pt x="528185" y="420803"/>
                </a:cubicBezTo>
                <a:lnTo>
                  <a:pt x="523248" y="431109"/>
                </a:lnTo>
                <a:cubicBezTo>
                  <a:pt x="531345" y="434114"/>
                  <a:pt x="539238" y="437638"/>
                  <a:pt x="546885" y="441662"/>
                </a:cubicBezTo>
                <a:lnTo>
                  <a:pt x="583913" y="460176"/>
                </a:lnTo>
                <a:cubicBezTo>
                  <a:pt x="591665" y="464027"/>
                  <a:pt x="599169" y="468353"/>
                  <a:pt x="606377" y="473136"/>
                </a:cubicBezTo>
                <a:lnTo>
                  <a:pt x="611438" y="463139"/>
                </a:lnTo>
                <a:cubicBezTo>
                  <a:pt x="603353" y="460108"/>
                  <a:pt x="595460" y="456585"/>
                  <a:pt x="587801" y="452585"/>
                </a:cubicBezTo>
                <a:lnTo>
                  <a:pt x="550588" y="433701"/>
                </a:lnTo>
                <a:close/>
                <a:moveTo>
                  <a:pt x="511461" y="492329"/>
                </a:moveTo>
                <a:cubicBezTo>
                  <a:pt x="505271" y="486312"/>
                  <a:pt x="499476" y="479900"/>
                  <a:pt x="494119" y="473136"/>
                </a:cubicBezTo>
                <a:lnTo>
                  <a:pt x="473013" y="494243"/>
                </a:lnTo>
                <a:cubicBezTo>
                  <a:pt x="479820" y="499531"/>
                  <a:pt x="486294" y="505240"/>
                  <a:pt x="492391" y="511337"/>
                </a:cubicBezTo>
                <a:lnTo>
                  <a:pt x="521767" y="540713"/>
                </a:lnTo>
                <a:cubicBezTo>
                  <a:pt x="527926" y="546755"/>
                  <a:pt x="533715" y="553167"/>
                  <a:pt x="539109" y="559907"/>
                </a:cubicBezTo>
                <a:lnTo>
                  <a:pt x="560277" y="539109"/>
                </a:lnTo>
                <a:cubicBezTo>
                  <a:pt x="553550" y="533703"/>
                  <a:pt x="547144" y="527908"/>
                  <a:pt x="541084" y="521767"/>
                </a:cubicBezTo>
                <a:lnTo>
                  <a:pt x="511461" y="492329"/>
                </a:lnTo>
                <a:close/>
                <a:moveTo>
                  <a:pt x="476963" y="524051"/>
                </a:moveTo>
                <a:cubicBezTo>
                  <a:pt x="471865" y="517065"/>
                  <a:pt x="467205" y="509770"/>
                  <a:pt x="463015" y="502204"/>
                </a:cubicBezTo>
                <a:lnTo>
                  <a:pt x="446352" y="514115"/>
                </a:lnTo>
                <a:cubicBezTo>
                  <a:pt x="452110" y="520545"/>
                  <a:pt x="457473" y="527328"/>
                  <a:pt x="462398" y="534419"/>
                </a:cubicBezTo>
                <a:lnTo>
                  <a:pt x="486528" y="568238"/>
                </a:lnTo>
                <a:cubicBezTo>
                  <a:pt x="491638" y="575193"/>
                  <a:pt x="496298" y="582469"/>
                  <a:pt x="500476" y="590023"/>
                </a:cubicBezTo>
                <a:lnTo>
                  <a:pt x="517139" y="578112"/>
                </a:lnTo>
                <a:cubicBezTo>
                  <a:pt x="511393" y="571688"/>
                  <a:pt x="506036" y="564930"/>
                  <a:pt x="501093" y="557870"/>
                </a:cubicBezTo>
                <a:lnTo>
                  <a:pt x="476963" y="524051"/>
                </a:lnTo>
                <a:close/>
                <a:moveTo>
                  <a:pt x="534295" y="462336"/>
                </a:moveTo>
                <a:cubicBezTo>
                  <a:pt x="527186" y="457412"/>
                  <a:pt x="520403" y="452030"/>
                  <a:pt x="513991" y="446229"/>
                </a:cubicBezTo>
                <a:lnTo>
                  <a:pt x="502080" y="462953"/>
                </a:lnTo>
                <a:cubicBezTo>
                  <a:pt x="509646" y="467144"/>
                  <a:pt x="516941" y="471803"/>
                  <a:pt x="523927" y="476901"/>
                </a:cubicBezTo>
                <a:lnTo>
                  <a:pt x="557747" y="501031"/>
                </a:lnTo>
                <a:cubicBezTo>
                  <a:pt x="564819" y="505956"/>
                  <a:pt x="571583" y="511313"/>
                  <a:pt x="577989" y="517077"/>
                </a:cubicBezTo>
                <a:lnTo>
                  <a:pt x="589900" y="500414"/>
                </a:lnTo>
                <a:cubicBezTo>
                  <a:pt x="582358" y="496224"/>
                  <a:pt x="575082" y="491564"/>
                  <a:pt x="568115" y="486467"/>
                </a:cubicBezTo>
                <a:lnTo>
                  <a:pt x="534295" y="462336"/>
                </a:lnTo>
                <a:close/>
                <a:moveTo>
                  <a:pt x="197335" y="513929"/>
                </a:moveTo>
                <a:lnTo>
                  <a:pt x="180672" y="502019"/>
                </a:lnTo>
                <a:cubicBezTo>
                  <a:pt x="176482" y="509585"/>
                  <a:pt x="171822" y="516879"/>
                  <a:pt x="166725" y="523865"/>
                </a:cubicBezTo>
                <a:lnTo>
                  <a:pt x="142595" y="557685"/>
                </a:lnTo>
                <a:cubicBezTo>
                  <a:pt x="137651" y="564745"/>
                  <a:pt x="132294" y="571503"/>
                  <a:pt x="126549" y="577927"/>
                </a:cubicBezTo>
                <a:lnTo>
                  <a:pt x="143212" y="589838"/>
                </a:lnTo>
                <a:cubicBezTo>
                  <a:pt x="147390" y="582284"/>
                  <a:pt x="152049" y="575008"/>
                  <a:pt x="157159" y="568053"/>
                </a:cubicBezTo>
                <a:lnTo>
                  <a:pt x="181289" y="534233"/>
                </a:lnTo>
                <a:cubicBezTo>
                  <a:pt x="186264" y="527204"/>
                  <a:pt x="191664" y="520484"/>
                  <a:pt x="197459" y="514115"/>
                </a:cubicBezTo>
                <a:lnTo>
                  <a:pt x="197335" y="513929"/>
                </a:lnTo>
                <a:close/>
                <a:moveTo>
                  <a:pt x="565276" y="396672"/>
                </a:moveTo>
                <a:cubicBezTo>
                  <a:pt x="557031" y="394105"/>
                  <a:pt x="548952" y="391032"/>
                  <a:pt x="541084" y="387477"/>
                </a:cubicBezTo>
                <a:lnTo>
                  <a:pt x="537628" y="398092"/>
                </a:lnTo>
                <a:cubicBezTo>
                  <a:pt x="546095" y="399801"/>
                  <a:pt x="554445" y="402048"/>
                  <a:pt x="562622" y="404819"/>
                </a:cubicBezTo>
                <a:lnTo>
                  <a:pt x="602181" y="417655"/>
                </a:lnTo>
                <a:cubicBezTo>
                  <a:pt x="610407" y="420241"/>
                  <a:pt x="618467" y="423333"/>
                  <a:pt x="626311" y="426912"/>
                </a:cubicBezTo>
                <a:lnTo>
                  <a:pt x="629767" y="416236"/>
                </a:lnTo>
                <a:cubicBezTo>
                  <a:pt x="621405" y="414508"/>
                  <a:pt x="613160" y="412261"/>
                  <a:pt x="605081" y="409509"/>
                </a:cubicBezTo>
                <a:lnTo>
                  <a:pt x="565276" y="396672"/>
                </a:lnTo>
                <a:close/>
                <a:moveTo>
                  <a:pt x="576446" y="308483"/>
                </a:moveTo>
                <a:cubicBezTo>
                  <a:pt x="567806" y="308581"/>
                  <a:pt x="559172" y="308149"/>
                  <a:pt x="550588" y="307187"/>
                </a:cubicBezTo>
                <a:lnTo>
                  <a:pt x="550588" y="336995"/>
                </a:lnTo>
                <a:cubicBezTo>
                  <a:pt x="559172" y="336032"/>
                  <a:pt x="567806" y="335600"/>
                  <a:pt x="576446" y="335699"/>
                </a:cubicBezTo>
                <a:lnTo>
                  <a:pt x="617980" y="335699"/>
                </a:lnTo>
                <a:cubicBezTo>
                  <a:pt x="626620" y="335600"/>
                  <a:pt x="635254" y="336032"/>
                  <a:pt x="643838" y="336995"/>
                </a:cubicBezTo>
                <a:lnTo>
                  <a:pt x="643838" y="307063"/>
                </a:lnTo>
                <a:cubicBezTo>
                  <a:pt x="635254" y="308026"/>
                  <a:pt x="626620" y="308458"/>
                  <a:pt x="617980" y="308359"/>
                </a:cubicBezTo>
                <a:lnTo>
                  <a:pt x="576446" y="308483"/>
                </a:lnTo>
                <a:close/>
                <a:moveTo>
                  <a:pt x="574409" y="355262"/>
                </a:moveTo>
                <a:cubicBezTo>
                  <a:pt x="565862" y="353966"/>
                  <a:pt x="557413" y="352108"/>
                  <a:pt x="549107" y="349708"/>
                </a:cubicBezTo>
                <a:lnTo>
                  <a:pt x="545712" y="369950"/>
                </a:lnTo>
                <a:cubicBezTo>
                  <a:pt x="554346" y="370394"/>
                  <a:pt x="562937" y="371388"/>
                  <a:pt x="571447" y="372912"/>
                </a:cubicBezTo>
                <a:lnTo>
                  <a:pt x="612425" y="379763"/>
                </a:lnTo>
                <a:cubicBezTo>
                  <a:pt x="620967" y="381089"/>
                  <a:pt x="629415" y="382947"/>
                  <a:pt x="637728" y="385317"/>
                </a:cubicBezTo>
                <a:lnTo>
                  <a:pt x="641061" y="365136"/>
                </a:lnTo>
                <a:cubicBezTo>
                  <a:pt x="632452" y="364655"/>
                  <a:pt x="623880" y="363667"/>
                  <a:pt x="615388" y="362174"/>
                </a:cubicBezTo>
                <a:lnTo>
                  <a:pt x="574409" y="355262"/>
                </a:lnTo>
                <a:close/>
                <a:moveTo>
                  <a:pt x="213134" y="523248"/>
                </a:moveTo>
                <a:cubicBezTo>
                  <a:pt x="210036" y="531327"/>
                  <a:pt x="206426" y="539201"/>
                  <a:pt x="202334" y="546823"/>
                </a:cubicBezTo>
                <a:lnTo>
                  <a:pt x="183449" y="583852"/>
                </a:lnTo>
                <a:cubicBezTo>
                  <a:pt x="179642" y="591615"/>
                  <a:pt x="175334" y="599120"/>
                  <a:pt x="170551" y="606316"/>
                </a:cubicBezTo>
                <a:lnTo>
                  <a:pt x="180549" y="611376"/>
                </a:lnTo>
                <a:cubicBezTo>
                  <a:pt x="183554" y="603279"/>
                  <a:pt x="187078" y="595386"/>
                  <a:pt x="191102" y="587740"/>
                </a:cubicBezTo>
                <a:lnTo>
                  <a:pt x="209925" y="550711"/>
                </a:lnTo>
                <a:cubicBezTo>
                  <a:pt x="213757" y="542972"/>
                  <a:pt x="218090" y="535492"/>
                  <a:pt x="222885" y="528309"/>
                </a:cubicBezTo>
                <a:lnTo>
                  <a:pt x="213134" y="523248"/>
                </a:lnTo>
                <a:close/>
                <a:moveTo>
                  <a:pt x="271145" y="571571"/>
                </a:moveTo>
                <a:lnTo>
                  <a:pt x="264048" y="612549"/>
                </a:lnTo>
                <a:cubicBezTo>
                  <a:pt x="262684" y="621084"/>
                  <a:pt x="260833" y="629533"/>
                  <a:pt x="258494" y="637852"/>
                </a:cubicBezTo>
                <a:lnTo>
                  <a:pt x="278675" y="641184"/>
                </a:lnTo>
                <a:cubicBezTo>
                  <a:pt x="279150" y="632575"/>
                  <a:pt x="280143" y="624003"/>
                  <a:pt x="281637" y="615511"/>
                </a:cubicBezTo>
                <a:lnTo>
                  <a:pt x="288734" y="574533"/>
                </a:lnTo>
                <a:cubicBezTo>
                  <a:pt x="290079" y="565992"/>
                  <a:pt x="291955" y="557543"/>
                  <a:pt x="294350" y="549230"/>
                </a:cubicBezTo>
                <a:lnTo>
                  <a:pt x="274108" y="545836"/>
                </a:lnTo>
                <a:cubicBezTo>
                  <a:pt x="273663" y="554470"/>
                  <a:pt x="272670" y="563060"/>
                  <a:pt x="271145" y="571571"/>
                </a:cubicBezTo>
                <a:close/>
                <a:moveTo>
                  <a:pt x="336871" y="550711"/>
                </a:moveTo>
                <a:lnTo>
                  <a:pt x="307248" y="550711"/>
                </a:lnTo>
                <a:cubicBezTo>
                  <a:pt x="308211" y="559277"/>
                  <a:pt x="308643" y="567892"/>
                  <a:pt x="308544" y="576508"/>
                </a:cubicBezTo>
                <a:lnTo>
                  <a:pt x="308544" y="618103"/>
                </a:lnTo>
                <a:cubicBezTo>
                  <a:pt x="308637" y="626743"/>
                  <a:pt x="308205" y="635377"/>
                  <a:pt x="307248" y="643962"/>
                </a:cubicBezTo>
                <a:lnTo>
                  <a:pt x="336871" y="643962"/>
                </a:lnTo>
                <a:cubicBezTo>
                  <a:pt x="335915" y="635377"/>
                  <a:pt x="335483" y="626743"/>
                  <a:pt x="335575" y="618103"/>
                </a:cubicBezTo>
                <a:lnTo>
                  <a:pt x="335575" y="576508"/>
                </a:lnTo>
                <a:cubicBezTo>
                  <a:pt x="335476" y="567892"/>
                  <a:pt x="335908" y="559277"/>
                  <a:pt x="336871" y="550711"/>
                </a:cubicBezTo>
                <a:close/>
                <a:moveTo>
                  <a:pt x="295399" y="198076"/>
                </a:moveTo>
                <a:lnTo>
                  <a:pt x="238067" y="198076"/>
                </a:lnTo>
                <a:cubicBezTo>
                  <a:pt x="240807" y="222169"/>
                  <a:pt x="242041" y="246404"/>
                  <a:pt x="241769" y="270652"/>
                </a:cubicBezTo>
                <a:lnTo>
                  <a:pt x="241769" y="373529"/>
                </a:lnTo>
                <a:cubicBezTo>
                  <a:pt x="242029" y="397691"/>
                  <a:pt x="240794" y="421846"/>
                  <a:pt x="238067" y="445859"/>
                </a:cubicBezTo>
                <a:lnTo>
                  <a:pt x="295399" y="445859"/>
                </a:lnTo>
                <a:cubicBezTo>
                  <a:pt x="292671" y="421846"/>
                  <a:pt x="291437" y="397691"/>
                  <a:pt x="291696" y="373529"/>
                </a:cubicBezTo>
                <a:lnTo>
                  <a:pt x="291696" y="270652"/>
                </a:lnTo>
                <a:cubicBezTo>
                  <a:pt x="291425" y="246404"/>
                  <a:pt x="292659" y="222169"/>
                  <a:pt x="295399" y="198076"/>
                </a:cubicBezTo>
                <a:close/>
                <a:moveTo>
                  <a:pt x="239363" y="562745"/>
                </a:moveTo>
                <a:lnTo>
                  <a:pt x="226526" y="602304"/>
                </a:lnTo>
                <a:cubicBezTo>
                  <a:pt x="223940" y="610531"/>
                  <a:pt x="220848" y="618591"/>
                  <a:pt x="217269" y="626435"/>
                </a:cubicBezTo>
                <a:lnTo>
                  <a:pt x="227884" y="629891"/>
                </a:lnTo>
                <a:cubicBezTo>
                  <a:pt x="229624" y="621430"/>
                  <a:pt x="231870" y="613086"/>
                  <a:pt x="234611" y="604896"/>
                </a:cubicBezTo>
                <a:lnTo>
                  <a:pt x="247509" y="565399"/>
                </a:lnTo>
                <a:cubicBezTo>
                  <a:pt x="250051" y="557148"/>
                  <a:pt x="253125" y="549063"/>
                  <a:pt x="256704" y="541207"/>
                </a:cubicBezTo>
                <a:lnTo>
                  <a:pt x="246089" y="537751"/>
                </a:lnTo>
                <a:cubicBezTo>
                  <a:pt x="244380" y="546218"/>
                  <a:pt x="242133" y="554568"/>
                  <a:pt x="239363" y="562745"/>
                </a:cubicBezTo>
                <a:close/>
                <a:moveTo>
                  <a:pt x="372912" y="571571"/>
                </a:moveTo>
                <a:cubicBezTo>
                  <a:pt x="371388" y="563060"/>
                  <a:pt x="370394" y="554470"/>
                  <a:pt x="369950" y="545836"/>
                </a:cubicBezTo>
                <a:lnTo>
                  <a:pt x="349708" y="549230"/>
                </a:lnTo>
                <a:cubicBezTo>
                  <a:pt x="352102" y="557543"/>
                  <a:pt x="353978" y="565992"/>
                  <a:pt x="355324" y="574533"/>
                </a:cubicBezTo>
                <a:lnTo>
                  <a:pt x="362174" y="615511"/>
                </a:lnTo>
                <a:cubicBezTo>
                  <a:pt x="363667" y="624003"/>
                  <a:pt x="364661" y="632575"/>
                  <a:pt x="365136" y="641184"/>
                </a:cubicBezTo>
                <a:lnTo>
                  <a:pt x="385317" y="637852"/>
                </a:lnTo>
                <a:cubicBezTo>
                  <a:pt x="382978" y="629533"/>
                  <a:pt x="381126" y="621084"/>
                  <a:pt x="379763" y="612549"/>
                </a:cubicBezTo>
                <a:lnTo>
                  <a:pt x="372912" y="571571"/>
                </a:lnTo>
                <a:close/>
                <a:moveTo>
                  <a:pt x="404819" y="562745"/>
                </a:moveTo>
                <a:cubicBezTo>
                  <a:pt x="402060" y="554667"/>
                  <a:pt x="399814" y="546422"/>
                  <a:pt x="398092" y="538060"/>
                </a:cubicBezTo>
                <a:lnTo>
                  <a:pt x="387477" y="541516"/>
                </a:lnTo>
                <a:cubicBezTo>
                  <a:pt x="391032" y="549384"/>
                  <a:pt x="394105" y="557463"/>
                  <a:pt x="396672" y="565708"/>
                </a:cubicBezTo>
                <a:lnTo>
                  <a:pt x="409571" y="605205"/>
                </a:lnTo>
                <a:cubicBezTo>
                  <a:pt x="412286" y="613401"/>
                  <a:pt x="414532" y="621744"/>
                  <a:pt x="416297" y="630199"/>
                </a:cubicBezTo>
                <a:lnTo>
                  <a:pt x="426912" y="626743"/>
                </a:lnTo>
                <a:cubicBezTo>
                  <a:pt x="423333" y="618899"/>
                  <a:pt x="420241" y="610839"/>
                  <a:pt x="417655" y="602613"/>
                </a:cubicBezTo>
                <a:lnTo>
                  <a:pt x="404819" y="562745"/>
                </a:lnTo>
                <a:close/>
                <a:moveTo>
                  <a:pt x="336933" y="-27"/>
                </a:moveTo>
                <a:lnTo>
                  <a:pt x="307248" y="-27"/>
                </a:lnTo>
                <a:cubicBezTo>
                  <a:pt x="308211" y="8557"/>
                  <a:pt x="308643" y="17191"/>
                  <a:pt x="308544" y="25831"/>
                </a:cubicBezTo>
                <a:lnTo>
                  <a:pt x="308544" y="67365"/>
                </a:lnTo>
                <a:cubicBezTo>
                  <a:pt x="308643" y="76005"/>
                  <a:pt x="308211" y="84639"/>
                  <a:pt x="307248" y="93223"/>
                </a:cubicBezTo>
                <a:lnTo>
                  <a:pt x="336871" y="93223"/>
                </a:lnTo>
                <a:cubicBezTo>
                  <a:pt x="335908" y="84639"/>
                  <a:pt x="335476" y="76005"/>
                  <a:pt x="335575" y="67365"/>
                </a:cubicBezTo>
                <a:lnTo>
                  <a:pt x="335575" y="25831"/>
                </a:lnTo>
                <a:cubicBezTo>
                  <a:pt x="335476" y="17191"/>
                  <a:pt x="335908" y="8557"/>
                  <a:pt x="336871" y="-27"/>
                </a:cubicBezTo>
                <a:lnTo>
                  <a:pt x="336933" y="-27"/>
                </a:lnTo>
                <a:close/>
                <a:moveTo>
                  <a:pt x="348535" y="445859"/>
                </a:moveTo>
                <a:lnTo>
                  <a:pt x="405991" y="445859"/>
                </a:lnTo>
                <a:cubicBezTo>
                  <a:pt x="403263" y="421846"/>
                  <a:pt x="402029" y="397691"/>
                  <a:pt x="402288" y="373529"/>
                </a:cubicBezTo>
                <a:lnTo>
                  <a:pt x="402288" y="270652"/>
                </a:lnTo>
                <a:cubicBezTo>
                  <a:pt x="402017" y="246404"/>
                  <a:pt x="403251" y="222169"/>
                  <a:pt x="405991" y="198076"/>
                </a:cubicBezTo>
                <a:lnTo>
                  <a:pt x="348535" y="198076"/>
                </a:lnTo>
                <a:cubicBezTo>
                  <a:pt x="351275" y="222169"/>
                  <a:pt x="352509" y="246404"/>
                  <a:pt x="352238" y="270652"/>
                </a:cubicBezTo>
                <a:lnTo>
                  <a:pt x="352238" y="373529"/>
                </a:lnTo>
                <a:cubicBezTo>
                  <a:pt x="352497" y="397691"/>
                  <a:pt x="351263" y="421846"/>
                  <a:pt x="348535" y="445859"/>
                </a:cubicBezTo>
                <a:close/>
              </a:path>
            </a:pathLst>
          </a:custGeom>
          <a:solidFill>
            <a:srgbClr val="FFFAE9"/>
          </a:solidFill>
          <a:ln w="6169" cap="flat">
            <a:noFill/>
            <a:prstDash val="solid"/>
            <a:round/>
          </a:ln>
        </p:spPr>
        <p:txBody>
          <a:bodyPr rtlCol="0" anchor="ctr"/>
          <a:lstStyle/>
          <a:p>
            <a:endParaRPr lang="nl-NL" sz="1050"/>
          </a:p>
        </p:txBody>
      </p:sp>
    </p:spTree>
    <p:extLst>
      <p:ext uri="{BB962C8B-B14F-4D97-AF65-F5344CB8AC3E}">
        <p14:creationId xmlns:p14="http://schemas.microsoft.com/office/powerpoint/2010/main" val="682477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Quote with Photo Dawn">
    <p:spTree>
      <p:nvGrpSpPr>
        <p:cNvPr id="1" name=""/>
        <p:cNvGrpSpPr/>
        <p:nvPr/>
      </p:nvGrpSpPr>
      <p:grpSpPr>
        <a:xfrm>
          <a:off x="0" y="0"/>
          <a:ext cx="0" cy="0"/>
          <a:chOff x="0" y="0"/>
          <a:chExt cx="0" cy="0"/>
        </a:xfrm>
      </p:grpSpPr>
      <p:sp>
        <p:nvSpPr>
          <p:cNvPr id="24" name="Background">
            <a:extLst>
              <a:ext uri="{FF2B5EF4-FFF2-40B4-BE49-F238E27FC236}">
                <a16:creationId xmlns:a16="http://schemas.microsoft.com/office/drawing/2014/main" id="{7ABBB19F-C72A-1968-CCC5-45018893E225}"/>
              </a:ext>
            </a:extLst>
          </p:cNvPr>
          <p:cNvSpPr/>
          <p:nvPr/>
        </p:nvSpPr>
        <p:spPr>
          <a:xfrm>
            <a:off x="0" y="0"/>
            <a:ext cx="9143258" cy="514315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248275"/>
            <a:ext cx="965358" cy="213300"/>
          </a:xfrm>
          <a:prstGeom prst="rect">
            <a:avLst/>
          </a:prstGeom>
        </p:spPr>
        <p:txBody>
          <a:bodyPr/>
          <a:lstStyle>
            <a:lvl1pPr>
              <a:defRPr>
                <a:solidFill>
                  <a:schemeClr val="bg1">
                    <a:lumMod val="95000"/>
                  </a:schemeClr>
                </a:solidFill>
              </a:defRPr>
            </a:lvl1pPr>
          </a:lstStyle>
          <a:p>
            <a:fld id="{EE98A1EC-33A0-4E70-8EFF-A91B6A9AC9A2}" type="datetime1">
              <a:rPr lang="en-GB" smtClean="0"/>
              <a:pPr/>
              <a:t>10/11/2025</a:t>
            </a:fld>
            <a:endParaRPr lang="en-GB"/>
          </a:p>
        </p:txBody>
      </p:sp>
      <p:sp>
        <p:nvSpPr>
          <p:cNvPr id="15" name="Placeholder for Job Title">
            <a:extLst>
              <a:ext uri="{FF2B5EF4-FFF2-40B4-BE49-F238E27FC236}">
                <a16:creationId xmlns:a16="http://schemas.microsoft.com/office/drawing/2014/main" id="{13831243-9F67-8512-B3E1-907E5E680C1E}"/>
              </a:ext>
            </a:extLst>
          </p:cNvPr>
          <p:cNvSpPr>
            <a:spLocks noGrp="1"/>
          </p:cNvSpPr>
          <p:nvPr>
            <p:ph type="body" sz="quarter" idx="14" hasCustomPrompt="1"/>
          </p:nvPr>
        </p:nvSpPr>
        <p:spPr>
          <a:xfrm>
            <a:off x="5065776" y="4099637"/>
            <a:ext cx="2894076" cy="243000"/>
          </a:xfrm>
        </p:spPr>
        <p:txBody>
          <a:bodyPr/>
          <a:lstStyle>
            <a:lvl1pPr algn="ctr">
              <a:defRPr sz="1500" b="0">
                <a:solidFill>
                  <a:srgbClr val="FFFAE9"/>
                </a:solidFill>
              </a:defRPr>
            </a:lvl1pPr>
          </a:lstStyle>
          <a:p>
            <a:pPr lvl="0"/>
            <a:r>
              <a:rPr lang="en-GB"/>
              <a:t>Job Title</a:t>
            </a:r>
          </a:p>
        </p:txBody>
      </p:sp>
      <p:sp>
        <p:nvSpPr>
          <p:cNvPr id="20" name="Placeholder for Nam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5065776" y="3843496"/>
            <a:ext cx="2894076" cy="243000"/>
          </a:xfrm>
        </p:spPr>
        <p:txBody>
          <a:bodyPr/>
          <a:lstStyle>
            <a:lvl1pPr algn="ctr">
              <a:defRPr sz="1500" b="0">
                <a:solidFill>
                  <a:srgbClr val="FFFAE9"/>
                </a:solidFill>
              </a:defRPr>
            </a:lvl1pPr>
          </a:lstStyle>
          <a:p>
            <a:pPr lvl="0"/>
            <a:r>
              <a:rPr lang="en-GB"/>
              <a:t>- Given name Family name</a:t>
            </a:r>
          </a:p>
        </p:txBody>
      </p:sp>
      <p:sp>
        <p:nvSpPr>
          <p:cNvPr id="19" name="Placeholder for Title">
            <a:extLst>
              <a:ext uri="{FF2B5EF4-FFF2-40B4-BE49-F238E27FC236}">
                <a16:creationId xmlns:a16="http://schemas.microsoft.com/office/drawing/2014/main" id="{E817AABA-F883-DF9F-5DF9-5859FDD6DC64}"/>
              </a:ext>
            </a:extLst>
          </p:cNvPr>
          <p:cNvSpPr>
            <a:spLocks noGrp="1"/>
          </p:cNvSpPr>
          <p:nvPr>
            <p:ph type="title" hasCustomPrompt="1"/>
          </p:nvPr>
        </p:nvSpPr>
        <p:spPr>
          <a:xfrm>
            <a:off x="5065776" y="1102267"/>
            <a:ext cx="2894076" cy="2098133"/>
          </a:xfrm>
        </p:spPr>
        <p:txBody>
          <a:bodyPr/>
          <a:lstStyle>
            <a:lvl1pPr algn="ctr">
              <a:defRPr>
                <a:solidFill>
                  <a:srgbClr val="FFFAE9"/>
                </a:solidFill>
              </a:defRPr>
            </a:lvl1pPr>
          </a:lstStyle>
          <a:p>
            <a:r>
              <a:rPr lang="en-GB"/>
              <a:t>Quote</a:t>
            </a:r>
          </a:p>
        </p:txBody>
      </p:sp>
      <p:sp>
        <p:nvSpPr>
          <p:cNvPr id="38" name="Placeholder for Photo">
            <a:extLst>
              <a:ext uri="{FF2B5EF4-FFF2-40B4-BE49-F238E27FC236}">
                <a16:creationId xmlns:a16="http://schemas.microsoft.com/office/drawing/2014/main" id="{74FB8C9E-6144-E920-E979-4D59B7E83E9E}"/>
              </a:ext>
            </a:extLst>
          </p:cNvPr>
          <p:cNvSpPr>
            <a:spLocks noGrp="1"/>
          </p:cNvSpPr>
          <p:nvPr>
            <p:ph type="pic" sz="quarter" idx="15" hasCustomPrompt="1"/>
          </p:nvPr>
        </p:nvSpPr>
        <p:spPr>
          <a:xfrm>
            <a:off x="1" y="428915"/>
            <a:ext cx="3925961" cy="4285380"/>
          </a:xfrm>
          <a:custGeom>
            <a:avLst/>
            <a:gdLst>
              <a:gd name="connsiteX0" fmla="*/ 0 w 5234615"/>
              <a:gd name="connsiteY0" fmla="*/ 0 h 5713840"/>
              <a:gd name="connsiteX1" fmla="*/ 5234576 w 5234615"/>
              <a:gd name="connsiteY1" fmla="*/ 0 h 5713840"/>
              <a:gd name="connsiteX2" fmla="*/ 5223641 w 5234615"/>
              <a:gd name="connsiteY2" fmla="*/ 106849 h 5713840"/>
              <a:gd name="connsiteX3" fmla="*/ 5192366 w 5234615"/>
              <a:gd name="connsiteY3" fmla="*/ 831080 h 5713840"/>
              <a:gd name="connsiteX4" fmla="*/ 5192366 w 5234615"/>
              <a:gd name="connsiteY4" fmla="*/ 4881347 h 5713840"/>
              <a:gd name="connsiteX5" fmla="*/ 5234615 w 5234615"/>
              <a:gd name="connsiteY5" fmla="*/ 5712814 h 5713840"/>
              <a:gd name="connsiteX6" fmla="*/ 4624388 w 5234615"/>
              <a:gd name="connsiteY6" fmla="*/ 5712814 h 5713840"/>
              <a:gd name="connsiteX7" fmla="*/ 4624388 w 5234615"/>
              <a:gd name="connsiteY7" fmla="*/ 5713840 h 5713840"/>
              <a:gd name="connsiteX8" fmla="*/ 0 w 5234615"/>
              <a:gd name="connsiteY8" fmla="*/ 5713840 h 57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4615" h="5713840">
                <a:moveTo>
                  <a:pt x="0" y="0"/>
                </a:moveTo>
                <a:lnTo>
                  <a:pt x="5234576" y="0"/>
                </a:lnTo>
                <a:lnTo>
                  <a:pt x="5223641" y="106849"/>
                </a:lnTo>
                <a:cubicBezTo>
                  <a:pt x="5200291" y="347443"/>
                  <a:pt x="5192366" y="529198"/>
                  <a:pt x="5192366" y="831080"/>
                </a:cubicBezTo>
                <a:lnTo>
                  <a:pt x="5192366" y="4881347"/>
                </a:lnTo>
                <a:cubicBezTo>
                  <a:pt x="5192366" y="5226248"/>
                  <a:pt x="5202716" y="5414358"/>
                  <a:pt x="5234615" y="5712814"/>
                </a:cubicBezTo>
                <a:lnTo>
                  <a:pt x="4624388" y="5712814"/>
                </a:lnTo>
                <a:lnTo>
                  <a:pt x="4624388" y="5713840"/>
                </a:lnTo>
                <a:lnTo>
                  <a:pt x="0" y="5713840"/>
                </a:lnTo>
                <a:close/>
              </a:path>
            </a:pathLst>
          </a:custGeom>
          <a:solidFill>
            <a:schemeClr val="bg1">
              <a:lumMod val="95000"/>
            </a:schemeClr>
          </a:solidFill>
        </p:spPr>
        <p:txBody>
          <a:bodyPr wrap="square" tIns="2340000">
            <a:noAutofit/>
          </a:bodyPr>
          <a:lstStyle>
            <a:lvl1pPr algn="ctr">
              <a:defRPr b="0">
                <a:solidFill>
                  <a:schemeClr val="tx1"/>
                </a:solidFill>
              </a:defRPr>
            </a:lvl1pPr>
          </a:lstStyle>
          <a:p>
            <a:r>
              <a:rPr lang="en-GB"/>
              <a:t>Click icon to insert a photo</a:t>
            </a:r>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248275"/>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787503" y="5248275"/>
            <a:ext cx="2902601"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sp>
        <p:nvSpPr>
          <p:cNvPr id="6" name="Placeholder for Chapter title">
            <a:extLst>
              <a:ext uri="{FF2B5EF4-FFF2-40B4-BE49-F238E27FC236}">
                <a16:creationId xmlns:a16="http://schemas.microsoft.com/office/drawing/2014/main" id="{AD334F46-47DD-C76D-C16F-37FD432FF1BA}"/>
              </a:ext>
            </a:extLst>
          </p:cNvPr>
          <p:cNvSpPr>
            <a:spLocks noGrp="1"/>
          </p:cNvSpPr>
          <p:nvPr>
            <p:ph type="body" sz="quarter" idx="17" hasCustomPrompt="1"/>
          </p:nvPr>
        </p:nvSpPr>
        <p:spPr>
          <a:xfrm>
            <a:off x="440532" y="5248275"/>
            <a:ext cx="3917156" cy="210600"/>
          </a:xfrm>
        </p:spPr>
        <p:txBody>
          <a:bodyPr anchor="ctr" anchorCtr="0"/>
          <a:lstStyle>
            <a:lvl1pPr>
              <a:defRPr sz="675">
                <a:solidFill>
                  <a:schemeClr val="bg1">
                    <a:lumMod val="95000"/>
                  </a:schemeClr>
                </a:solidFill>
              </a:defRPr>
            </a:lvl1pPr>
            <a:lvl2pPr>
              <a:defRPr sz="675">
                <a:solidFill>
                  <a:schemeClr val="bg1"/>
                </a:solidFill>
              </a:defRPr>
            </a:lvl2pPr>
            <a:lvl3pPr>
              <a:defRPr sz="675">
                <a:solidFill>
                  <a:schemeClr val="bg1"/>
                </a:solidFill>
              </a:defRPr>
            </a:lvl3pPr>
            <a:lvl4pPr>
              <a:defRPr sz="675">
                <a:solidFill>
                  <a:schemeClr val="bg1"/>
                </a:solidFill>
              </a:defRPr>
            </a:lvl4pPr>
            <a:lvl5pPr>
              <a:defRPr sz="675">
                <a:solidFill>
                  <a:schemeClr val="bg1"/>
                </a:solidFill>
              </a:defRPr>
            </a:lvl5pPr>
          </a:lstStyle>
          <a:p>
            <a:pPr lvl="0"/>
            <a:r>
              <a:rPr lang="en-GB"/>
              <a:t>Chapter title</a:t>
            </a:r>
          </a:p>
        </p:txBody>
      </p:sp>
      <p:sp>
        <p:nvSpPr>
          <p:cNvPr id="2" name="Logo">
            <a:extLst>
              <a:ext uri="{FF2B5EF4-FFF2-40B4-BE49-F238E27FC236}">
                <a16:creationId xmlns:a16="http://schemas.microsoft.com/office/drawing/2014/main" id="{B176C5FD-C8FA-A429-F3ED-982637D5FECE}"/>
              </a:ext>
            </a:extLst>
          </p:cNvPr>
          <p:cNvSpPr/>
          <p:nvPr/>
        </p:nvSpPr>
        <p:spPr>
          <a:xfrm>
            <a:off x="8231384" y="381107"/>
            <a:ext cx="482899" cy="482991"/>
          </a:xfrm>
          <a:custGeom>
            <a:avLst/>
            <a:gdLst>
              <a:gd name="connsiteX0" fmla="*/ 56195 w 643865"/>
              <a:gd name="connsiteY0" fmla="*/ 191349 h 643988"/>
              <a:gd name="connsiteX1" fmla="*/ 32558 w 643865"/>
              <a:gd name="connsiteY1" fmla="*/ 180734 h 643988"/>
              <a:gd name="connsiteX2" fmla="*/ 37619 w 643865"/>
              <a:gd name="connsiteY2" fmla="*/ 170798 h 643988"/>
              <a:gd name="connsiteX3" fmla="*/ 60391 w 643865"/>
              <a:gd name="connsiteY3" fmla="*/ 183696 h 643988"/>
              <a:gd name="connsiteX4" fmla="*/ 97420 w 643865"/>
              <a:gd name="connsiteY4" fmla="*/ 202581 h 643988"/>
              <a:gd name="connsiteX5" fmla="*/ 121056 w 643865"/>
              <a:gd name="connsiteY5" fmla="*/ 213134 h 643988"/>
              <a:gd name="connsiteX6" fmla="*/ 115934 w 643865"/>
              <a:gd name="connsiteY6" fmla="*/ 223070 h 643988"/>
              <a:gd name="connsiteX7" fmla="*/ 93532 w 643865"/>
              <a:gd name="connsiteY7" fmla="*/ 210172 h 643988"/>
              <a:gd name="connsiteX8" fmla="*/ 56195 w 643865"/>
              <a:gd name="connsiteY8" fmla="*/ 191349 h 643988"/>
              <a:gd name="connsiteX9" fmla="*/ 78535 w 643865"/>
              <a:gd name="connsiteY9" fmla="*/ 247324 h 643988"/>
              <a:gd name="connsiteX10" fmla="*/ 102727 w 643865"/>
              <a:gd name="connsiteY10" fmla="*/ 256581 h 643988"/>
              <a:gd name="connsiteX11" fmla="*/ 106183 w 643865"/>
              <a:gd name="connsiteY11" fmla="*/ 245966 h 643988"/>
              <a:gd name="connsiteX12" fmla="*/ 81189 w 643865"/>
              <a:gd name="connsiteY12" fmla="*/ 239239 h 643988"/>
              <a:gd name="connsiteX13" fmla="*/ 41877 w 643865"/>
              <a:gd name="connsiteY13" fmla="*/ 226403 h 643988"/>
              <a:gd name="connsiteX14" fmla="*/ 17747 w 643865"/>
              <a:gd name="connsiteY14" fmla="*/ 217145 h 643988"/>
              <a:gd name="connsiteX15" fmla="*/ 14291 w 643865"/>
              <a:gd name="connsiteY15" fmla="*/ 227760 h 643988"/>
              <a:gd name="connsiteX16" fmla="*/ 39285 w 643865"/>
              <a:gd name="connsiteY16" fmla="*/ 234487 h 643988"/>
              <a:gd name="connsiteX17" fmla="*/ 78535 w 643865"/>
              <a:gd name="connsiteY17" fmla="*/ 247324 h 643988"/>
              <a:gd name="connsiteX18" fmla="*/ 109392 w 643865"/>
              <a:gd name="connsiteY18" fmla="*/ 181413 h 643988"/>
              <a:gd name="connsiteX19" fmla="*/ 129696 w 643865"/>
              <a:gd name="connsiteY19" fmla="*/ 197459 h 643988"/>
              <a:gd name="connsiteX20" fmla="*/ 141607 w 643865"/>
              <a:gd name="connsiteY20" fmla="*/ 180796 h 643988"/>
              <a:gd name="connsiteX21" fmla="*/ 119760 w 643865"/>
              <a:gd name="connsiteY21" fmla="*/ 166848 h 643988"/>
              <a:gd name="connsiteX22" fmla="*/ 85941 w 643865"/>
              <a:gd name="connsiteY22" fmla="*/ 142718 h 643988"/>
              <a:gd name="connsiteX23" fmla="*/ 65699 w 643865"/>
              <a:gd name="connsiteY23" fmla="*/ 126672 h 643988"/>
              <a:gd name="connsiteX24" fmla="*/ 54220 w 643865"/>
              <a:gd name="connsiteY24" fmla="*/ 143335 h 643988"/>
              <a:gd name="connsiteX25" fmla="*/ 76005 w 643865"/>
              <a:gd name="connsiteY25" fmla="*/ 157283 h 643988"/>
              <a:gd name="connsiteX26" fmla="*/ 109392 w 643865"/>
              <a:gd name="connsiteY26" fmla="*/ 181413 h 643988"/>
              <a:gd name="connsiteX27" fmla="*/ 119760 w 643865"/>
              <a:gd name="connsiteY27" fmla="*/ 477086 h 643988"/>
              <a:gd name="connsiteX28" fmla="*/ 141607 w 643865"/>
              <a:gd name="connsiteY28" fmla="*/ 463139 h 643988"/>
              <a:gd name="connsiteX29" fmla="*/ 129696 w 643865"/>
              <a:gd name="connsiteY29" fmla="*/ 446414 h 643988"/>
              <a:gd name="connsiteX30" fmla="*/ 109763 w 643865"/>
              <a:gd name="connsiteY30" fmla="*/ 462521 h 643988"/>
              <a:gd name="connsiteX31" fmla="*/ 75696 w 643865"/>
              <a:gd name="connsiteY31" fmla="*/ 486652 h 643988"/>
              <a:gd name="connsiteX32" fmla="*/ 54220 w 643865"/>
              <a:gd name="connsiteY32" fmla="*/ 500599 h 643988"/>
              <a:gd name="connsiteX33" fmla="*/ 66131 w 643865"/>
              <a:gd name="connsiteY33" fmla="*/ 517262 h 643988"/>
              <a:gd name="connsiteX34" fmla="*/ 86373 w 643865"/>
              <a:gd name="connsiteY34" fmla="*/ 501216 h 643988"/>
              <a:gd name="connsiteX35" fmla="*/ 119760 w 643865"/>
              <a:gd name="connsiteY35" fmla="*/ 477086 h 643988"/>
              <a:gd name="connsiteX36" fmla="*/ 170675 w 643865"/>
              <a:gd name="connsiteY36" fmla="*/ 494243 h 643988"/>
              <a:gd name="connsiteX37" fmla="*/ 149568 w 643865"/>
              <a:gd name="connsiteY37" fmla="*/ 473136 h 643988"/>
              <a:gd name="connsiteX38" fmla="*/ 132227 w 643865"/>
              <a:gd name="connsiteY38" fmla="*/ 492329 h 643988"/>
              <a:gd name="connsiteX39" fmla="*/ 102851 w 643865"/>
              <a:gd name="connsiteY39" fmla="*/ 521767 h 643988"/>
              <a:gd name="connsiteX40" fmla="*/ 83657 w 643865"/>
              <a:gd name="connsiteY40" fmla="*/ 539109 h 643988"/>
              <a:gd name="connsiteX41" fmla="*/ 104702 w 643865"/>
              <a:gd name="connsiteY41" fmla="*/ 560153 h 643988"/>
              <a:gd name="connsiteX42" fmla="*/ 122105 w 643865"/>
              <a:gd name="connsiteY42" fmla="*/ 540960 h 643988"/>
              <a:gd name="connsiteX43" fmla="*/ 151543 w 643865"/>
              <a:gd name="connsiteY43" fmla="*/ 511337 h 643988"/>
              <a:gd name="connsiteX44" fmla="*/ 170798 w 643865"/>
              <a:gd name="connsiteY44" fmla="*/ 494243 h 643988"/>
              <a:gd name="connsiteX45" fmla="*/ 170675 w 643865"/>
              <a:gd name="connsiteY45" fmla="*/ 494243 h 643988"/>
              <a:gd name="connsiteX46" fmla="*/ 69401 w 643865"/>
              <a:gd name="connsiteY46" fmla="*/ 288734 h 643988"/>
              <a:gd name="connsiteX47" fmla="*/ 94704 w 643865"/>
              <a:gd name="connsiteY47" fmla="*/ 294288 h 643988"/>
              <a:gd name="connsiteX48" fmla="*/ 98037 w 643865"/>
              <a:gd name="connsiteY48" fmla="*/ 274108 h 643988"/>
              <a:gd name="connsiteX49" fmla="*/ 72364 w 643865"/>
              <a:gd name="connsiteY49" fmla="*/ 271145 h 643988"/>
              <a:gd name="connsiteX50" fmla="*/ 31385 w 643865"/>
              <a:gd name="connsiteY50" fmla="*/ 264480 h 643988"/>
              <a:gd name="connsiteX51" fmla="*/ 6083 w 643865"/>
              <a:gd name="connsiteY51" fmla="*/ 258926 h 643988"/>
              <a:gd name="connsiteX52" fmla="*/ 2688 w 643865"/>
              <a:gd name="connsiteY52" fmla="*/ 279107 h 643988"/>
              <a:gd name="connsiteX53" fmla="*/ 28423 w 643865"/>
              <a:gd name="connsiteY53" fmla="*/ 282069 h 643988"/>
              <a:gd name="connsiteX54" fmla="*/ 69401 w 643865"/>
              <a:gd name="connsiteY54" fmla="*/ 288734 h 643988"/>
              <a:gd name="connsiteX55" fmla="*/ 97049 w 643865"/>
              <a:gd name="connsiteY55" fmla="*/ 441353 h 643988"/>
              <a:gd name="connsiteX56" fmla="*/ 120686 w 643865"/>
              <a:gd name="connsiteY56" fmla="*/ 431109 h 643988"/>
              <a:gd name="connsiteX57" fmla="*/ 115934 w 643865"/>
              <a:gd name="connsiteY57" fmla="*/ 420803 h 643988"/>
              <a:gd name="connsiteX58" fmla="*/ 93532 w 643865"/>
              <a:gd name="connsiteY58" fmla="*/ 433701 h 643988"/>
              <a:gd name="connsiteX59" fmla="*/ 56503 w 643865"/>
              <a:gd name="connsiteY59" fmla="*/ 452585 h 643988"/>
              <a:gd name="connsiteX60" fmla="*/ 32867 w 643865"/>
              <a:gd name="connsiteY60" fmla="*/ 463139 h 643988"/>
              <a:gd name="connsiteX61" fmla="*/ 37927 w 643865"/>
              <a:gd name="connsiteY61" fmla="*/ 473136 h 643988"/>
              <a:gd name="connsiteX62" fmla="*/ 60391 w 643865"/>
              <a:gd name="connsiteY62" fmla="*/ 460176 h 643988"/>
              <a:gd name="connsiteX63" fmla="*/ 97049 w 643865"/>
              <a:gd name="connsiteY63" fmla="*/ 441353 h 643988"/>
              <a:gd name="connsiteX64" fmla="*/ 67365 w 643865"/>
              <a:gd name="connsiteY64" fmla="*/ 335575 h 643988"/>
              <a:gd name="connsiteX65" fmla="*/ 93223 w 643865"/>
              <a:gd name="connsiteY65" fmla="*/ 336871 h 643988"/>
              <a:gd name="connsiteX66" fmla="*/ 93223 w 643865"/>
              <a:gd name="connsiteY66" fmla="*/ 307063 h 643988"/>
              <a:gd name="connsiteX67" fmla="*/ 67365 w 643865"/>
              <a:gd name="connsiteY67" fmla="*/ 308359 h 643988"/>
              <a:gd name="connsiteX68" fmla="*/ 25831 w 643865"/>
              <a:gd name="connsiteY68" fmla="*/ 308359 h 643988"/>
              <a:gd name="connsiteX69" fmla="*/ -27 w 643865"/>
              <a:gd name="connsiteY69" fmla="*/ 307063 h 643988"/>
              <a:gd name="connsiteX70" fmla="*/ -27 w 643865"/>
              <a:gd name="connsiteY70" fmla="*/ 336871 h 643988"/>
              <a:gd name="connsiteX71" fmla="*/ 25831 w 643865"/>
              <a:gd name="connsiteY71" fmla="*/ 335575 h 643988"/>
              <a:gd name="connsiteX72" fmla="*/ 67365 w 643865"/>
              <a:gd name="connsiteY72" fmla="*/ 335575 h 643988"/>
              <a:gd name="connsiteX73" fmla="*/ 166848 w 643865"/>
              <a:gd name="connsiteY73" fmla="*/ 119884 h 643988"/>
              <a:gd name="connsiteX74" fmla="*/ 180796 w 643865"/>
              <a:gd name="connsiteY74" fmla="*/ 141669 h 643988"/>
              <a:gd name="connsiteX75" fmla="*/ 197459 w 643865"/>
              <a:gd name="connsiteY75" fmla="*/ 129820 h 643988"/>
              <a:gd name="connsiteX76" fmla="*/ 181413 w 643865"/>
              <a:gd name="connsiteY76" fmla="*/ 109516 h 643988"/>
              <a:gd name="connsiteX77" fmla="*/ 157283 w 643865"/>
              <a:gd name="connsiteY77" fmla="*/ 75696 h 643988"/>
              <a:gd name="connsiteX78" fmla="*/ 143335 w 643865"/>
              <a:gd name="connsiteY78" fmla="*/ 53911 h 643988"/>
              <a:gd name="connsiteX79" fmla="*/ 126672 w 643865"/>
              <a:gd name="connsiteY79" fmla="*/ 65760 h 643988"/>
              <a:gd name="connsiteX80" fmla="*/ 142718 w 643865"/>
              <a:gd name="connsiteY80" fmla="*/ 86064 h 643988"/>
              <a:gd name="connsiteX81" fmla="*/ 166848 w 643865"/>
              <a:gd name="connsiteY81" fmla="*/ 119884 h 643988"/>
              <a:gd name="connsiteX82" fmla="*/ 81189 w 643865"/>
              <a:gd name="connsiteY82" fmla="*/ 404695 h 643988"/>
              <a:gd name="connsiteX83" fmla="*/ 106183 w 643865"/>
              <a:gd name="connsiteY83" fmla="*/ 397968 h 643988"/>
              <a:gd name="connsiteX84" fmla="*/ 102727 w 643865"/>
              <a:gd name="connsiteY84" fmla="*/ 387353 h 643988"/>
              <a:gd name="connsiteX85" fmla="*/ 78535 w 643865"/>
              <a:gd name="connsiteY85" fmla="*/ 396549 h 643988"/>
              <a:gd name="connsiteX86" fmla="*/ 39038 w 643865"/>
              <a:gd name="connsiteY86" fmla="*/ 409385 h 643988"/>
              <a:gd name="connsiteX87" fmla="*/ 14044 w 643865"/>
              <a:gd name="connsiteY87" fmla="*/ 416112 h 643988"/>
              <a:gd name="connsiteX88" fmla="*/ 17500 w 643865"/>
              <a:gd name="connsiteY88" fmla="*/ 426789 h 643988"/>
              <a:gd name="connsiteX89" fmla="*/ 41877 w 643865"/>
              <a:gd name="connsiteY89" fmla="*/ 417532 h 643988"/>
              <a:gd name="connsiteX90" fmla="*/ 81189 w 643865"/>
              <a:gd name="connsiteY90" fmla="*/ 404695 h 643988"/>
              <a:gd name="connsiteX91" fmla="*/ 72364 w 643865"/>
              <a:gd name="connsiteY91" fmla="*/ 372789 h 643988"/>
              <a:gd name="connsiteX92" fmla="*/ 98037 w 643865"/>
              <a:gd name="connsiteY92" fmla="*/ 369827 h 643988"/>
              <a:gd name="connsiteX93" fmla="*/ 94704 w 643865"/>
              <a:gd name="connsiteY93" fmla="*/ 349584 h 643988"/>
              <a:gd name="connsiteX94" fmla="*/ 69401 w 643865"/>
              <a:gd name="connsiteY94" fmla="*/ 355139 h 643988"/>
              <a:gd name="connsiteX95" fmla="*/ 28423 w 643865"/>
              <a:gd name="connsiteY95" fmla="*/ 362051 h 643988"/>
              <a:gd name="connsiteX96" fmla="*/ 2688 w 643865"/>
              <a:gd name="connsiteY96" fmla="*/ 365013 h 643988"/>
              <a:gd name="connsiteX97" fmla="*/ 6083 w 643865"/>
              <a:gd name="connsiteY97" fmla="*/ 385193 h 643988"/>
              <a:gd name="connsiteX98" fmla="*/ 31385 w 643865"/>
              <a:gd name="connsiteY98" fmla="*/ 379639 h 643988"/>
              <a:gd name="connsiteX99" fmla="*/ 72364 w 643865"/>
              <a:gd name="connsiteY99" fmla="*/ 372789 h 643988"/>
              <a:gd name="connsiteX100" fmla="*/ 132350 w 643865"/>
              <a:gd name="connsiteY100" fmla="*/ 151543 h 643988"/>
              <a:gd name="connsiteX101" fmla="*/ 149692 w 643865"/>
              <a:gd name="connsiteY101" fmla="*/ 170736 h 643988"/>
              <a:gd name="connsiteX102" fmla="*/ 170798 w 643865"/>
              <a:gd name="connsiteY102" fmla="*/ 149692 h 643988"/>
              <a:gd name="connsiteX103" fmla="*/ 151543 w 643865"/>
              <a:gd name="connsiteY103" fmla="*/ 132350 h 643988"/>
              <a:gd name="connsiteX104" fmla="*/ 122105 w 643865"/>
              <a:gd name="connsiteY104" fmla="*/ 102974 h 643988"/>
              <a:gd name="connsiteX105" fmla="*/ 104764 w 643865"/>
              <a:gd name="connsiteY105" fmla="*/ 83719 h 643988"/>
              <a:gd name="connsiteX106" fmla="*/ 83719 w 643865"/>
              <a:gd name="connsiteY106" fmla="*/ 104825 h 643988"/>
              <a:gd name="connsiteX107" fmla="*/ 102912 w 643865"/>
              <a:gd name="connsiteY107" fmla="*/ 122167 h 643988"/>
              <a:gd name="connsiteX108" fmla="*/ 132350 w 643865"/>
              <a:gd name="connsiteY108" fmla="*/ 151543 h 643988"/>
              <a:gd name="connsiteX109" fmla="*/ 524051 w 643865"/>
              <a:gd name="connsiteY109" fmla="*/ 166848 h 643988"/>
              <a:gd name="connsiteX110" fmla="*/ 502204 w 643865"/>
              <a:gd name="connsiteY110" fmla="*/ 180796 h 643988"/>
              <a:gd name="connsiteX111" fmla="*/ 514115 w 643865"/>
              <a:gd name="connsiteY111" fmla="*/ 197459 h 643988"/>
              <a:gd name="connsiteX112" fmla="*/ 534419 w 643865"/>
              <a:gd name="connsiteY112" fmla="*/ 181413 h 643988"/>
              <a:gd name="connsiteX113" fmla="*/ 568238 w 643865"/>
              <a:gd name="connsiteY113" fmla="*/ 157283 h 643988"/>
              <a:gd name="connsiteX114" fmla="*/ 590023 w 643865"/>
              <a:gd name="connsiteY114" fmla="*/ 143335 h 643988"/>
              <a:gd name="connsiteX115" fmla="*/ 578112 w 643865"/>
              <a:gd name="connsiteY115" fmla="*/ 126672 h 643988"/>
              <a:gd name="connsiteX116" fmla="*/ 557870 w 643865"/>
              <a:gd name="connsiteY116" fmla="*/ 142718 h 643988"/>
              <a:gd name="connsiteX117" fmla="*/ 524051 w 643865"/>
              <a:gd name="connsiteY117" fmla="*/ 166848 h 643988"/>
              <a:gd name="connsiteX118" fmla="*/ 473136 w 643865"/>
              <a:gd name="connsiteY118" fmla="*/ 149692 h 643988"/>
              <a:gd name="connsiteX119" fmla="*/ 494243 w 643865"/>
              <a:gd name="connsiteY119" fmla="*/ 170736 h 643988"/>
              <a:gd name="connsiteX120" fmla="*/ 511584 w 643865"/>
              <a:gd name="connsiteY120" fmla="*/ 151543 h 643988"/>
              <a:gd name="connsiteX121" fmla="*/ 540960 w 643865"/>
              <a:gd name="connsiteY121" fmla="*/ 122167 h 643988"/>
              <a:gd name="connsiteX122" fmla="*/ 560277 w 643865"/>
              <a:gd name="connsiteY122" fmla="*/ 104825 h 643988"/>
              <a:gd name="connsiteX123" fmla="*/ 539232 w 643865"/>
              <a:gd name="connsiteY123" fmla="*/ 83719 h 643988"/>
              <a:gd name="connsiteX124" fmla="*/ 521891 w 643865"/>
              <a:gd name="connsiteY124" fmla="*/ 102974 h 643988"/>
              <a:gd name="connsiteX125" fmla="*/ 492391 w 643865"/>
              <a:gd name="connsiteY125" fmla="*/ 132350 h 643988"/>
              <a:gd name="connsiteX126" fmla="*/ 473136 w 643865"/>
              <a:gd name="connsiteY126" fmla="*/ 149692 h 643988"/>
              <a:gd name="connsiteX127" fmla="*/ 571879 w 643865"/>
              <a:gd name="connsiteY127" fmla="*/ 271145 h 643988"/>
              <a:gd name="connsiteX128" fmla="*/ 546144 w 643865"/>
              <a:gd name="connsiteY128" fmla="*/ 274108 h 643988"/>
              <a:gd name="connsiteX129" fmla="*/ 549539 w 643865"/>
              <a:gd name="connsiteY129" fmla="*/ 294288 h 643988"/>
              <a:gd name="connsiteX130" fmla="*/ 574841 w 643865"/>
              <a:gd name="connsiteY130" fmla="*/ 288734 h 643988"/>
              <a:gd name="connsiteX131" fmla="*/ 615820 w 643865"/>
              <a:gd name="connsiteY131" fmla="*/ 281884 h 643988"/>
              <a:gd name="connsiteX132" fmla="*/ 641493 w 643865"/>
              <a:gd name="connsiteY132" fmla="*/ 278921 h 643988"/>
              <a:gd name="connsiteX133" fmla="*/ 638160 w 643865"/>
              <a:gd name="connsiteY133" fmla="*/ 258741 h 643988"/>
              <a:gd name="connsiteX134" fmla="*/ 612857 w 643865"/>
              <a:gd name="connsiteY134" fmla="*/ 264295 h 643988"/>
              <a:gd name="connsiteX135" fmla="*/ 571879 w 643865"/>
              <a:gd name="connsiteY135" fmla="*/ 271145 h 643988"/>
              <a:gd name="connsiteX136" fmla="*/ 563054 w 643865"/>
              <a:gd name="connsiteY136" fmla="*/ 239239 h 643988"/>
              <a:gd name="connsiteX137" fmla="*/ 537751 w 643865"/>
              <a:gd name="connsiteY137" fmla="*/ 245966 h 643988"/>
              <a:gd name="connsiteX138" fmla="*/ 541207 w 643865"/>
              <a:gd name="connsiteY138" fmla="*/ 256581 h 643988"/>
              <a:gd name="connsiteX139" fmla="*/ 565399 w 643865"/>
              <a:gd name="connsiteY139" fmla="*/ 247324 h 643988"/>
              <a:gd name="connsiteX140" fmla="*/ 604896 w 643865"/>
              <a:gd name="connsiteY140" fmla="*/ 234487 h 643988"/>
              <a:gd name="connsiteX141" fmla="*/ 629582 w 643865"/>
              <a:gd name="connsiteY141" fmla="*/ 227760 h 643988"/>
              <a:gd name="connsiteX142" fmla="*/ 626126 w 643865"/>
              <a:gd name="connsiteY142" fmla="*/ 217145 h 643988"/>
              <a:gd name="connsiteX143" fmla="*/ 601996 w 643865"/>
              <a:gd name="connsiteY143" fmla="*/ 226403 h 643988"/>
              <a:gd name="connsiteX144" fmla="*/ 563054 w 643865"/>
              <a:gd name="connsiteY144" fmla="*/ 239239 h 643988"/>
              <a:gd name="connsiteX145" fmla="*/ 446476 w 643865"/>
              <a:gd name="connsiteY145" fmla="*/ 129820 h 643988"/>
              <a:gd name="connsiteX146" fmla="*/ 463139 w 643865"/>
              <a:gd name="connsiteY146" fmla="*/ 141669 h 643988"/>
              <a:gd name="connsiteX147" fmla="*/ 477086 w 643865"/>
              <a:gd name="connsiteY147" fmla="*/ 119884 h 643988"/>
              <a:gd name="connsiteX148" fmla="*/ 501216 w 643865"/>
              <a:gd name="connsiteY148" fmla="*/ 86064 h 643988"/>
              <a:gd name="connsiteX149" fmla="*/ 517077 w 643865"/>
              <a:gd name="connsiteY149" fmla="*/ 65760 h 643988"/>
              <a:gd name="connsiteX150" fmla="*/ 500414 w 643865"/>
              <a:gd name="connsiteY150" fmla="*/ 53911 h 643988"/>
              <a:gd name="connsiteX151" fmla="*/ 486467 w 643865"/>
              <a:gd name="connsiteY151" fmla="*/ 75696 h 643988"/>
              <a:gd name="connsiteX152" fmla="*/ 462336 w 643865"/>
              <a:gd name="connsiteY152" fmla="*/ 109516 h 643988"/>
              <a:gd name="connsiteX153" fmla="*/ 446476 w 643865"/>
              <a:gd name="connsiteY153" fmla="*/ 129820 h 643988"/>
              <a:gd name="connsiteX154" fmla="*/ 430677 w 643865"/>
              <a:gd name="connsiteY154" fmla="*/ 120686 h 643988"/>
              <a:gd name="connsiteX155" fmla="*/ 441230 w 643865"/>
              <a:gd name="connsiteY155" fmla="*/ 97049 h 643988"/>
              <a:gd name="connsiteX156" fmla="*/ 459744 w 643865"/>
              <a:gd name="connsiteY156" fmla="*/ 60021 h 643988"/>
              <a:gd name="connsiteX157" fmla="*/ 472704 w 643865"/>
              <a:gd name="connsiteY157" fmla="*/ 37619 h 643988"/>
              <a:gd name="connsiteX158" fmla="*/ 462707 w 643865"/>
              <a:gd name="connsiteY158" fmla="*/ 32558 h 643988"/>
              <a:gd name="connsiteX159" fmla="*/ 452153 w 643865"/>
              <a:gd name="connsiteY159" fmla="*/ 56195 h 643988"/>
              <a:gd name="connsiteX160" fmla="*/ 433639 w 643865"/>
              <a:gd name="connsiteY160" fmla="*/ 93223 h 643988"/>
              <a:gd name="connsiteX161" fmla="*/ 420679 w 643865"/>
              <a:gd name="connsiteY161" fmla="*/ 115625 h 643988"/>
              <a:gd name="connsiteX162" fmla="*/ 430677 w 643865"/>
              <a:gd name="connsiteY162" fmla="*/ 120686 h 643988"/>
              <a:gd name="connsiteX163" fmla="*/ 202334 w 643865"/>
              <a:gd name="connsiteY163" fmla="*/ 97049 h 643988"/>
              <a:gd name="connsiteX164" fmla="*/ 212887 w 643865"/>
              <a:gd name="connsiteY164" fmla="*/ 120686 h 643988"/>
              <a:gd name="connsiteX165" fmla="*/ 222885 w 643865"/>
              <a:gd name="connsiteY165" fmla="*/ 115625 h 643988"/>
              <a:gd name="connsiteX166" fmla="*/ 209925 w 643865"/>
              <a:gd name="connsiteY166" fmla="*/ 93223 h 643988"/>
              <a:gd name="connsiteX167" fmla="*/ 191102 w 643865"/>
              <a:gd name="connsiteY167" fmla="*/ 56195 h 643988"/>
              <a:gd name="connsiteX168" fmla="*/ 180549 w 643865"/>
              <a:gd name="connsiteY168" fmla="*/ 32558 h 643988"/>
              <a:gd name="connsiteX169" fmla="*/ 170551 w 643865"/>
              <a:gd name="connsiteY169" fmla="*/ 37619 h 643988"/>
              <a:gd name="connsiteX170" fmla="*/ 183820 w 643865"/>
              <a:gd name="connsiteY170" fmla="*/ 60021 h 643988"/>
              <a:gd name="connsiteX171" fmla="*/ 202334 w 643865"/>
              <a:gd name="connsiteY171" fmla="*/ 97049 h 643988"/>
              <a:gd name="connsiteX172" fmla="*/ 239363 w 643865"/>
              <a:gd name="connsiteY172" fmla="*/ 81189 h 643988"/>
              <a:gd name="connsiteX173" fmla="*/ 246089 w 643865"/>
              <a:gd name="connsiteY173" fmla="*/ 105875 h 643988"/>
              <a:gd name="connsiteX174" fmla="*/ 256704 w 643865"/>
              <a:gd name="connsiteY174" fmla="*/ 102480 h 643988"/>
              <a:gd name="connsiteX175" fmla="*/ 247509 w 643865"/>
              <a:gd name="connsiteY175" fmla="*/ 78288 h 643988"/>
              <a:gd name="connsiteX176" fmla="*/ 234611 w 643865"/>
              <a:gd name="connsiteY176" fmla="*/ 38729 h 643988"/>
              <a:gd name="connsiteX177" fmla="*/ 227884 w 643865"/>
              <a:gd name="connsiteY177" fmla="*/ 14044 h 643988"/>
              <a:gd name="connsiteX178" fmla="*/ 217145 w 643865"/>
              <a:gd name="connsiteY178" fmla="*/ 17623 h 643988"/>
              <a:gd name="connsiteX179" fmla="*/ 226403 w 643865"/>
              <a:gd name="connsiteY179" fmla="*/ 41815 h 643988"/>
              <a:gd name="connsiteX180" fmla="*/ 239363 w 643865"/>
              <a:gd name="connsiteY180" fmla="*/ 81189 h 643988"/>
              <a:gd name="connsiteX181" fmla="*/ 271269 w 643865"/>
              <a:gd name="connsiteY181" fmla="*/ 72364 h 643988"/>
              <a:gd name="connsiteX182" fmla="*/ 274108 w 643865"/>
              <a:gd name="connsiteY182" fmla="*/ 97852 h 643988"/>
              <a:gd name="connsiteX183" fmla="*/ 294350 w 643865"/>
              <a:gd name="connsiteY183" fmla="*/ 94519 h 643988"/>
              <a:gd name="connsiteX184" fmla="*/ 288734 w 643865"/>
              <a:gd name="connsiteY184" fmla="*/ 69216 h 643988"/>
              <a:gd name="connsiteX185" fmla="*/ 281884 w 643865"/>
              <a:gd name="connsiteY185" fmla="*/ 28238 h 643988"/>
              <a:gd name="connsiteX186" fmla="*/ 278921 w 643865"/>
              <a:gd name="connsiteY186" fmla="*/ 2503 h 643988"/>
              <a:gd name="connsiteX187" fmla="*/ 258741 w 643865"/>
              <a:gd name="connsiteY187" fmla="*/ 5897 h 643988"/>
              <a:gd name="connsiteX188" fmla="*/ 264295 w 643865"/>
              <a:gd name="connsiteY188" fmla="*/ 31200 h 643988"/>
              <a:gd name="connsiteX189" fmla="*/ 271269 w 643865"/>
              <a:gd name="connsiteY189" fmla="*/ 72364 h 643988"/>
              <a:gd name="connsiteX190" fmla="*/ 372912 w 643865"/>
              <a:gd name="connsiteY190" fmla="*/ 72364 h 643988"/>
              <a:gd name="connsiteX191" fmla="*/ 379763 w 643865"/>
              <a:gd name="connsiteY191" fmla="*/ 31385 h 643988"/>
              <a:gd name="connsiteX192" fmla="*/ 385317 w 643865"/>
              <a:gd name="connsiteY192" fmla="*/ 6083 h 643988"/>
              <a:gd name="connsiteX193" fmla="*/ 365136 w 643865"/>
              <a:gd name="connsiteY193" fmla="*/ 2688 h 643988"/>
              <a:gd name="connsiteX194" fmla="*/ 362174 w 643865"/>
              <a:gd name="connsiteY194" fmla="*/ 28423 h 643988"/>
              <a:gd name="connsiteX195" fmla="*/ 355324 w 643865"/>
              <a:gd name="connsiteY195" fmla="*/ 69401 h 643988"/>
              <a:gd name="connsiteX196" fmla="*/ 349708 w 643865"/>
              <a:gd name="connsiteY196" fmla="*/ 94704 h 643988"/>
              <a:gd name="connsiteX197" fmla="*/ 369950 w 643865"/>
              <a:gd name="connsiteY197" fmla="*/ 98037 h 643988"/>
              <a:gd name="connsiteX198" fmla="*/ 372789 w 643865"/>
              <a:gd name="connsiteY198" fmla="*/ 72364 h 643988"/>
              <a:gd name="connsiteX199" fmla="*/ 372912 w 643865"/>
              <a:gd name="connsiteY199" fmla="*/ 72364 h 643988"/>
              <a:gd name="connsiteX200" fmla="*/ 404819 w 643865"/>
              <a:gd name="connsiteY200" fmla="*/ 81189 h 643988"/>
              <a:gd name="connsiteX201" fmla="*/ 417655 w 643865"/>
              <a:gd name="connsiteY201" fmla="*/ 41630 h 643988"/>
              <a:gd name="connsiteX202" fmla="*/ 426789 w 643865"/>
              <a:gd name="connsiteY202" fmla="*/ 17623 h 643988"/>
              <a:gd name="connsiteX203" fmla="*/ 416174 w 643865"/>
              <a:gd name="connsiteY203" fmla="*/ 14229 h 643988"/>
              <a:gd name="connsiteX204" fmla="*/ 409447 w 643865"/>
              <a:gd name="connsiteY204" fmla="*/ 38915 h 643988"/>
              <a:gd name="connsiteX205" fmla="*/ 396549 w 643865"/>
              <a:gd name="connsiteY205" fmla="*/ 78473 h 643988"/>
              <a:gd name="connsiteX206" fmla="*/ 387477 w 643865"/>
              <a:gd name="connsiteY206" fmla="*/ 102727 h 643988"/>
              <a:gd name="connsiteX207" fmla="*/ 398092 w 643865"/>
              <a:gd name="connsiteY207" fmla="*/ 106121 h 643988"/>
              <a:gd name="connsiteX208" fmla="*/ 404695 w 643865"/>
              <a:gd name="connsiteY208" fmla="*/ 81189 h 643988"/>
              <a:gd name="connsiteX209" fmla="*/ 404819 w 643865"/>
              <a:gd name="connsiteY209" fmla="*/ 81189 h 643988"/>
              <a:gd name="connsiteX210" fmla="*/ 546761 w 643865"/>
              <a:gd name="connsiteY210" fmla="*/ 202581 h 643988"/>
              <a:gd name="connsiteX211" fmla="*/ 523248 w 643865"/>
              <a:gd name="connsiteY211" fmla="*/ 213134 h 643988"/>
              <a:gd name="connsiteX212" fmla="*/ 528309 w 643865"/>
              <a:gd name="connsiteY212" fmla="*/ 223070 h 643988"/>
              <a:gd name="connsiteX213" fmla="*/ 550711 w 643865"/>
              <a:gd name="connsiteY213" fmla="*/ 210172 h 643988"/>
              <a:gd name="connsiteX214" fmla="*/ 587740 w 643865"/>
              <a:gd name="connsiteY214" fmla="*/ 191349 h 643988"/>
              <a:gd name="connsiteX215" fmla="*/ 611376 w 643865"/>
              <a:gd name="connsiteY215" fmla="*/ 180734 h 643988"/>
              <a:gd name="connsiteX216" fmla="*/ 606316 w 643865"/>
              <a:gd name="connsiteY216" fmla="*/ 170798 h 643988"/>
              <a:gd name="connsiteX217" fmla="*/ 583852 w 643865"/>
              <a:gd name="connsiteY217" fmla="*/ 183696 h 643988"/>
              <a:gd name="connsiteX218" fmla="*/ 546761 w 643865"/>
              <a:gd name="connsiteY218" fmla="*/ 202581 h 643988"/>
              <a:gd name="connsiteX219" fmla="*/ 441230 w 643865"/>
              <a:gd name="connsiteY219" fmla="*/ 546823 h 643988"/>
              <a:gd name="connsiteX220" fmla="*/ 430677 w 643865"/>
              <a:gd name="connsiteY220" fmla="*/ 523248 h 643988"/>
              <a:gd name="connsiteX221" fmla="*/ 420679 w 643865"/>
              <a:gd name="connsiteY221" fmla="*/ 528309 h 643988"/>
              <a:gd name="connsiteX222" fmla="*/ 433639 w 643865"/>
              <a:gd name="connsiteY222" fmla="*/ 550711 h 643988"/>
              <a:gd name="connsiteX223" fmla="*/ 452153 w 643865"/>
              <a:gd name="connsiteY223" fmla="*/ 587740 h 643988"/>
              <a:gd name="connsiteX224" fmla="*/ 462707 w 643865"/>
              <a:gd name="connsiteY224" fmla="*/ 611376 h 643988"/>
              <a:gd name="connsiteX225" fmla="*/ 472704 w 643865"/>
              <a:gd name="connsiteY225" fmla="*/ 606316 h 643988"/>
              <a:gd name="connsiteX226" fmla="*/ 459744 w 643865"/>
              <a:gd name="connsiteY226" fmla="*/ 583852 h 643988"/>
              <a:gd name="connsiteX227" fmla="*/ 441230 w 643865"/>
              <a:gd name="connsiteY227" fmla="*/ 546823 h 643988"/>
              <a:gd name="connsiteX228" fmla="*/ 550588 w 643865"/>
              <a:gd name="connsiteY228" fmla="*/ 433701 h 643988"/>
              <a:gd name="connsiteX229" fmla="*/ 528185 w 643865"/>
              <a:gd name="connsiteY229" fmla="*/ 420803 h 643988"/>
              <a:gd name="connsiteX230" fmla="*/ 523248 w 643865"/>
              <a:gd name="connsiteY230" fmla="*/ 431109 h 643988"/>
              <a:gd name="connsiteX231" fmla="*/ 546885 w 643865"/>
              <a:gd name="connsiteY231" fmla="*/ 441662 h 643988"/>
              <a:gd name="connsiteX232" fmla="*/ 583913 w 643865"/>
              <a:gd name="connsiteY232" fmla="*/ 460176 h 643988"/>
              <a:gd name="connsiteX233" fmla="*/ 606377 w 643865"/>
              <a:gd name="connsiteY233" fmla="*/ 473136 h 643988"/>
              <a:gd name="connsiteX234" fmla="*/ 611438 w 643865"/>
              <a:gd name="connsiteY234" fmla="*/ 463139 h 643988"/>
              <a:gd name="connsiteX235" fmla="*/ 587801 w 643865"/>
              <a:gd name="connsiteY235" fmla="*/ 452585 h 643988"/>
              <a:gd name="connsiteX236" fmla="*/ 550588 w 643865"/>
              <a:gd name="connsiteY236" fmla="*/ 433701 h 643988"/>
              <a:gd name="connsiteX237" fmla="*/ 511461 w 643865"/>
              <a:gd name="connsiteY237" fmla="*/ 492329 h 643988"/>
              <a:gd name="connsiteX238" fmla="*/ 494119 w 643865"/>
              <a:gd name="connsiteY238" fmla="*/ 473136 h 643988"/>
              <a:gd name="connsiteX239" fmla="*/ 473013 w 643865"/>
              <a:gd name="connsiteY239" fmla="*/ 494243 h 643988"/>
              <a:gd name="connsiteX240" fmla="*/ 492391 w 643865"/>
              <a:gd name="connsiteY240" fmla="*/ 511337 h 643988"/>
              <a:gd name="connsiteX241" fmla="*/ 521767 w 643865"/>
              <a:gd name="connsiteY241" fmla="*/ 540713 h 643988"/>
              <a:gd name="connsiteX242" fmla="*/ 539109 w 643865"/>
              <a:gd name="connsiteY242" fmla="*/ 559907 h 643988"/>
              <a:gd name="connsiteX243" fmla="*/ 560277 w 643865"/>
              <a:gd name="connsiteY243" fmla="*/ 539109 h 643988"/>
              <a:gd name="connsiteX244" fmla="*/ 541084 w 643865"/>
              <a:gd name="connsiteY244" fmla="*/ 521767 h 643988"/>
              <a:gd name="connsiteX245" fmla="*/ 511461 w 643865"/>
              <a:gd name="connsiteY245" fmla="*/ 492329 h 643988"/>
              <a:gd name="connsiteX246" fmla="*/ 476963 w 643865"/>
              <a:gd name="connsiteY246" fmla="*/ 524051 h 643988"/>
              <a:gd name="connsiteX247" fmla="*/ 463015 w 643865"/>
              <a:gd name="connsiteY247" fmla="*/ 502204 h 643988"/>
              <a:gd name="connsiteX248" fmla="*/ 446352 w 643865"/>
              <a:gd name="connsiteY248" fmla="*/ 514115 h 643988"/>
              <a:gd name="connsiteX249" fmla="*/ 462398 w 643865"/>
              <a:gd name="connsiteY249" fmla="*/ 534419 h 643988"/>
              <a:gd name="connsiteX250" fmla="*/ 486528 w 643865"/>
              <a:gd name="connsiteY250" fmla="*/ 568238 h 643988"/>
              <a:gd name="connsiteX251" fmla="*/ 500476 w 643865"/>
              <a:gd name="connsiteY251" fmla="*/ 590023 h 643988"/>
              <a:gd name="connsiteX252" fmla="*/ 517139 w 643865"/>
              <a:gd name="connsiteY252" fmla="*/ 578112 h 643988"/>
              <a:gd name="connsiteX253" fmla="*/ 501093 w 643865"/>
              <a:gd name="connsiteY253" fmla="*/ 557870 h 643988"/>
              <a:gd name="connsiteX254" fmla="*/ 476963 w 643865"/>
              <a:gd name="connsiteY254" fmla="*/ 524051 h 643988"/>
              <a:gd name="connsiteX255" fmla="*/ 534295 w 643865"/>
              <a:gd name="connsiteY255" fmla="*/ 462336 h 643988"/>
              <a:gd name="connsiteX256" fmla="*/ 513991 w 643865"/>
              <a:gd name="connsiteY256" fmla="*/ 446229 h 643988"/>
              <a:gd name="connsiteX257" fmla="*/ 502080 w 643865"/>
              <a:gd name="connsiteY257" fmla="*/ 462953 h 643988"/>
              <a:gd name="connsiteX258" fmla="*/ 523927 w 643865"/>
              <a:gd name="connsiteY258" fmla="*/ 476901 h 643988"/>
              <a:gd name="connsiteX259" fmla="*/ 557747 w 643865"/>
              <a:gd name="connsiteY259" fmla="*/ 501031 h 643988"/>
              <a:gd name="connsiteX260" fmla="*/ 577989 w 643865"/>
              <a:gd name="connsiteY260" fmla="*/ 517077 h 643988"/>
              <a:gd name="connsiteX261" fmla="*/ 589900 w 643865"/>
              <a:gd name="connsiteY261" fmla="*/ 500414 h 643988"/>
              <a:gd name="connsiteX262" fmla="*/ 568115 w 643865"/>
              <a:gd name="connsiteY262" fmla="*/ 486467 h 643988"/>
              <a:gd name="connsiteX263" fmla="*/ 534295 w 643865"/>
              <a:gd name="connsiteY263" fmla="*/ 462336 h 643988"/>
              <a:gd name="connsiteX264" fmla="*/ 197335 w 643865"/>
              <a:gd name="connsiteY264" fmla="*/ 513929 h 643988"/>
              <a:gd name="connsiteX265" fmla="*/ 180672 w 643865"/>
              <a:gd name="connsiteY265" fmla="*/ 502019 h 643988"/>
              <a:gd name="connsiteX266" fmla="*/ 166725 w 643865"/>
              <a:gd name="connsiteY266" fmla="*/ 523865 h 643988"/>
              <a:gd name="connsiteX267" fmla="*/ 142595 w 643865"/>
              <a:gd name="connsiteY267" fmla="*/ 557685 h 643988"/>
              <a:gd name="connsiteX268" fmla="*/ 126549 w 643865"/>
              <a:gd name="connsiteY268" fmla="*/ 577927 h 643988"/>
              <a:gd name="connsiteX269" fmla="*/ 143212 w 643865"/>
              <a:gd name="connsiteY269" fmla="*/ 589838 h 643988"/>
              <a:gd name="connsiteX270" fmla="*/ 157159 w 643865"/>
              <a:gd name="connsiteY270" fmla="*/ 568053 h 643988"/>
              <a:gd name="connsiteX271" fmla="*/ 181289 w 643865"/>
              <a:gd name="connsiteY271" fmla="*/ 534233 h 643988"/>
              <a:gd name="connsiteX272" fmla="*/ 197459 w 643865"/>
              <a:gd name="connsiteY272" fmla="*/ 514115 h 643988"/>
              <a:gd name="connsiteX273" fmla="*/ 197335 w 643865"/>
              <a:gd name="connsiteY273" fmla="*/ 513929 h 643988"/>
              <a:gd name="connsiteX274" fmla="*/ 565276 w 643865"/>
              <a:gd name="connsiteY274" fmla="*/ 396672 h 643988"/>
              <a:gd name="connsiteX275" fmla="*/ 541084 w 643865"/>
              <a:gd name="connsiteY275" fmla="*/ 387477 h 643988"/>
              <a:gd name="connsiteX276" fmla="*/ 537628 w 643865"/>
              <a:gd name="connsiteY276" fmla="*/ 398092 h 643988"/>
              <a:gd name="connsiteX277" fmla="*/ 562622 w 643865"/>
              <a:gd name="connsiteY277" fmla="*/ 404819 h 643988"/>
              <a:gd name="connsiteX278" fmla="*/ 602181 w 643865"/>
              <a:gd name="connsiteY278" fmla="*/ 417655 h 643988"/>
              <a:gd name="connsiteX279" fmla="*/ 626311 w 643865"/>
              <a:gd name="connsiteY279" fmla="*/ 426912 h 643988"/>
              <a:gd name="connsiteX280" fmla="*/ 629767 w 643865"/>
              <a:gd name="connsiteY280" fmla="*/ 416236 h 643988"/>
              <a:gd name="connsiteX281" fmla="*/ 605081 w 643865"/>
              <a:gd name="connsiteY281" fmla="*/ 409509 h 643988"/>
              <a:gd name="connsiteX282" fmla="*/ 565276 w 643865"/>
              <a:gd name="connsiteY282" fmla="*/ 396672 h 643988"/>
              <a:gd name="connsiteX283" fmla="*/ 576446 w 643865"/>
              <a:gd name="connsiteY283" fmla="*/ 308483 h 643988"/>
              <a:gd name="connsiteX284" fmla="*/ 550588 w 643865"/>
              <a:gd name="connsiteY284" fmla="*/ 307187 h 643988"/>
              <a:gd name="connsiteX285" fmla="*/ 550588 w 643865"/>
              <a:gd name="connsiteY285" fmla="*/ 336995 h 643988"/>
              <a:gd name="connsiteX286" fmla="*/ 576446 w 643865"/>
              <a:gd name="connsiteY286" fmla="*/ 335699 h 643988"/>
              <a:gd name="connsiteX287" fmla="*/ 617980 w 643865"/>
              <a:gd name="connsiteY287" fmla="*/ 335699 h 643988"/>
              <a:gd name="connsiteX288" fmla="*/ 643838 w 643865"/>
              <a:gd name="connsiteY288" fmla="*/ 336995 h 643988"/>
              <a:gd name="connsiteX289" fmla="*/ 643838 w 643865"/>
              <a:gd name="connsiteY289" fmla="*/ 307063 h 643988"/>
              <a:gd name="connsiteX290" fmla="*/ 617980 w 643865"/>
              <a:gd name="connsiteY290" fmla="*/ 308359 h 643988"/>
              <a:gd name="connsiteX291" fmla="*/ 576446 w 643865"/>
              <a:gd name="connsiteY291" fmla="*/ 308483 h 643988"/>
              <a:gd name="connsiteX292" fmla="*/ 574409 w 643865"/>
              <a:gd name="connsiteY292" fmla="*/ 355262 h 643988"/>
              <a:gd name="connsiteX293" fmla="*/ 549107 w 643865"/>
              <a:gd name="connsiteY293" fmla="*/ 349708 h 643988"/>
              <a:gd name="connsiteX294" fmla="*/ 545712 w 643865"/>
              <a:gd name="connsiteY294" fmla="*/ 369950 h 643988"/>
              <a:gd name="connsiteX295" fmla="*/ 571447 w 643865"/>
              <a:gd name="connsiteY295" fmla="*/ 372912 h 643988"/>
              <a:gd name="connsiteX296" fmla="*/ 612425 w 643865"/>
              <a:gd name="connsiteY296" fmla="*/ 379763 h 643988"/>
              <a:gd name="connsiteX297" fmla="*/ 637728 w 643865"/>
              <a:gd name="connsiteY297" fmla="*/ 385317 h 643988"/>
              <a:gd name="connsiteX298" fmla="*/ 641061 w 643865"/>
              <a:gd name="connsiteY298" fmla="*/ 365136 h 643988"/>
              <a:gd name="connsiteX299" fmla="*/ 615388 w 643865"/>
              <a:gd name="connsiteY299" fmla="*/ 362174 h 643988"/>
              <a:gd name="connsiteX300" fmla="*/ 574409 w 643865"/>
              <a:gd name="connsiteY300" fmla="*/ 355262 h 643988"/>
              <a:gd name="connsiteX301" fmla="*/ 213134 w 643865"/>
              <a:gd name="connsiteY301" fmla="*/ 523248 h 643988"/>
              <a:gd name="connsiteX302" fmla="*/ 202334 w 643865"/>
              <a:gd name="connsiteY302" fmla="*/ 546823 h 643988"/>
              <a:gd name="connsiteX303" fmla="*/ 183449 w 643865"/>
              <a:gd name="connsiteY303" fmla="*/ 583852 h 643988"/>
              <a:gd name="connsiteX304" fmla="*/ 170551 w 643865"/>
              <a:gd name="connsiteY304" fmla="*/ 606316 h 643988"/>
              <a:gd name="connsiteX305" fmla="*/ 180549 w 643865"/>
              <a:gd name="connsiteY305" fmla="*/ 611376 h 643988"/>
              <a:gd name="connsiteX306" fmla="*/ 191102 w 643865"/>
              <a:gd name="connsiteY306" fmla="*/ 587740 h 643988"/>
              <a:gd name="connsiteX307" fmla="*/ 209925 w 643865"/>
              <a:gd name="connsiteY307" fmla="*/ 550711 h 643988"/>
              <a:gd name="connsiteX308" fmla="*/ 222885 w 643865"/>
              <a:gd name="connsiteY308" fmla="*/ 528309 h 643988"/>
              <a:gd name="connsiteX309" fmla="*/ 213134 w 643865"/>
              <a:gd name="connsiteY309" fmla="*/ 523248 h 643988"/>
              <a:gd name="connsiteX310" fmla="*/ 271145 w 643865"/>
              <a:gd name="connsiteY310" fmla="*/ 571571 h 643988"/>
              <a:gd name="connsiteX311" fmla="*/ 264048 w 643865"/>
              <a:gd name="connsiteY311" fmla="*/ 612549 h 643988"/>
              <a:gd name="connsiteX312" fmla="*/ 258494 w 643865"/>
              <a:gd name="connsiteY312" fmla="*/ 637852 h 643988"/>
              <a:gd name="connsiteX313" fmla="*/ 278675 w 643865"/>
              <a:gd name="connsiteY313" fmla="*/ 641184 h 643988"/>
              <a:gd name="connsiteX314" fmla="*/ 281637 w 643865"/>
              <a:gd name="connsiteY314" fmla="*/ 615511 h 643988"/>
              <a:gd name="connsiteX315" fmla="*/ 288734 w 643865"/>
              <a:gd name="connsiteY315" fmla="*/ 574533 h 643988"/>
              <a:gd name="connsiteX316" fmla="*/ 294350 w 643865"/>
              <a:gd name="connsiteY316" fmla="*/ 549230 h 643988"/>
              <a:gd name="connsiteX317" fmla="*/ 274108 w 643865"/>
              <a:gd name="connsiteY317" fmla="*/ 545836 h 643988"/>
              <a:gd name="connsiteX318" fmla="*/ 271145 w 643865"/>
              <a:gd name="connsiteY318" fmla="*/ 571571 h 643988"/>
              <a:gd name="connsiteX319" fmla="*/ 336871 w 643865"/>
              <a:gd name="connsiteY319" fmla="*/ 550711 h 643988"/>
              <a:gd name="connsiteX320" fmla="*/ 307248 w 643865"/>
              <a:gd name="connsiteY320" fmla="*/ 550711 h 643988"/>
              <a:gd name="connsiteX321" fmla="*/ 308544 w 643865"/>
              <a:gd name="connsiteY321" fmla="*/ 576508 h 643988"/>
              <a:gd name="connsiteX322" fmla="*/ 308544 w 643865"/>
              <a:gd name="connsiteY322" fmla="*/ 618103 h 643988"/>
              <a:gd name="connsiteX323" fmla="*/ 307248 w 643865"/>
              <a:gd name="connsiteY323" fmla="*/ 643962 h 643988"/>
              <a:gd name="connsiteX324" fmla="*/ 336871 w 643865"/>
              <a:gd name="connsiteY324" fmla="*/ 643962 h 643988"/>
              <a:gd name="connsiteX325" fmla="*/ 335575 w 643865"/>
              <a:gd name="connsiteY325" fmla="*/ 618103 h 643988"/>
              <a:gd name="connsiteX326" fmla="*/ 335575 w 643865"/>
              <a:gd name="connsiteY326" fmla="*/ 576508 h 643988"/>
              <a:gd name="connsiteX327" fmla="*/ 336871 w 643865"/>
              <a:gd name="connsiteY327" fmla="*/ 550711 h 643988"/>
              <a:gd name="connsiteX328" fmla="*/ 295399 w 643865"/>
              <a:gd name="connsiteY328" fmla="*/ 198076 h 643988"/>
              <a:gd name="connsiteX329" fmla="*/ 238067 w 643865"/>
              <a:gd name="connsiteY329" fmla="*/ 198076 h 643988"/>
              <a:gd name="connsiteX330" fmla="*/ 241769 w 643865"/>
              <a:gd name="connsiteY330" fmla="*/ 270652 h 643988"/>
              <a:gd name="connsiteX331" fmla="*/ 241769 w 643865"/>
              <a:gd name="connsiteY331" fmla="*/ 373529 h 643988"/>
              <a:gd name="connsiteX332" fmla="*/ 238067 w 643865"/>
              <a:gd name="connsiteY332" fmla="*/ 445859 h 643988"/>
              <a:gd name="connsiteX333" fmla="*/ 295399 w 643865"/>
              <a:gd name="connsiteY333" fmla="*/ 445859 h 643988"/>
              <a:gd name="connsiteX334" fmla="*/ 291696 w 643865"/>
              <a:gd name="connsiteY334" fmla="*/ 373529 h 643988"/>
              <a:gd name="connsiteX335" fmla="*/ 291696 w 643865"/>
              <a:gd name="connsiteY335" fmla="*/ 270652 h 643988"/>
              <a:gd name="connsiteX336" fmla="*/ 295399 w 643865"/>
              <a:gd name="connsiteY336" fmla="*/ 198076 h 643988"/>
              <a:gd name="connsiteX337" fmla="*/ 239363 w 643865"/>
              <a:gd name="connsiteY337" fmla="*/ 562745 h 643988"/>
              <a:gd name="connsiteX338" fmla="*/ 226526 w 643865"/>
              <a:gd name="connsiteY338" fmla="*/ 602304 h 643988"/>
              <a:gd name="connsiteX339" fmla="*/ 217269 w 643865"/>
              <a:gd name="connsiteY339" fmla="*/ 626435 h 643988"/>
              <a:gd name="connsiteX340" fmla="*/ 227884 w 643865"/>
              <a:gd name="connsiteY340" fmla="*/ 629891 h 643988"/>
              <a:gd name="connsiteX341" fmla="*/ 234611 w 643865"/>
              <a:gd name="connsiteY341" fmla="*/ 604896 h 643988"/>
              <a:gd name="connsiteX342" fmla="*/ 247509 w 643865"/>
              <a:gd name="connsiteY342" fmla="*/ 565399 h 643988"/>
              <a:gd name="connsiteX343" fmla="*/ 256704 w 643865"/>
              <a:gd name="connsiteY343" fmla="*/ 541207 h 643988"/>
              <a:gd name="connsiteX344" fmla="*/ 246089 w 643865"/>
              <a:gd name="connsiteY344" fmla="*/ 537751 h 643988"/>
              <a:gd name="connsiteX345" fmla="*/ 239363 w 643865"/>
              <a:gd name="connsiteY345" fmla="*/ 562745 h 643988"/>
              <a:gd name="connsiteX346" fmla="*/ 372912 w 643865"/>
              <a:gd name="connsiteY346" fmla="*/ 571571 h 643988"/>
              <a:gd name="connsiteX347" fmla="*/ 369950 w 643865"/>
              <a:gd name="connsiteY347" fmla="*/ 545836 h 643988"/>
              <a:gd name="connsiteX348" fmla="*/ 349708 w 643865"/>
              <a:gd name="connsiteY348" fmla="*/ 549230 h 643988"/>
              <a:gd name="connsiteX349" fmla="*/ 355324 w 643865"/>
              <a:gd name="connsiteY349" fmla="*/ 574533 h 643988"/>
              <a:gd name="connsiteX350" fmla="*/ 362174 w 643865"/>
              <a:gd name="connsiteY350" fmla="*/ 615511 h 643988"/>
              <a:gd name="connsiteX351" fmla="*/ 365136 w 643865"/>
              <a:gd name="connsiteY351" fmla="*/ 641184 h 643988"/>
              <a:gd name="connsiteX352" fmla="*/ 385317 w 643865"/>
              <a:gd name="connsiteY352" fmla="*/ 637852 h 643988"/>
              <a:gd name="connsiteX353" fmla="*/ 379763 w 643865"/>
              <a:gd name="connsiteY353" fmla="*/ 612549 h 643988"/>
              <a:gd name="connsiteX354" fmla="*/ 372912 w 643865"/>
              <a:gd name="connsiteY354" fmla="*/ 571571 h 643988"/>
              <a:gd name="connsiteX355" fmla="*/ 404819 w 643865"/>
              <a:gd name="connsiteY355" fmla="*/ 562745 h 643988"/>
              <a:gd name="connsiteX356" fmla="*/ 398092 w 643865"/>
              <a:gd name="connsiteY356" fmla="*/ 538060 h 643988"/>
              <a:gd name="connsiteX357" fmla="*/ 387477 w 643865"/>
              <a:gd name="connsiteY357" fmla="*/ 541516 h 643988"/>
              <a:gd name="connsiteX358" fmla="*/ 396672 w 643865"/>
              <a:gd name="connsiteY358" fmla="*/ 565708 h 643988"/>
              <a:gd name="connsiteX359" fmla="*/ 409571 w 643865"/>
              <a:gd name="connsiteY359" fmla="*/ 605205 h 643988"/>
              <a:gd name="connsiteX360" fmla="*/ 416297 w 643865"/>
              <a:gd name="connsiteY360" fmla="*/ 630199 h 643988"/>
              <a:gd name="connsiteX361" fmla="*/ 426912 w 643865"/>
              <a:gd name="connsiteY361" fmla="*/ 626743 h 643988"/>
              <a:gd name="connsiteX362" fmla="*/ 417655 w 643865"/>
              <a:gd name="connsiteY362" fmla="*/ 602613 h 643988"/>
              <a:gd name="connsiteX363" fmla="*/ 404819 w 643865"/>
              <a:gd name="connsiteY363" fmla="*/ 562745 h 643988"/>
              <a:gd name="connsiteX364" fmla="*/ 336933 w 643865"/>
              <a:gd name="connsiteY364" fmla="*/ -27 h 643988"/>
              <a:gd name="connsiteX365" fmla="*/ 307248 w 643865"/>
              <a:gd name="connsiteY365" fmla="*/ -27 h 643988"/>
              <a:gd name="connsiteX366" fmla="*/ 308544 w 643865"/>
              <a:gd name="connsiteY366" fmla="*/ 25831 h 643988"/>
              <a:gd name="connsiteX367" fmla="*/ 308544 w 643865"/>
              <a:gd name="connsiteY367" fmla="*/ 67365 h 643988"/>
              <a:gd name="connsiteX368" fmla="*/ 307248 w 643865"/>
              <a:gd name="connsiteY368" fmla="*/ 93223 h 643988"/>
              <a:gd name="connsiteX369" fmla="*/ 336871 w 643865"/>
              <a:gd name="connsiteY369" fmla="*/ 93223 h 643988"/>
              <a:gd name="connsiteX370" fmla="*/ 335575 w 643865"/>
              <a:gd name="connsiteY370" fmla="*/ 67365 h 643988"/>
              <a:gd name="connsiteX371" fmla="*/ 335575 w 643865"/>
              <a:gd name="connsiteY371" fmla="*/ 25831 h 643988"/>
              <a:gd name="connsiteX372" fmla="*/ 336871 w 643865"/>
              <a:gd name="connsiteY372" fmla="*/ -27 h 643988"/>
              <a:gd name="connsiteX373" fmla="*/ 336933 w 643865"/>
              <a:gd name="connsiteY373" fmla="*/ -27 h 643988"/>
              <a:gd name="connsiteX374" fmla="*/ 348535 w 643865"/>
              <a:gd name="connsiteY374" fmla="*/ 445859 h 643988"/>
              <a:gd name="connsiteX375" fmla="*/ 405991 w 643865"/>
              <a:gd name="connsiteY375" fmla="*/ 445859 h 643988"/>
              <a:gd name="connsiteX376" fmla="*/ 402288 w 643865"/>
              <a:gd name="connsiteY376" fmla="*/ 373529 h 643988"/>
              <a:gd name="connsiteX377" fmla="*/ 402288 w 643865"/>
              <a:gd name="connsiteY377" fmla="*/ 270652 h 643988"/>
              <a:gd name="connsiteX378" fmla="*/ 405991 w 643865"/>
              <a:gd name="connsiteY378" fmla="*/ 198076 h 643988"/>
              <a:gd name="connsiteX379" fmla="*/ 348535 w 643865"/>
              <a:gd name="connsiteY379" fmla="*/ 198076 h 643988"/>
              <a:gd name="connsiteX380" fmla="*/ 352238 w 643865"/>
              <a:gd name="connsiteY380" fmla="*/ 270652 h 643988"/>
              <a:gd name="connsiteX381" fmla="*/ 352238 w 643865"/>
              <a:gd name="connsiteY381" fmla="*/ 373529 h 643988"/>
              <a:gd name="connsiteX382" fmla="*/ 348535 w 643865"/>
              <a:gd name="connsiteY382" fmla="*/ 445859 h 6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643865" h="643988">
                <a:moveTo>
                  <a:pt x="56195" y="191349"/>
                </a:moveTo>
                <a:cubicBezTo>
                  <a:pt x="48542" y="187331"/>
                  <a:pt x="40649" y="183789"/>
                  <a:pt x="32558" y="180734"/>
                </a:cubicBezTo>
                <a:lnTo>
                  <a:pt x="37619" y="170798"/>
                </a:lnTo>
                <a:cubicBezTo>
                  <a:pt x="44932" y="175569"/>
                  <a:pt x="52535" y="179876"/>
                  <a:pt x="60391" y="183696"/>
                </a:cubicBezTo>
                <a:lnTo>
                  <a:pt x="97420" y="202581"/>
                </a:lnTo>
                <a:cubicBezTo>
                  <a:pt x="105078" y="206580"/>
                  <a:pt x="112972" y="210104"/>
                  <a:pt x="121056" y="213134"/>
                </a:cubicBezTo>
                <a:lnTo>
                  <a:pt x="115934" y="223070"/>
                </a:lnTo>
                <a:cubicBezTo>
                  <a:pt x="108726" y="218330"/>
                  <a:pt x="101246" y="214023"/>
                  <a:pt x="93532" y="210172"/>
                </a:cubicBezTo>
                <a:lnTo>
                  <a:pt x="56195" y="191349"/>
                </a:lnTo>
                <a:close/>
                <a:moveTo>
                  <a:pt x="78535" y="247324"/>
                </a:moveTo>
                <a:cubicBezTo>
                  <a:pt x="86780" y="249910"/>
                  <a:pt x="94859" y="253001"/>
                  <a:pt x="102727" y="256581"/>
                </a:cubicBezTo>
                <a:lnTo>
                  <a:pt x="106183" y="245966"/>
                </a:lnTo>
                <a:cubicBezTo>
                  <a:pt x="97716" y="244257"/>
                  <a:pt x="89366" y="242010"/>
                  <a:pt x="81189" y="239239"/>
                </a:cubicBezTo>
                <a:lnTo>
                  <a:pt x="41877" y="226403"/>
                </a:lnTo>
                <a:cubicBezTo>
                  <a:pt x="33650" y="223817"/>
                  <a:pt x="25590" y="220725"/>
                  <a:pt x="17747" y="217145"/>
                </a:cubicBezTo>
                <a:lnTo>
                  <a:pt x="14291" y="227760"/>
                </a:lnTo>
                <a:cubicBezTo>
                  <a:pt x="22745" y="229507"/>
                  <a:pt x="31095" y="231753"/>
                  <a:pt x="39285" y="234487"/>
                </a:cubicBezTo>
                <a:lnTo>
                  <a:pt x="78535" y="247324"/>
                </a:lnTo>
                <a:close/>
                <a:moveTo>
                  <a:pt x="109392" y="181413"/>
                </a:moveTo>
                <a:cubicBezTo>
                  <a:pt x="116483" y="186338"/>
                  <a:pt x="123266" y="191701"/>
                  <a:pt x="129696" y="197459"/>
                </a:cubicBezTo>
                <a:lnTo>
                  <a:pt x="141607" y="180796"/>
                </a:lnTo>
                <a:cubicBezTo>
                  <a:pt x="134041" y="176605"/>
                  <a:pt x="126746" y="171946"/>
                  <a:pt x="119760" y="166848"/>
                </a:cubicBezTo>
                <a:lnTo>
                  <a:pt x="85941" y="142718"/>
                </a:lnTo>
                <a:cubicBezTo>
                  <a:pt x="78881" y="137775"/>
                  <a:pt x="72123" y="132418"/>
                  <a:pt x="65699" y="126672"/>
                </a:cubicBezTo>
                <a:lnTo>
                  <a:pt x="54220" y="143335"/>
                </a:lnTo>
                <a:cubicBezTo>
                  <a:pt x="61761" y="147526"/>
                  <a:pt x="69037" y="152185"/>
                  <a:pt x="76005" y="157283"/>
                </a:cubicBezTo>
                <a:lnTo>
                  <a:pt x="109392" y="181413"/>
                </a:lnTo>
                <a:close/>
                <a:moveTo>
                  <a:pt x="119760" y="477086"/>
                </a:moveTo>
                <a:cubicBezTo>
                  <a:pt x="126746" y="471988"/>
                  <a:pt x="134041" y="467329"/>
                  <a:pt x="141607" y="463139"/>
                </a:cubicBezTo>
                <a:lnTo>
                  <a:pt x="129696" y="446414"/>
                </a:lnTo>
                <a:cubicBezTo>
                  <a:pt x="123401" y="452203"/>
                  <a:pt x="116742" y="457584"/>
                  <a:pt x="109763" y="462521"/>
                </a:cubicBezTo>
                <a:lnTo>
                  <a:pt x="75696" y="486652"/>
                </a:lnTo>
                <a:cubicBezTo>
                  <a:pt x="68827" y="491737"/>
                  <a:pt x="61656" y="496396"/>
                  <a:pt x="54220" y="500599"/>
                </a:cubicBezTo>
                <a:lnTo>
                  <a:pt x="66131" y="517262"/>
                </a:lnTo>
                <a:cubicBezTo>
                  <a:pt x="72536" y="511498"/>
                  <a:pt x="79300" y="506141"/>
                  <a:pt x="86373" y="501216"/>
                </a:cubicBezTo>
                <a:lnTo>
                  <a:pt x="119760" y="477086"/>
                </a:lnTo>
                <a:close/>
                <a:moveTo>
                  <a:pt x="170675" y="494243"/>
                </a:moveTo>
                <a:lnTo>
                  <a:pt x="149568" y="473136"/>
                </a:lnTo>
                <a:cubicBezTo>
                  <a:pt x="144211" y="479900"/>
                  <a:pt x="138416" y="486312"/>
                  <a:pt x="132227" y="492329"/>
                </a:cubicBezTo>
                <a:lnTo>
                  <a:pt x="102851" y="521767"/>
                </a:lnTo>
                <a:cubicBezTo>
                  <a:pt x="96790" y="527908"/>
                  <a:pt x="90384" y="533703"/>
                  <a:pt x="83657" y="539109"/>
                </a:cubicBezTo>
                <a:lnTo>
                  <a:pt x="104702" y="560153"/>
                </a:lnTo>
                <a:cubicBezTo>
                  <a:pt x="110114" y="553414"/>
                  <a:pt x="115922" y="547002"/>
                  <a:pt x="122105" y="540960"/>
                </a:cubicBezTo>
                <a:lnTo>
                  <a:pt x="151543" y="511337"/>
                </a:lnTo>
                <a:cubicBezTo>
                  <a:pt x="157603" y="505246"/>
                  <a:pt x="164034" y="499538"/>
                  <a:pt x="170798" y="494243"/>
                </a:cubicBezTo>
                <a:lnTo>
                  <a:pt x="170675" y="494243"/>
                </a:lnTo>
                <a:close/>
                <a:moveTo>
                  <a:pt x="69401" y="288734"/>
                </a:moveTo>
                <a:cubicBezTo>
                  <a:pt x="77936" y="290092"/>
                  <a:pt x="86385" y="291949"/>
                  <a:pt x="94704" y="294288"/>
                </a:cubicBezTo>
                <a:lnTo>
                  <a:pt x="98037" y="274108"/>
                </a:lnTo>
                <a:cubicBezTo>
                  <a:pt x="89428" y="273657"/>
                  <a:pt x="80849" y="272670"/>
                  <a:pt x="72364" y="271145"/>
                </a:cubicBezTo>
                <a:lnTo>
                  <a:pt x="31385" y="264480"/>
                </a:lnTo>
                <a:cubicBezTo>
                  <a:pt x="22850" y="263123"/>
                  <a:pt x="14402" y="261265"/>
                  <a:pt x="6083" y="258926"/>
                </a:cubicBezTo>
                <a:lnTo>
                  <a:pt x="2688" y="279107"/>
                </a:lnTo>
                <a:cubicBezTo>
                  <a:pt x="11322" y="279551"/>
                  <a:pt x="19913" y="280545"/>
                  <a:pt x="28423" y="282069"/>
                </a:cubicBezTo>
                <a:lnTo>
                  <a:pt x="69401" y="288734"/>
                </a:lnTo>
                <a:close/>
                <a:moveTo>
                  <a:pt x="97049" y="441353"/>
                </a:moveTo>
                <a:cubicBezTo>
                  <a:pt x="104702" y="437435"/>
                  <a:pt x="112595" y="434016"/>
                  <a:pt x="120686" y="431109"/>
                </a:cubicBezTo>
                <a:lnTo>
                  <a:pt x="115934" y="420803"/>
                </a:lnTo>
                <a:cubicBezTo>
                  <a:pt x="108757" y="425585"/>
                  <a:pt x="101271" y="429899"/>
                  <a:pt x="93532" y="433701"/>
                </a:cubicBezTo>
                <a:lnTo>
                  <a:pt x="56503" y="452585"/>
                </a:lnTo>
                <a:cubicBezTo>
                  <a:pt x="48844" y="456585"/>
                  <a:pt x="40951" y="460108"/>
                  <a:pt x="32867" y="463139"/>
                </a:cubicBezTo>
                <a:lnTo>
                  <a:pt x="37927" y="473136"/>
                </a:lnTo>
                <a:cubicBezTo>
                  <a:pt x="45135" y="468353"/>
                  <a:pt x="52640" y="464027"/>
                  <a:pt x="60391" y="460176"/>
                </a:cubicBezTo>
                <a:lnTo>
                  <a:pt x="97049" y="441353"/>
                </a:lnTo>
                <a:close/>
                <a:moveTo>
                  <a:pt x="67365" y="335575"/>
                </a:moveTo>
                <a:cubicBezTo>
                  <a:pt x="76005" y="335476"/>
                  <a:pt x="84639" y="335908"/>
                  <a:pt x="93223" y="336871"/>
                </a:cubicBezTo>
                <a:lnTo>
                  <a:pt x="93223" y="307063"/>
                </a:lnTo>
                <a:cubicBezTo>
                  <a:pt x="84639" y="308026"/>
                  <a:pt x="76005" y="308458"/>
                  <a:pt x="67365" y="308359"/>
                </a:cubicBezTo>
                <a:lnTo>
                  <a:pt x="25831" y="308359"/>
                </a:lnTo>
                <a:cubicBezTo>
                  <a:pt x="17191" y="308458"/>
                  <a:pt x="8557" y="308026"/>
                  <a:pt x="-27" y="307063"/>
                </a:cubicBezTo>
                <a:lnTo>
                  <a:pt x="-27" y="336871"/>
                </a:lnTo>
                <a:cubicBezTo>
                  <a:pt x="8557" y="335908"/>
                  <a:pt x="17191" y="335476"/>
                  <a:pt x="25831" y="335575"/>
                </a:cubicBezTo>
                <a:lnTo>
                  <a:pt x="67365" y="335575"/>
                </a:lnTo>
                <a:close/>
                <a:moveTo>
                  <a:pt x="166848" y="119884"/>
                </a:moveTo>
                <a:cubicBezTo>
                  <a:pt x="171933" y="126857"/>
                  <a:pt x="176587" y="134134"/>
                  <a:pt x="180796" y="141669"/>
                </a:cubicBezTo>
                <a:lnTo>
                  <a:pt x="197459" y="129820"/>
                </a:lnTo>
                <a:cubicBezTo>
                  <a:pt x="191701" y="123389"/>
                  <a:pt x="186338" y="116607"/>
                  <a:pt x="181413" y="109516"/>
                </a:cubicBezTo>
                <a:lnTo>
                  <a:pt x="157283" y="75696"/>
                </a:lnTo>
                <a:cubicBezTo>
                  <a:pt x="152197" y="68723"/>
                  <a:pt x="147544" y="61446"/>
                  <a:pt x="143335" y="53911"/>
                </a:cubicBezTo>
                <a:lnTo>
                  <a:pt x="126672" y="65760"/>
                </a:lnTo>
                <a:cubicBezTo>
                  <a:pt x="132430" y="72191"/>
                  <a:pt x="137793" y="78973"/>
                  <a:pt x="142718" y="86064"/>
                </a:cubicBezTo>
                <a:lnTo>
                  <a:pt x="166848" y="119884"/>
                </a:lnTo>
                <a:close/>
                <a:moveTo>
                  <a:pt x="81189" y="404695"/>
                </a:moveTo>
                <a:cubicBezTo>
                  <a:pt x="89366" y="401924"/>
                  <a:pt x="97716" y="399678"/>
                  <a:pt x="106183" y="397968"/>
                </a:cubicBezTo>
                <a:lnTo>
                  <a:pt x="102727" y="387353"/>
                </a:lnTo>
                <a:cubicBezTo>
                  <a:pt x="94859" y="390908"/>
                  <a:pt x="86780" y="393982"/>
                  <a:pt x="78535" y="396549"/>
                </a:cubicBezTo>
                <a:lnTo>
                  <a:pt x="39038" y="409385"/>
                </a:lnTo>
                <a:cubicBezTo>
                  <a:pt x="30855" y="412150"/>
                  <a:pt x="22505" y="414397"/>
                  <a:pt x="14044" y="416112"/>
                </a:cubicBezTo>
                <a:lnTo>
                  <a:pt x="17500" y="426789"/>
                </a:lnTo>
                <a:cubicBezTo>
                  <a:pt x="25424" y="423203"/>
                  <a:pt x="33570" y="420111"/>
                  <a:pt x="41877" y="417532"/>
                </a:cubicBezTo>
                <a:lnTo>
                  <a:pt x="81189" y="404695"/>
                </a:lnTo>
                <a:close/>
                <a:moveTo>
                  <a:pt x="72364" y="372789"/>
                </a:moveTo>
                <a:cubicBezTo>
                  <a:pt x="80849" y="371265"/>
                  <a:pt x="89428" y="370277"/>
                  <a:pt x="98037" y="369827"/>
                </a:cubicBezTo>
                <a:lnTo>
                  <a:pt x="94704" y="349584"/>
                </a:lnTo>
                <a:cubicBezTo>
                  <a:pt x="86397" y="351985"/>
                  <a:pt x="77949" y="353843"/>
                  <a:pt x="69401" y="355139"/>
                </a:cubicBezTo>
                <a:lnTo>
                  <a:pt x="28423" y="362051"/>
                </a:lnTo>
                <a:cubicBezTo>
                  <a:pt x="19913" y="363544"/>
                  <a:pt x="11316" y="364538"/>
                  <a:pt x="2688" y="365013"/>
                </a:cubicBezTo>
                <a:lnTo>
                  <a:pt x="6083" y="385193"/>
                </a:lnTo>
                <a:cubicBezTo>
                  <a:pt x="14395" y="382824"/>
                  <a:pt x="22844" y="380966"/>
                  <a:pt x="31385" y="379639"/>
                </a:cubicBezTo>
                <a:lnTo>
                  <a:pt x="72364" y="372789"/>
                </a:lnTo>
                <a:close/>
                <a:moveTo>
                  <a:pt x="132350" y="151543"/>
                </a:moveTo>
                <a:cubicBezTo>
                  <a:pt x="138509" y="157585"/>
                  <a:pt x="144298" y="163997"/>
                  <a:pt x="149692" y="170736"/>
                </a:cubicBezTo>
                <a:lnTo>
                  <a:pt x="170798" y="149692"/>
                </a:lnTo>
                <a:cubicBezTo>
                  <a:pt x="164028" y="144316"/>
                  <a:pt x="157591" y="138528"/>
                  <a:pt x="151543" y="132350"/>
                </a:cubicBezTo>
                <a:lnTo>
                  <a:pt x="122105" y="102974"/>
                </a:lnTo>
                <a:cubicBezTo>
                  <a:pt x="115928" y="96926"/>
                  <a:pt x="110139" y="90489"/>
                  <a:pt x="104764" y="83719"/>
                </a:cubicBezTo>
                <a:lnTo>
                  <a:pt x="83719" y="104825"/>
                </a:lnTo>
                <a:cubicBezTo>
                  <a:pt x="90458" y="110219"/>
                  <a:pt x="96870" y="116008"/>
                  <a:pt x="102912" y="122167"/>
                </a:cubicBezTo>
                <a:lnTo>
                  <a:pt x="132350" y="151543"/>
                </a:lnTo>
                <a:close/>
                <a:moveTo>
                  <a:pt x="524051" y="166848"/>
                </a:moveTo>
                <a:cubicBezTo>
                  <a:pt x="517064" y="171946"/>
                  <a:pt x="509770" y="176605"/>
                  <a:pt x="502204" y="180796"/>
                </a:cubicBezTo>
                <a:lnTo>
                  <a:pt x="514115" y="197459"/>
                </a:lnTo>
                <a:cubicBezTo>
                  <a:pt x="520545" y="191701"/>
                  <a:pt x="527328" y="186338"/>
                  <a:pt x="534419" y="181413"/>
                </a:cubicBezTo>
                <a:lnTo>
                  <a:pt x="568238" y="157283"/>
                </a:lnTo>
                <a:cubicBezTo>
                  <a:pt x="575206" y="152185"/>
                  <a:pt x="582482" y="147526"/>
                  <a:pt x="590023" y="143335"/>
                </a:cubicBezTo>
                <a:lnTo>
                  <a:pt x="578112" y="126672"/>
                </a:lnTo>
                <a:cubicBezTo>
                  <a:pt x="571688" y="132418"/>
                  <a:pt x="564930" y="137775"/>
                  <a:pt x="557870" y="142718"/>
                </a:cubicBezTo>
                <a:lnTo>
                  <a:pt x="524051" y="166848"/>
                </a:lnTo>
                <a:close/>
                <a:moveTo>
                  <a:pt x="473136" y="149692"/>
                </a:moveTo>
                <a:lnTo>
                  <a:pt x="494243" y="170736"/>
                </a:lnTo>
                <a:cubicBezTo>
                  <a:pt x="499636" y="163997"/>
                  <a:pt x="505425" y="157585"/>
                  <a:pt x="511584" y="151543"/>
                </a:cubicBezTo>
                <a:lnTo>
                  <a:pt x="540960" y="122167"/>
                </a:lnTo>
                <a:cubicBezTo>
                  <a:pt x="547045" y="116002"/>
                  <a:pt x="553494" y="110213"/>
                  <a:pt x="560277" y="104825"/>
                </a:cubicBezTo>
                <a:lnTo>
                  <a:pt x="539232" y="83719"/>
                </a:lnTo>
                <a:cubicBezTo>
                  <a:pt x="533857" y="90489"/>
                  <a:pt x="528068" y="96926"/>
                  <a:pt x="521891" y="102974"/>
                </a:cubicBezTo>
                <a:lnTo>
                  <a:pt x="492391" y="132350"/>
                </a:lnTo>
                <a:cubicBezTo>
                  <a:pt x="486343" y="138528"/>
                  <a:pt x="479906" y="144316"/>
                  <a:pt x="473136" y="149692"/>
                </a:cubicBezTo>
                <a:close/>
                <a:moveTo>
                  <a:pt x="571879" y="271145"/>
                </a:moveTo>
                <a:cubicBezTo>
                  <a:pt x="563369" y="272670"/>
                  <a:pt x="554778" y="273663"/>
                  <a:pt x="546144" y="274108"/>
                </a:cubicBezTo>
                <a:lnTo>
                  <a:pt x="549539" y="294288"/>
                </a:lnTo>
                <a:cubicBezTo>
                  <a:pt x="557858" y="291949"/>
                  <a:pt x="566306" y="290092"/>
                  <a:pt x="574841" y="288734"/>
                </a:cubicBezTo>
                <a:lnTo>
                  <a:pt x="615820" y="281884"/>
                </a:lnTo>
                <a:cubicBezTo>
                  <a:pt x="624305" y="280359"/>
                  <a:pt x="632884" y="279372"/>
                  <a:pt x="641493" y="278921"/>
                </a:cubicBezTo>
                <a:lnTo>
                  <a:pt x="638160" y="258741"/>
                </a:lnTo>
                <a:cubicBezTo>
                  <a:pt x="629841" y="261080"/>
                  <a:pt x="621392" y="262937"/>
                  <a:pt x="612857" y="264295"/>
                </a:cubicBezTo>
                <a:lnTo>
                  <a:pt x="571879" y="271145"/>
                </a:lnTo>
                <a:close/>
                <a:moveTo>
                  <a:pt x="563054" y="239239"/>
                </a:moveTo>
                <a:cubicBezTo>
                  <a:pt x="554772" y="242022"/>
                  <a:pt x="546323" y="244269"/>
                  <a:pt x="537751" y="245966"/>
                </a:cubicBezTo>
                <a:lnTo>
                  <a:pt x="541207" y="256581"/>
                </a:lnTo>
                <a:cubicBezTo>
                  <a:pt x="549076" y="253001"/>
                  <a:pt x="557154" y="249910"/>
                  <a:pt x="565399" y="247324"/>
                </a:cubicBezTo>
                <a:lnTo>
                  <a:pt x="604896" y="234487"/>
                </a:lnTo>
                <a:cubicBezTo>
                  <a:pt x="612987" y="231766"/>
                  <a:pt x="621232" y="229519"/>
                  <a:pt x="629582" y="227760"/>
                </a:cubicBezTo>
                <a:lnTo>
                  <a:pt x="626126" y="217145"/>
                </a:lnTo>
                <a:cubicBezTo>
                  <a:pt x="618282" y="220725"/>
                  <a:pt x="610222" y="223817"/>
                  <a:pt x="601996" y="226403"/>
                </a:cubicBezTo>
                <a:lnTo>
                  <a:pt x="563054" y="239239"/>
                </a:lnTo>
                <a:close/>
                <a:moveTo>
                  <a:pt x="446476" y="129820"/>
                </a:moveTo>
                <a:lnTo>
                  <a:pt x="463139" y="141669"/>
                </a:lnTo>
                <a:cubicBezTo>
                  <a:pt x="467347" y="134134"/>
                  <a:pt x="472001" y="126857"/>
                  <a:pt x="477086" y="119884"/>
                </a:cubicBezTo>
                <a:lnTo>
                  <a:pt x="501216" y="86064"/>
                </a:lnTo>
                <a:cubicBezTo>
                  <a:pt x="506086" y="78980"/>
                  <a:pt x="511381" y="72197"/>
                  <a:pt x="517077" y="65760"/>
                </a:cubicBezTo>
                <a:lnTo>
                  <a:pt x="500414" y="53911"/>
                </a:lnTo>
                <a:cubicBezTo>
                  <a:pt x="496205" y="61446"/>
                  <a:pt x="491552" y="68723"/>
                  <a:pt x="486467" y="75696"/>
                </a:cubicBezTo>
                <a:lnTo>
                  <a:pt x="462336" y="109516"/>
                </a:lnTo>
                <a:cubicBezTo>
                  <a:pt x="457467" y="116601"/>
                  <a:pt x="452172" y="123383"/>
                  <a:pt x="446476" y="129820"/>
                </a:cubicBezTo>
                <a:close/>
                <a:moveTo>
                  <a:pt x="430677" y="120686"/>
                </a:moveTo>
                <a:cubicBezTo>
                  <a:pt x="433707" y="112601"/>
                  <a:pt x="437231" y="104708"/>
                  <a:pt x="441230" y="97049"/>
                </a:cubicBezTo>
                <a:lnTo>
                  <a:pt x="459744" y="60021"/>
                </a:lnTo>
                <a:cubicBezTo>
                  <a:pt x="463608" y="52300"/>
                  <a:pt x="467934" y="44814"/>
                  <a:pt x="472704" y="37619"/>
                </a:cubicBezTo>
                <a:lnTo>
                  <a:pt x="462707" y="32558"/>
                </a:lnTo>
                <a:cubicBezTo>
                  <a:pt x="459701" y="40655"/>
                  <a:pt x="456177" y="48548"/>
                  <a:pt x="452153" y="56195"/>
                </a:cubicBezTo>
                <a:lnTo>
                  <a:pt x="433639" y="93223"/>
                </a:lnTo>
                <a:cubicBezTo>
                  <a:pt x="429776" y="100944"/>
                  <a:pt x="425450" y="108430"/>
                  <a:pt x="420679" y="115625"/>
                </a:cubicBezTo>
                <a:lnTo>
                  <a:pt x="430677" y="120686"/>
                </a:lnTo>
                <a:close/>
                <a:moveTo>
                  <a:pt x="202334" y="97049"/>
                </a:moveTo>
                <a:cubicBezTo>
                  <a:pt x="206333" y="104708"/>
                  <a:pt x="209857" y="112601"/>
                  <a:pt x="212887" y="120686"/>
                </a:cubicBezTo>
                <a:lnTo>
                  <a:pt x="222885" y="115625"/>
                </a:lnTo>
                <a:cubicBezTo>
                  <a:pt x="218114" y="108430"/>
                  <a:pt x="213788" y="100944"/>
                  <a:pt x="209925" y="93223"/>
                </a:cubicBezTo>
                <a:lnTo>
                  <a:pt x="191102" y="56195"/>
                </a:lnTo>
                <a:cubicBezTo>
                  <a:pt x="187078" y="48548"/>
                  <a:pt x="183554" y="40655"/>
                  <a:pt x="180549" y="32558"/>
                </a:cubicBezTo>
                <a:lnTo>
                  <a:pt x="170551" y="37619"/>
                </a:lnTo>
                <a:cubicBezTo>
                  <a:pt x="175451" y="44796"/>
                  <a:pt x="179882" y="52276"/>
                  <a:pt x="183820" y="60021"/>
                </a:cubicBezTo>
                <a:lnTo>
                  <a:pt x="202334" y="97049"/>
                </a:lnTo>
                <a:close/>
                <a:moveTo>
                  <a:pt x="239363" y="81189"/>
                </a:moveTo>
                <a:cubicBezTo>
                  <a:pt x="242115" y="89267"/>
                  <a:pt x="244361" y="97512"/>
                  <a:pt x="246089" y="105875"/>
                </a:cubicBezTo>
                <a:lnTo>
                  <a:pt x="256704" y="102480"/>
                </a:lnTo>
                <a:cubicBezTo>
                  <a:pt x="253125" y="94624"/>
                  <a:pt x="250051" y="86539"/>
                  <a:pt x="247509" y="78288"/>
                </a:cubicBezTo>
                <a:lnTo>
                  <a:pt x="234611" y="38729"/>
                </a:lnTo>
                <a:cubicBezTo>
                  <a:pt x="231877" y="30645"/>
                  <a:pt x="229630" y="22400"/>
                  <a:pt x="227884" y="14044"/>
                </a:cubicBezTo>
                <a:lnTo>
                  <a:pt x="217145" y="17623"/>
                </a:lnTo>
                <a:cubicBezTo>
                  <a:pt x="220725" y="25492"/>
                  <a:pt x="223817" y="33570"/>
                  <a:pt x="226403" y="41815"/>
                </a:cubicBezTo>
                <a:lnTo>
                  <a:pt x="239363" y="81189"/>
                </a:lnTo>
                <a:close/>
                <a:moveTo>
                  <a:pt x="271269" y="72364"/>
                </a:moveTo>
                <a:cubicBezTo>
                  <a:pt x="272744" y="80794"/>
                  <a:pt x="273694" y="89304"/>
                  <a:pt x="274108" y="97852"/>
                </a:cubicBezTo>
                <a:lnTo>
                  <a:pt x="294350" y="94519"/>
                </a:lnTo>
                <a:cubicBezTo>
                  <a:pt x="291962" y="86206"/>
                  <a:pt x="290086" y="77758"/>
                  <a:pt x="288734" y="69216"/>
                </a:cubicBezTo>
                <a:lnTo>
                  <a:pt x="281884" y="28238"/>
                </a:lnTo>
                <a:cubicBezTo>
                  <a:pt x="280390" y="19728"/>
                  <a:pt x="279397" y="11131"/>
                  <a:pt x="278921" y="2503"/>
                </a:cubicBezTo>
                <a:lnTo>
                  <a:pt x="258741" y="5897"/>
                </a:lnTo>
                <a:cubicBezTo>
                  <a:pt x="261080" y="14217"/>
                  <a:pt x="262937" y="22665"/>
                  <a:pt x="264295" y="31200"/>
                </a:cubicBezTo>
                <a:lnTo>
                  <a:pt x="271269" y="72364"/>
                </a:lnTo>
                <a:close/>
                <a:moveTo>
                  <a:pt x="372912" y="72364"/>
                </a:moveTo>
                <a:lnTo>
                  <a:pt x="379763" y="31385"/>
                </a:lnTo>
                <a:cubicBezTo>
                  <a:pt x="381120" y="22850"/>
                  <a:pt x="382978" y="14402"/>
                  <a:pt x="385317" y="6083"/>
                </a:cubicBezTo>
                <a:lnTo>
                  <a:pt x="365136" y="2688"/>
                </a:lnTo>
                <a:cubicBezTo>
                  <a:pt x="364661" y="11316"/>
                  <a:pt x="363667" y="19913"/>
                  <a:pt x="362174" y="28423"/>
                </a:cubicBezTo>
                <a:lnTo>
                  <a:pt x="355324" y="69401"/>
                </a:lnTo>
                <a:cubicBezTo>
                  <a:pt x="353972" y="77943"/>
                  <a:pt x="352096" y="86391"/>
                  <a:pt x="349708" y="94704"/>
                </a:cubicBezTo>
                <a:lnTo>
                  <a:pt x="369950" y="98037"/>
                </a:lnTo>
                <a:cubicBezTo>
                  <a:pt x="370357" y="89428"/>
                  <a:pt x="371301" y="80856"/>
                  <a:pt x="372789" y="72364"/>
                </a:cubicBezTo>
                <a:lnTo>
                  <a:pt x="372912" y="72364"/>
                </a:lnTo>
                <a:close/>
                <a:moveTo>
                  <a:pt x="404819" y="81189"/>
                </a:moveTo>
                <a:lnTo>
                  <a:pt x="417655" y="41630"/>
                </a:lnTo>
                <a:cubicBezTo>
                  <a:pt x="420210" y="33453"/>
                  <a:pt x="423259" y="25430"/>
                  <a:pt x="426789" y="17623"/>
                </a:cubicBezTo>
                <a:lnTo>
                  <a:pt x="416174" y="14229"/>
                </a:lnTo>
                <a:cubicBezTo>
                  <a:pt x="414397" y="22579"/>
                  <a:pt x="412150" y="30818"/>
                  <a:pt x="409447" y="38915"/>
                </a:cubicBezTo>
                <a:lnTo>
                  <a:pt x="396549" y="78473"/>
                </a:lnTo>
                <a:cubicBezTo>
                  <a:pt x="394025" y="86737"/>
                  <a:pt x="390995" y="94834"/>
                  <a:pt x="387477" y="102727"/>
                </a:cubicBezTo>
                <a:lnTo>
                  <a:pt x="398092" y="106121"/>
                </a:lnTo>
                <a:cubicBezTo>
                  <a:pt x="399770" y="97679"/>
                  <a:pt x="401973" y="89354"/>
                  <a:pt x="404695" y="81189"/>
                </a:cubicBezTo>
                <a:lnTo>
                  <a:pt x="404819" y="81189"/>
                </a:lnTo>
                <a:close/>
                <a:moveTo>
                  <a:pt x="546761" y="202581"/>
                </a:moveTo>
                <a:cubicBezTo>
                  <a:pt x="539146" y="206574"/>
                  <a:pt x="531296" y="210098"/>
                  <a:pt x="523248" y="213134"/>
                </a:cubicBezTo>
                <a:lnTo>
                  <a:pt x="528309" y="223070"/>
                </a:lnTo>
                <a:cubicBezTo>
                  <a:pt x="535505" y="218318"/>
                  <a:pt x="542984" y="214010"/>
                  <a:pt x="550711" y="210172"/>
                </a:cubicBezTo>
                <a:lnTo>
                  <a:pt x="587740" y="191349"/>
                </a:lnTo>
                <a:cubicBezTo>
                  <a:pt x="595392" y="187331"/>
                  <a:pt x="603286" y="183789"/>
                  <a:pt x="611376" y="180734"/>
                </a:cubicBezTo>
                <a:lnTo>
                  <a:pt x="606316" y="170798"/>
                </a:lnTo>
                <a:cubicBezTo>
                  <a:pt x="599101" y="175562"/>
                  <a:pt x="591603" y="179870"/>
                  <a:pt x="583852" y="183696"/>
                </a:cubicBezTo>
                <a:lnTo>
                  <a:pt x="546761" y="202581"/>
                </a:lnTo>
                <a:close/>
                <a:moveTo>
                  <a:pt x="441230" y="546823"/>
                </a:moveTo>
                <a:cubicBezTo>
                  <a:pt x="437225" y="539195"/>
                  <a:pt x="433695" y="531321"/>
                  <a:pt x="430677" y="523248"/>
                </a:cubicBezTo>
                <a:lnTo>
                  <a:pt x="420679" y="528309"/>
                </a:lnTo>
                <a:cubicBezTo>
                  <a:pt x="425474" y="535492"/>
                  <a:pt x="429807" y="542972"/>
                  <a:pt x="433639" y="550711"/>
                </a:cubicBezTo>
                <a:lnTo>
                  <a:pt x="452153" y="587740"/>
                </a:lnTo>
                <a:cubicBezTo>
                  <a:pt x="456177" y="595386"/>
                  <a:pt x="459701" y="603279"/>
                  <a:pt x="462707" y="611376"/>
                </a:cubicBezTo>
                <a:lnTo>
                  <a:pt x="472704" y="606316"/>
                </a:lnTo>
                <a:cubicBezTo>
                  <a:pt x="467921" y="599108"/>
                  <a:pt x="463595" y="591603"/>
                  <a:pt x="459744" y="583852"/>
                </a:cubicBezTo>
                <a:lnTo>
                  <a:pt x="441230" y="546823"/>
                </a:lnTo>
                <a:close/>
                <a:moveTo>
                  <a:pt x="550588" y="433701"/>
                </a:moveTo>
                <a:cubicBezTo>
                  <a:pt x="542836" y="429912"/>
                  <a:pt x="535357" y="425598"/>
                  <a:pt x="528185" y="420803"/>
                </a:cubicBezTo>
                <a:lnTo>
                  <a:pt x="523248" y="431109"/>
                </a:lnTo>
                <a:cubicBezTo>
                  <a:pt x="531345" y="434114"/>
                  <a:pt x="539238" y="437638"/>
                  <a:pt x="546885" y="441662"/>
                </a:cubicBezTo>
                <a:lnTo>
                  <a:pt x="583913" y="460176"/>
                </a:lnTo>
                <a:cubicBezTo>
                  <a:pt x="591665" y="464027"/>
                  <a:pt x="599169" y="468353"/>
                  <a:pt x="606377" y="473136"/>
                </a:cubicBezTo>
                <a:lnTo>
                  <a:pt x="611438" y="463139"/>
                </a:lnTo>
                <a:cubicBezTo>
                  <a:pt x="603353" y="460108"/>
                  <a:pt x="595460" y="456585"/>
                  <a:pt x="587801" y="452585"/>
                </a:cubicBezTo>
                <a:lnTo>
                  <a:pt x="550588" y="433701"/>
                </a:lnTo>
                <a:close/>
                <a:moveTo>
                  <a:pt x="511461" y="492329"/>
                </a:moveTo>
                <a:cubicBezTo>
                  <a:pt x="505271" y="486312"/>
                  <a:pt x="499476" y="479900"/>
                  <a:pt x="494119" y="473136"/>
                </a:cubicBezTo>
                <a:lnTo>
                  <a:pt x="473013" y="494243"/>
                </a:lnTo>
                <a:cubicBezTo>
                  <a:pt x="479820" y="499531"/>
                  <a:pt x="486294" y="505240"/>
                  <a:pt x="492391" y="511337"/>
                </a:cubicBezTo>
                <a:lnTo>
                  <a:pt x="521767" y="540713"/>
                </a:lnTo>
                <a:cubicBezTo>
                  <a:pt x="527926" y="546755"/>
                  <a:pt x="533715" y="553167"/>
                  <a:pt x="539109" y="559907"/>
                </a:cubicBezTo>
                <a:lnTo>
                  <a:pt x="560277" y="539109"/>
                </a:lnTo>
                <a:cubicBezTo>
                  <a:pt x="553550" y="533703"/>
                  <a:pt x="547144" y="527908"/>
                  <a:pt x="541084" y="521767"/>
                </a:cubicBezTo>
                <a:lnTo>
                  <a:pt x="511461" y="492329"/>
                </a:lnTo>
                <a:close/>
                <a:moveTo>
                  <a:pt x="476963" y="524051"/>
                </a:moveTo>
                <a:cubicBezTo>
                  <a:pt x="471865" y="517065"/>
                  <a:pt x="467205" y="509770"/>
                  <a:pt x="463015" y="502204"/>
                </a:cubicBezTo>
                <a:lnTo>
                  <a:pt x="446352" y="514115"/>
                </a:lnTo>
                <a:cubicBezTo>
                  <a:pt x="452110" y="520545"/>
                  <a:pt x="457473" y="527328"/>
                  <a:pt x="462398" y="534419"/>
                </a:cubicBezTo>
                <a:lnTo>
                  <a:pt x="486528" y="568238"/>
                </a:lnTo>
                <a:cubicBezTo>
                  <a:pt x="491638" y="575193"/>
                  <a:pt x="496298" y="582469"/>
                  <a:pt x="500476" y="590023"/>
                </a:cubicBezTo>
                <a:lnTo>
                  <a:pt x="517139" y="578112"/>
                </a:lnTo>
                <a:cubicBezTo>
                  <a:pt x="511393" y="571688"/>
                  <a:pt x="506036" y="564930"/>
                  <a:pt x="501093" y="557870"/>
                </a:cubicBezTo>
                <a:lnTo>
                  <a:pt x="476963" y="524051"/>
                </a:lnTo>
                <a:close/>
                <a:moveTo>
                  <a:pt x="534295" y="462336"/>
                </a:moveTo>
                <a:cubicBezTo>
                  <a:pt x="527186" y="457412"/>
                  <a:pt x="520403" y="452030"/>
                  <a:pt x="513991" y="446229"/>
                </a:cubicBezTo>
                <a:lnTo>
                  <a:pt x="502080" y="462953"/>
                </a:lnTo>
                <a:cubicBezTo>
                  <a:pt x="509646" y="467144"/>
                  <a:pt x="516941" y="471803"/>
                  <a:pt x="523927" y="476901"/>
                </a:cubicBezTo>
                <a:lnTo>
                  <a:pt x="557747" y="501031"/>
                </a:lnTo>
                <a:cubicBezTo>
                  <a:pt x="564819" y="505956"/>
                  <a:pt x="571583" y="511313"/>
                  <a:pt x="577989" y="517077"/>
                </a:cubicBezTo>
                <a:lnTo>
                  <a:pt x="589900" y="500414"/>
                </a:lnTo>
                <a:cubicBezTo>
                  <a:pt x="582358" y="496224"/>
                  <a:pt x="575082" y="491564"/>
                  <a:pt x="568115" y="486467"/>
                </a:cubicBezTo>
                <a:lnTo>
                  <a:pt x="534295" y="462336"/>
                </a:lnTo>
                <a:close/>
                <a:moveTo>
                  <a:pt x="197335" y="513929"/>
                </a:moveTo>
                <a:lnTo>
                  <a:pt x="180672" y="502019"/>
                </a:lnTo>
                <a:cubicBezTo>
                  <a:pt x="176482" y="509585"/>
                  <a:pt x="171822" y="516879"/>
                  <a:pt x="166725" y="523865"/>
                </a:cubicBezTo>
                <a:lnTo>
                  <a:pt x="142595" y="557685"/>
                </a:lnTo>
                <a:cubicBezTo>
                  <a:pt x="137651" y="564745"/>
                  <a:pt x="132294" y="571503"/>
                  <a:pt x="126549" y="577927"/>
                </a:cubicBezTo>
                <a:lnTo>
                  <a:pt x="143212" y="589838"/>
                </a:lnTo>
                <a:cubicBezTo>
                  <a:pt x="147390" y="582284"/>
                  <a:pt x="152049" y="575008"/>
                  <a:pt x="157159" y="568053"/>
                </a:cubicBezTo>
                <a:lnTo>
                  <a:pt x="181289" y="534233"/>
                </a:lnTo>
                <a:cubicBezTo>
                  <a:pt x="186264" y="527204"/>
                  <a:pt x="191664" y="520484"/>
                  <a:pt x="197459" y="514115"/>
                </a:cubicBezTo>
                <a:lnTo>
                  <a:pt x="197335" y="513929"/>
                </a:lnTo>
                <a:close/>
                <a:moveTo>
                  <a:pt x="565276" y="396672"/>
                </a:moveTo>
                <a:cubicBezTo>
                  <a:pt x="557031" y="394105"/>
                  <a:pt x="548952" y="391032"/>
                  <a:pt x="541084" y="387477"/>
                </a:cubicBezTo>
                <a:lnTo>
                  <a:pt x="537628" y="398092"/>
                </a:lnTo>
                <a:cubicBezTo>
                  <a:pt x="546095" y="399801"/>
                  <a:pt x="554445" y="402048"/>
                  <a:pt x="562622" y="404819"/>
                </a:cubicBezTo>
                <a:lnTo>
                  <a:pt x="602181" y="417655"/>
                </a:lnTo>
                <a:cubicBezTo>
                  <a:pt x="610407" y="420241"/>
                  <a:pt x="618467" y="423333"/>
                  <a:pt x="626311" y="426912"/>
                </a:cubicBezTo>
                <a:lnTo>
                  <a:pt x="629767" y="416236"/>
                </a:lnTo>
                <a:cubicBezTo>
                  <a:pt x="621405" y="414508"/>
                  <a:pt x="613160" y="412261"/>
                  <a:pt x="605081" y="409509"/>
                </a:cubicBezTo>
                <a:lnTo>
                  <a:pt x="565276" y="396672"/>
                </a:lnTo>
                <a:close/>
                <a:moveTo>
                  <a:pt x="576446" y="308483"/>
                </a:moveTo>
                <a:cubicBezTo>
                  <a:pt x="567806" y="308581"/>
                  <a:pt x="559172" y="308149"/>
                  <a:pt x="550588" y="307187"/>
                </a:cubicBezTo>
                <a:lnTo>
                  <a:pt x="550588" y="336995"/>
                </a:lnTo>
                <a:cubicBezTo>
                  <a:pt x="559172" y="336032"/>
                  <a:pt x="567806" y="335600"/>
                  <a:pt x="576446" y="335699"/>
                </a:cubicBezTo>
                <a:lnTo>
                  <a:pt x="617980" y="335699"/>
                </a:lnTo>
                <a:cubicBezTo>
                  <a:pt x="626620" y="335600"/>
                  <a:pt x="635254" y="336032"/>
                  <a:pt x="643838" y="336995"/>
                </a:cubicBezTo>
                <a:lnTo>
                  <a:pt x="643838" y="307063"/>
                </a:lnTo>
                <a:cubicBezTo>
                  <a:pt x="635254" y="308026"/>
                  <a:pt x="626620" y="308458"/>
                  <a:pt x="617980" y="308359"/>
                </a:cubicBezTo>
                <a:lnTo>
                  <a:pt x="576446" y="308483"/>
                </a:lnTo>
                <a:close/>
                <a:moveTo>
                  <a:pt x="574409" y="355262"/>
                </a:moveTo>
                <a:cubicBezTo>
                  <a:pt x="565862" y="353966"/>
                  <a:pt x="557413" y="352108"/>
                  <a:pt x="549107" y="349708"/>
                </a:cubicBezTo>
                <a:lnTo>
                  <a:pt x="545712" y="369950"/>
                </a:lnTo>
                <a:cubicBezTo>
                  <a:pt x="554346" y="370394"/>
                  <a:pt x="562937" y="371388"/>
                  <a:pt x="571447" y="372912"/>
                </a:cubicBezTo>
                <a:lnTo>
                  <a:pt x="612425" y="379763"/>
                </a:lnTo>
                <a:cubicBezTo>
                  <a:pt x="620967" y="381089"/>
                  <a:pt x="629415" y="382947"/>
                  <a:pt x="637728" y="385317"/>
                </a:cubicBezTo>
                <a:lnTo>
                  <a:pt x="641061" y="365136"/>
                </a:lnTo>
                <a:cubicBezTo>
                  <a:pt x="632452" y="364655"/>
                  <a:pt x="623880" y="363667"/>
                  <a:pt x="615388" y="362174"/>
                </a:cubicBezTo>
                <a:lnTo>
                  <a:pt x="574409" y="355262"/>
                </a:lnTo>
                <a:close/>
                <a:moveTo>
                  <a:pt x="213134" y="523248"/>
                </a:moveTo>
                <a:cubicBezTo>
                  <a:pt x="210036" y="531327"/>
                  <a:pt x="206426" y="539201"/>
                  <a:pt x="202334" y="546823"/>
                </a:cubicBezTo>
                <a:lnTo>
                  <a:pt x="183449" y="583852"/>
                </a:lnTo>
                <a:cubicBezTo>
                  <a:pt x="179642" y="591615"/>
                  <a:pt x="175334" y="599120"/>
                  <a:pt x="170551" y="606316"/>
                </a:cubicBezTo>
                <a:lnTo>
                  <a:pt x="180549" y="611376"/>
                </a:lnTo>
                <a:cubicBezTo>
                  <a:pt x="183554" y="603279"/>
                  <a:pt x="187078" y="595386"/>
                  <a:pt x="191102" y="587740"/>
                </a:cubicBezTo>
                <a:lnTo>
                  <a:pt x="209925" y="550711"/>
                </a:lnTo>
                <a:cubicBezTo>
                  <a:pt x="213757" y="542972"/>
                  <a:pt x="218090" y="535492"/>
                  <a:pt x="222885" y="528309"/>
                </a:cubicBezTo>
                <a:lnTo>
                  <a:pt x="213134" y="523248"/>
                </a:lnTo>
                <a:close/>
                <a:moveTo>
                  <a:pt x="271145" y="571571"/>
                </a:moveTo>
                <a:lnTo>
                  <a:pt x="264048" y="612549"/>
                </a:lnTo>
                <a:cubicBezTo>
                  <a:pt x="262684" y="621084"/>
                  <a:pt x="260833" y="629533"/>
                  <a:pt x="258494" y="637852"/>
                </a:cubicBezTo>
                <a:lnTo>
                  <a:pt x="278675" y="641184"/>
                </a:lnTo>
                <a:cubicBezTo>
                  <a:pt x="279150" y="632575"/>
                  <a:pt x="280143" y="624003"/>
                  <a:pt x="281637" y="615511"/>
                </a:cubicBezTo>
                <a:lnTo>
                  <a:pt x="288734" y="574533"/>
                </a:lnTo>
                <a:cubicBezTo>
                  <a:pt x="290079" y="565992"/>
                  <a:pt x="291955" y="557543"/>
                  <a:pt x="294350" y="549230"/>
                </a:cubicBezTo>
                <a:lnTo>
                  <a:pt x="274108" y="545836"/>
                </a:lnTo>
                <a:cubicBezTo>
                  <a:pt x="273663" y="554470"/>
                  <a:pt x="272670" y="563060"/>
                  <a:pt x="271145" y="571571"/>
                </a:cubicBezTo>
                <a:close/>
                <a:moveTo>
                  <a:pt x="336871" y="550711"/>
                </a:moveTo>
                <a:lnTo>
                  <a:pt x="307248" y="550711"/>
                </a:lnTo>
                <a:cubicBezTo>
                  <a:pt x="308211" y="559277"/>
                  <a:pt x="308643" y="567892"/>
                  <a:pt x="308544" y="576508"/>
                </a:cubicBezTo>
                <a:lnTo>
                  <a:pt x="308544" y="618103"/>
                </a:lnTo>
                <a:cubicBezTo>
                  <a:pt x="308637" y="626743"/>
                  <a:pt x="308205" y="635377"/>
                  <a:pt x="307248" y="643962"/>
                </a:cubicBezTo>
                <a:lnTo>
                  <a:pt x="336871" y="643962"/>
                </a:lnTo>
                <a:cubicBezTo>
                  <a:pt x="335915" y="635377"/>
                  <a:pt x="335483" y="626743"/>
                  <a:pt x="335575" y="618103"/>
                </a:cubicBezTo>
                <a:lnTo>
                  <a:pt x="335575" y="576508"/>
                </a:lnTo>
                <a:cubicBezTo>
                  <a:pt x="335476" y="567892"/>
                  <a:pt x="335908" y="559277"/>
                  <a:pt x="336871" y="550711"/>
                </a:cubicBezTo>
                <a:close/>
                <a:moveTo>
                  <a:pt x="295399" y="198076"/>
                </a:moveTo>
                <a:lnTo>
                  <a:pt x="238067" y="198076"/>
                </a:lnTo>
                <a:cubicBezTo>
                  <a:pt x="240807" y="222169"/>
                  <a:pt x="242041" y="246404"/>
                  <a:pt x="241769" y="270652"/>
                </a:cubicBezTo>
                <a:lnTo>
                  <a:pt x="241769" y="373529"/>
                </a:lnTo>
                <a:cubicBezTo>
                  <a:pt x="242029" y="397691"/>
                  <a:pt x="240794" y="421846"/>
                  <a:pt x="238067" y="445859"/>
                </a:cubicBezTo>
                <a:lnTo>
                  <a:pt x="295399" y="445859"/>
                </a:lnTo>
                <a:cubicBezTo>
                  <a:pt x="292671" y="421846"/>
                  <a:pt x="291437" y="397691"/>
                  <a:pt x="291696" y="373529"/>
                </a:cubicBezTo>
                <a:lnTo>
                  <a:pt x="291696" y="270652"/>
                </a:lnTo>
                <a:cubicBezTo>
                  <a:pt x="291425" y="246404"/>
                  <a:pt x="292659" y="222169"/>
                  <a:pt x="295399" y="198076"/>
                </a:cubicBezTo>
                <a:close/>
                <a:moveTo>
                  <a:pt x="239363" y="562745"/>
                </a:moveTo>
                <a:lnTo>
                  <a:pt x="226526" y="602304"/>
                </a:lnTo>
                <a:cubicBezTo>
                  <a:pt x="223940" y="610531"/>
                  <a:pt x="220848" y="618591"/>
                  <a:pt x="217269" y="626435"/>
                </a:cubicBezTo>
                <a:lnTo>
                  <a:pt x="227884" y="629891"/>
                </a:lnTo>
                <a:cubicBezTo>
                  <a:pt x="229624" y="621430"/>
                  <a:pt x="231870" y="613086"/>
                  <a:pt x="234611" y="604896"/>
                </a:cubicBezTo>
                <a:lnTo>
                  <a:pt x="247509" y="565399"/>
                </a:lnTo>
                <a:cubicBezTo>
                  <a:pt x="250051" y="557148"/>
                  <a:pt x="253125" y="549063"/>
                  <a:pt x="256704" y="541207"/>
                </a:cubicBezTo>
                <a:lnTo>
                  <a:pt x="246089" y="537751"/>
                </a:lnTo>
                <a:cubicBezTo>
                  <a:pt x="244380" y="546218"/>
                  <a:pt x="242133" y="554568"/>
                  <a:pt x="239363" y="562745"/>
                </a:cubicBezTo>
                <a:close/>
                <a:moveTo>
                  <a:pt x="372912" y="571571"/>
                </a:moveTo>
                <a:cubicBezTo>
                  <a:pt x="371388" y="563060"/>
                  <a:pt x="370394" y="554470"/>
                  <a:pt x="369950" y="545836"/>
                </a:cubicBezTo>
                <a:lnTo>
                  <a:pt x="349708" y="549230"/>
                </a:lnTo>
                <a:cubicBezTo>
                  <a:pt x="352102" y="557543"/>
                  <a:pt x="353978" y="565992"/>
                  <a:pt x="355324" y="574533"/>
                </a:cubicBezTo>
                <a:lnTo>
                  <a:pt x="362174" y="615511"/>
                </a:lnTo>
                <a:cubicBezTo>
                  <a:pt x="363667" y="624003"/>
                  <a:pt x="364661" y="632575"/>
                  <a:pt x="365136" y="641184"/>
                </a:cubicBezTo>
                <a:lnTo>
                  <a:pt x="385317" y="637852"/>
                </a:lnTo>
                <a:cubicBezTo>
                  <a:pt x="382978" y="629533"/>
                  <a:pt x="381126" y="621084"/>
                  <a:pt x="379763" y="612549"/>
                </a:cubicBezTo>
                <a:lnTo>
                  <a:pt x="372912" y="571571"/>
                </a:lnTo>
                <a:close/>
                <a:moveTo>
                  <a:pt x="404819" y="562745"/>
                </a:moveTo>
                <a:cubicBezTo>
                  <a:pt x="402060" y="554667"/>
                  <a:pt x="399814" y="546422"/>
                  <a:pt x="398092" y="538060"/>
                </a:cubicBezTo>
                <a:lnTo>
                  <a:pt x="387477" y="541516"/>
                </a:lnTo>
                <a:cubicBezTo>
                  <a:pt x="391032" y="549384"/>
                  <a:pt x="394105" y="557463"/>
                  <a:pt x="396672" y="565708"/>
                </a:cubicBezTo>
                <a:lnTo>
                  <a:pt x="409571" y="605205"/>
                </a:lnTo>
                <a:cubicBezTo>
                  <a:pt x="412286" y="613401"/>
                  <a:pt x="414532" y="621744"/>
                  <a:pt x="416297" y="630199"/>
                </a:cubicBezTo>
                <a:lnTo>
                  <a:pt x="426912" y="626743"/>
                </a:lnTo>
                <a:cubicBezTo>
                  <a:pt x="423333" y="618899"/>
                  <a:pt x="420241" y="610839"/>
                  <a:pt x="417655" y="602613"/>
                </a:cubicBezTo>
                <a:lnTo>
                  <a:pt x="404819" y="562745"/>
                </a:lnTo>
                <a:close/>
                <a:moveTo>
                  <a:pt x="336933" y="-27"/>
                </a:moveTo>
                <a:lnTo>
                  <a:pt x="307248" y="-27"/>
                </a:lnTo>
                <a:cubicBezTo>
                  <a:pt x="308211" y="8557"/>
                  <a:pt x="308643" y="17191"/>
                  <a:pt x="308544" y="25831"/>
                </a:cubicBezTo>
                <a:lnTo>
                  <a:pt x="308544" y="67365"/>
                </a:lnTo>
                <a:cubicBezTo>
                  <a:pt x="308643" y="76005"/>
                  <a:pt x="308211" y="84639"/>
                  <a:pt x="307248" y="93223"/>
                </a:cubicBezTo>
                <a:lnTo>
                  <a:pt x="336871" y="93223"/>
                </a:lnTo>
                <a:cubicBezTo>
                  <a:pt x="335908" y="84639"/>
                  <a:pt x="335476" y="76005"/>
                  <a:pt x="335575" y="67365"/>
                </a:cubicBezTo>
                <a:lnTo>
                  <a:pt x="335575" y="25831"/>
                </a:lnTo>
                <a:cubicBezTo>
                  <a:pt x="335476" y="17191"/>
                  <a:pt x="335908" y="8557"/>
                  <a:pt x="336871" y="-27"/>
                </a:cubicBezTo>
                <a:lnTo>
                  <a:pt x="336933" y="-27"/>
                </a:lnTo>
                <a:close/>
                <a:moveTo>
                  <a:pt x="348535" y="445859"/>
                </a:moveTo>
                <a:lnTo>
                  <a:pt x="405991" y="445859"/>
                </a:lnTo>
                <a:cubicBezTo>
                  <a:pt x="403263" y="421846"/>
                  <a:pt x="402029" y="397691"/>
                  <a:pt x="402288" y="373529"/>
                </a:cubicBezTo>
                <a:lnTo>
                  <a:pt x="402288" y="270652"/>
                </a:lnTo>
                <a:cubicBezTo>
                  <a:pt x="402017" y="246404"/>
                  <a:pt x="403251" y="222169"/>
                  <a:pt x="405991" y="198076"/>
                </a:cubicBezTo>
                <a:lnTo>
                  <a:pt x="348535" y="198076"/>
                </a:lnTo>
                <a:cubicBezTo>
                  <a:pt x="351275" y="222169"/>
                  <a:pt x="352509" y="246404"/>
                  <a:pt x="352238" y="270652"/>
                </a:cubicBezTo>
                <a:lnTo>
                  <a:pt x="352238" y="373529"/>
                </a:lnTo>
                <a:cubicBezTo>
                  <a:pt x="352497" y="397691"/>
                  <a:pt x="351263" y="421846"/>
                  <a:pt x="348535" y="445859"/>
                </a:cubicBezTo>
                <a:close/>
              </a:path>
            </a:pathLst>
          </a:custGeom>
          <a:solidFill>
            <a:srgbClr val="FFFAE9"/>
          </a:solidFill>
          <a:ln w="6169" cap="flat">
            <a:noFill/>
            <a:prstDash val="solid"/>
            <a:round/>
          </a:ln>
        </p:spPr>
        <p:txBody>
          <a:bodyPr rtlCol="0" anchor="ctr"/>
          <a:lstStyle/>
          <a:p>
            <a:endParaRPr lang="nl-NL" sz="1050"/>
          </a:p>
        </p:txBody>
      </p:sp>
    </p:spTree>
    <p:extLst>
      <p:ext uri="{BB962C8B-B14F-4D97-AF65-F5344CB8AC3E}">
        <p14:creationId xmlns:p14="http://schemas.microsoft.com/office/powerpoint/2010/main" val="4022104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Divider with Photo Teal">
    <p:spTree>
      <p:nvGrpSpPr>
        <p:cNvPr id="1" name=""/>
        <p:cNvGrpSpPr/>
        <p:nvPr/>
      </p:nvGrpSpPr>
      <p:grpSpPr>
        <a:xfrm>
          <a:off x="0" y="0"/>
          <a:ext cx="0" cy="0"/>
          <a:chOff x="0" y="0"/>
          <a:chExt cx="0" cy="0"/>
        </a:xfrm>
      </p:grpSpPr>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4" y="7376"/>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09" y="5378345"/>
            <a:ext cx="965358" cy="213300"/>
          </a:xfrm>
          <a:prstGeom prst="rect">
            <a:avLst/>
          </a:prstGeom>
        </p:spPr>
        <p:txBody>
          <a:bodyPr/>
          <a:lstStyle>
            <a:lvl1pPr>
              <a:defRPr>
                <a:solidFill>
                  <a:schemeClr val="bg1">
                    <a:lumMod val="95000"/>
                  </a:schemeClr>
                </a:solidFill>
              </a:defRPr>
            </a:lvl1pPr>
          </a:lstStyle>
          <a:p>
            <a:fld id="{518396AD-F066-432A-B50F-0B59753D0757}" type="datetime1">
              <a:rPr lang="en-GB" smtClean="0"/>
              <a:pPr/>
              <a:t>10/11/2025</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571999" y="5155448"/>
            <a:ext cx="4131468"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grpSp>
        <p:nvGrpSpPr>
          <p:cNvPr id="22" name="Background">
            <a:extLst>
              <a:ext uri="{FF2B5EF4-FFF2-40B4-BE49-F238E27FC236}">
                <a16:creationId xmlns:a16="http://schemas.microsoft.com/office/drawing/2014/main" id="{822970E8-4C85-5DA6-F8F4-7A59D85415C4}"/>
              </a:ext>
            </a:extLst>
          </p:cNvPr>
          <p:cNvGrpSpPr/>
          <p:nvPr/>
        </p:nvGrpSpPr>
        <p:grpSpPr>
          <a:xfrm>
            <a:off x="0" y="-1"/>
            <a:ext cx="9140919" cy="5141862"/>
            <a:chOff x="0" y="-1"/>
            <a:chExt cx="12187892" cy="6855816"/>
          </a:xfrm>
        </p:grpSpPr>
        <p:sp>
          <p:nvSpPr>
            <p:cNvPr id="14" name="Free-form: Shape 13">
              <a:extLst>
                <a:ext uri="{FF2B5EF4-FFF2-40B4-BE49-F238E27FC236}">
                  <a16:creationId xmlns:a16="http://schemas.microsoft.com/office/drawing/2014/main" id="{1BEF7990-A641-9863-715B-7E799A3D536A}"/>
                </a:ext>
              </a:extLst>
            </p:cNvPr>
            <p:cNvSpPr/>
            <p:nvPr/>
          </p:nvSpPr>
          <p:spPr>
            <a:xfrm>
              <a:off x="0" y="-1"/>
              <a:ext cx="12187892" cy="6855689"/>
            </a:xfrm>
            <a:custGeom>
              <a:avLst/>
              <a:gdLst>
                <a:gd name="connsiteX0" fmla="*/ 0 w 12187892"/>
                <a:gd name="connsiteY0" fmla="*/ 0 h 6855689"/>
                <a:gd name="connsiteX1" fmla="*/ 12187892 w 12187892"/>
                <a:gd name="connsiteY1" fmla="*/ 0 h 6855689"/>
                <a:gd name="connsiteX2" fmla="*/ 12187892 w 12187892"/>
                <a:gd name="connsiteY2" fmla="*/ 6855689 h 6855689"/>
                <a:gd name="connsiteX3" fmla="*/ 0 w 12187892"/>
                <a:gd name="connsiteY3" fmla="*/ 6855689 h 6855689"/>
              </a:gdLst>
              <a:ahLst/>
              <a:cxnLst>
                <a:cxn ang="0">
                  <a:pos x="connsiteX0" y="connsiteY0"/>
                </a:cxn>
                <a:cxn ang="0">
                  <a:pos x="connsiteX1" y="connsiteY1"/>
                </a:cxn>
                <a:cxn ang="0">
                  <a:pos x="connsiteX2" y="connsiteY2"/>
                </a:cxn>
                <a:cxn ang="0">
                  <a:pos x="connsiteX3" y="connsiteY3"/>
                </a:cxn>
              </a:cxnLst>
              <a:rect l="l" t="t" r="r" b="b"/>
              <a:pathLst>
                <a:path w="12187892" h="6855689">
                  <a:moveTo>
                    <a:pt x="0" y="0"/>
                  </a:moveTo>
                  <a:lnTo>
                    <a:pt x="12187892" y="0"/>
                  </a:lnTo>
                  <a:lnTo>
                    <a:pt x="12187892" y="6855689"/>
                  </a:lnTo>
                  <a:lnTo>
                    <a:pt x="0" y="6855689"/>
                  </a:lnTo>
                  <a:close/>
                </a:path>
              </a:pathLst>
            </a:custGeom>
            <a:noFill/>
            <a:ln w="12690" cap="flat">
              <a:noFill/>
              <a:prstDash val="solid"/>
              <a:miter/>
            </a:ln>
          </p:spPr>
          <p:txBody>
            <a:bodyPr rtlCol="0" anchor="ctr"/>
            <a:lstStyle/>
            <a:p>
              <a:endParaRPr lang="nl-NL" sz="1050"/>
            </a:p>
          </p:txBody>
        </p:sp>
        <p:sp>
          <p:nvSpPr>
            <p:cNvPr id="15" name="Free-form: Shape 14">
              <a:extLst>
                <a:ext uri="{FF2B5EF4-FFF2-40B4-BE49-F238E27FC236}">
                  <a16:creationId xmlns:a16="http://schemas.microsoft.com/office/drawing/2014/main" id="{799CA1F2-9472-DD01-FBF5-E17E76075853}"/>
                </a:ext>
              </a:extLst>
            </p:cNvPr>
            <p:cNvSpPr/>
            <p:nvPr/>
          </p:nvSpPr>
          <p:spPr>
            <a:xfrm>
              <a:off x="0" y="-1"/>
              <a:ext cx="5078288" cy="6855689"/>
            </a:xfrm>
            <a:custGeom>
              <a:avLst/>
              <a:gdLst>
                <a:gd name="connsiteX0" fmla="*/ 0 w 5078288"/>
                <a:gd name="connsiteY0" fmla="*/ 0 h 6855689"/>
                <a:gd name="connsiteX1" fmla="*/ 5078289 w 5078288"/>
                <a:gd name="connsiteY1" fmla="*/ 0 h 6855689"/>
                <a:gd name="connsiteX2" fmla="*/ 5078289 w 5078288"/>
                <a:gd name="connsiteY2" fmla="*/ 6855689 h 6855689"/>
                <a:gd name="connsiteX3" fmla="*/ 0 w 5078288"/>
                <a:gd name="connsiteY3" fmla="*/ 6855689 h 6855689"/>
              </a:gdLst>
              <a:ahLst/>
              <a:cxnLst>
                <a:cxn ang="0">
                  <a:pos x="connsiteX0" y="connsiteY0"/>
                </a:cxn>
                <a:cxn ang="0">
                  <a:pos x="connsiteX1" y="connsiteY1"/>
                </a:cxn>
                <a:cxn ang="0">
                  <a:pos x="connsiteX2" y="connsiteY2"/>
                </a:cxn>
                <a:cxn ang="0">
                  <a:pos x="connsiteX3" y="connsiteY3"/>
                </a:cxn>
              </a:cxnLst>
              <a:rect l="l" t="t" r="r" b="b"/>
              <a:pathLst>
                <a:path w="5078288" h="6855689">
                  <a:moveTo>
                    <a:pt x="0" y="0"/>
                  </a:moveTo>
                  <a:lnTo>
                    <a:pt x="5078289" y="0"/>
                  </a:lnTo>
                  <a:lnTo>
                    <a:pt x="5078289" y="6855689"/>
                  </a:lnTo>
                  <a:lnTo>
                    <a:pt x="0" y="6855689"/>
                  </a:lnTo>
                  <a:close/>
                </a:path>
              </a:pathLst>
            </a:custGeom>
            <a:solidFill>
              <a:srgbClr val="0097A2"/>
            </a:solidFill>
            <a:ln w="12690" cap="flat">
              <a:noFill/>
              <a:prstDash val="solid"/>
              <a:miter/>
            </a:ln>
          </p:spPr>
          <p:txBody>
            <a:bodyPr rtlCol="0" anchor="ctr"/>
            <a:lstStyle/>
            <a:p>
              <a:endParaRPr lang="nl-NL" sz="1050"/>
            </a:p>
          </p:txBody>
        </p:sp>
        <p:sp>
          <p:nvSpPr>
            <p:cNvPr id="17" name="Free-form: Shape 16">
              <a:extLst>
                <a:ext uri="{FF2B5EF4-FFF2-40B4-BE49-F238E27FC236}">
                  <a16:creationId xmlns:a16="http://schemas.microsoft.com/office/drawing/2014/main" id="{CF4A5B06-B6AC-CEC9-A0FA-93A1A34587A1}"/>
                </a:ext>
              </a:extLst>
            </p:cNvPr>
            <p:cNvSpPr/>
            <p:nvPr/>
          </p:nvSpPr>
          <p:spPr>
            <a:xfrm>
              <a:off x="4013752" y="-1"/>
              <a:ext cx="659161" cy="6855816"/>
            </a:xfrm>
            <a:custGeom>
              <a:avLst/>
              <a:gdLst>
                <a:gd name="connsiteX0" fmla="*/ 0 w 659161"/>
                <a:gd name="connsiteY0" fmla="*/ 0 h 6855816"/>
                <a:gd name="connsiteX1" fmla="*/ 50910 w 659161"/>
                <a:gd name="connsiteY1" fmla="*/ 997757 h 6855816"/>
                <a:gd name="connsiteX2" fmla="*/ 50910 w 659161"/>
                <a:gd name="connsiteY2" fmla="*/ 5858060 h 6855816"/>
                <a:gd name="connsiteX3" fmla="*/ 0 w 659161"/>
                <a:gd name="connsiteY3" fmla="*/ 6855816 h 6855816"/>
                <a:gd name="connsiteX4" fmla="*/ 659162 w 659161"/>
                <a:gd name="connsiteY4" fmla="*/ 6855816 h 6855816"/>
                <a:gd name="connsiteX5" fmla="*/ 659162 w 659161"/>
                <a:gd name="connsiteY5" fmla="*/ 0 h 6855816"/>
                <a:gd name="connsiteX6" fmla="*/ 0 w 659161"/>
                <a:gd name="connsiteY6" fmla="*/ 0 h 685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161" h="6855816">
                  <a:moveTo>
                    <a:pt x="0" y="0"/>
                  </a:moveTo>
                  <a:cubicBezTo>
                    <a:pt x="38341" y="358019"/>
                    <a:pt x="50910" y="583749"/>
                    <a:pt x="50910" y="997757"/>
                  </a:cubicBezTo>
                  <a:lnTo>
                    <a:pt x="50910" y="5858060"/>
                  </a:lnTo>
                  <a:cubicBezTo>
                    <a:pt x="50910" y="6272067"/>
                    <a:pt x="38468" y="6497670"/>
                    <a:pt x="0" y="6855816"/>
                  </a:cubicBezTo>
                  <a:lnTo>
                    <a:pt x="659162" y="6855816"/>
                  </a:lnTo>
                  <a:lnTo>
                    <a:pt x="659162" y="0"/>
                  </a:lnTo>
                  <a:lnTo>
                    <a:pt x="0" y="0"/>
                  </a:lnTo>
                  <a:close/>
                </a:path>
              </a:pathLst>
            </a:custGeom>
            <a:solidFill>
              <a:srgbClr val="1ECAD3"/>
            </a:solidFill>
            <a:ln w="12690" cap="flat">
              <a:noFill/>
              <a:prstDash val="solid"/>
              <a:miter/>
            </a:ln>
          </p:spPr>
          <p:txBody>
            <a:bodyPr rtlCol="0" anchor="ctr"/>
            <a:lstStyle/>
            <a:p>
              <a:endParaRPr lang="nl-NL" sz="1050"/>
            </a:p>
          </p:txBody>
        </p:sp>
        <p:sp>
          <p:nvSpPr>
            <p:cNvPr id="18" name="Free-form: Shape 17">
              <a:extLst>
                <a:ext uri="{FF2B5EF4-FFF2-40B4-BE49-F238E27FC236}">
                  <a16:creationId xmlns:a16="http://schemas.microsoft.com/office/drawing/2014/main" id="{8957F3A0-149F-04B9-984B-AE355A489278}"/>
                </a:ext>
              </a:extLst>
            </p:cNvPr>
            <p:cNvSpPr/>
            <p:nvPr/>
          </p:nvSpPr>
          <p:spPr>
            <a:xfrm>
              <a:off x="4277315" y="-1"/>
              <a:ext cx="1318450" cy="6855816"/>
            </a:xfrm>
            <a:custGeom>
              <a:avLst/>
              <a:gdLst>
                <a:gd name="connsiteX0" fmla="*/ 1267668 w 1318450"/>
                <a:gd name="connsiteY0" fmla="*/ 997757 h 6855816"/>
                <a:gd name="connsiteX1" fmla="*/ 1318451 w 1318450"/>
                <a:gd name="connsiteY1" fmla="*/ 0 h 6855816"/>
                <a:gd name="connsiteX2" fmla="*/ 0 w 1318450"/>
                <a:gd name="connsiteY2" fmla="*/ 0 h 6855816"/>
                <a:gd name="connsiteX3" fmla="*/ 50783 w 1318450"/>
                <a:gd name="connsiteY3" fmla="*/ 997757 h 6855816"/>
                <a:gd name="connsiteX4" fmla="*/ 50783 w 1318450"/>
                <a:gd name="connsiteY4" fmla="*/ 5858060 h 6855816"/>
                <a:gd name="connsiteX5" fmla="*/ 0 w 1318450"/>
                <a:gd name="connsiteY5" fmla="*/ 6855816 h 6855816"/>
                <a:gd name="connsiteX6" fmla="*/ 1318451 w 1318450"/>
                <a:gd name="connsiteY6" fmla="*/ 6855816 h 6855816"/>
                <a:gd name="connsiteX7" fmla="*/ 1267668 w 1318450"/>
                <a:gd name="connsiteY7" fmla="*/ 5858060 h 6855816"/>
                <a:gd name="connsiteX8" fmla="*/ 1267668 w 1318450"/>
                <a:gd name="connsiteY8" fmla="*/ 997757 h 685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450" h="6855816">
                  <a:moveTo>
                    <a:pt x="1267668" y="997757"/>
                  </a:moveTo>
                  <a:cubicBezTo>
                    <a:pt x="1267668" y="583749"/>
                    <a:pt x="1280109" y="358146"/>
                    <a:pt x="1318451" y="0"/>
                  </a:cubicBezTo>
                  <a:lnTo>
                    <a:pt x="0" y="0"/>
                  </a:lnTo>
                  <a:cubicBezTo>
                    <a:pt x="38341" y="358019"/>
                    <a:pt x="50783" y="583749"/>
                    <a:pt x="50783" y="997757"/>
                  </a:cubicBezTo>
                  <a:lnTo>
                    <a:pt x="50783" y="5858060"/>
                  </a:lnTo>
                  <a:cubicBezTo>
                    <a:pt x="50783" y="6271940"/>
                    <a:pt x="38341" y="6497670"/>
                    <a:pt x="0" y="6855816"/>
                  </a:cubicBezTo>
                  <a:lnTo>
                    <a:pt x="1318451" y="6855816"/>
                  </a:lnTo>
                  <a:cubicBezTo>
                    <a:pt x="1280109" y="6497797"/>
                    <a:pt x="1267668" y="6272067"/>
                    <a:pt x="1267668" y="5858060"/>
                  </a:cubicBezTo>
                  <a:lnTo>
                    <a:pt x="1267668" y="997757"/>
                  </a:lnTo>
                  <a:close/>
                </a:path>
              </a:pathLst>
            </a:custGeom>
            <a:solidFill>
              <a:srgbClr val="FFFAE9"/>
            </a:solidFill>
            <a:ln w="12690" cap="flat">
              <a:noFill/>
              <a:prstDash val="solid"/>
              <a:miter/>
            </a:ln>
          </p:spPr>
          <p:txBody>
            <a:bodyPr rtlCol="0" anchor="ctr"/>
            <a:lstStyle/>
            <a:p>
              <a:endParaRPr lang="nl-NL" sz="1050"/>
            </a:p>
          </p:txBody>
        </p:sp>
      </p:grpSp>
      <p:pic>
        <p:nvPicPr>
          <p:cNvPr id="2" name="Logo" descr="A logo with a circle and text&#10;&#10;Description automatically generated with medium confidence">
            <a:extLst>
              <a:ext uri="{FF2B5EF4-FFF2-40B4-BE49-F238E27FC236}">
                <a16:creationId xmlns:a16="http://schemas.microsoft.com/office/drawing/2014/main" id="{0930D5AD-589E-D01E-F61E-E675240F0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87" y="3856938"/>
            <a:ext cx="2214000" cy="1039385"/>
          </a:xfrm>
          <a:prstGeom prst="rect">
            <a:avLst/>
          </a:prstGeom>
        </p:spPr>
      </p:pic>
      <p:sp>
        <p:nvSpPr>
          <p:cNvPr id="9" name="Placeholder for Photo">
            <a:extLst>
              <a:ext uri="{FF2B5EF4-FFF2-40B4-BE49-F238E27FC236}">
                <a16:creationId xmlns:a16="http://schemas.microsoft.com/office/drawing/2014/main" id="{754BF72E-B331-BB84-3481-3EFC6398A1E8}"/>
              </a:ext>
            </a:extLst>
          </p:cNvPr>
          <p:cNvSpPr>
            <a:spLocks noGrp="1"/>
          </p:cNvSpPr>
          <p:nvPr>
            <p:ph type="pic" sz="quarter" idx="15" hasCustomPrompt="1"/>
          </p:nvPr>
        </p:nvSpPr>
        <p:spPr>
          <a:xfrm>
            <a:off x="4131946" y="-1786"/>
            <a:ext cx="5012055" cy="5144938"/>
          </a:xfrm>
          <a:custGeom>
            <a:avLst/>
            <a:gdLst>
              <a:gd name="connsiteX0" fmla="*/ 88558 w 6682740"/>
              <a:gd name="connsiteY0" fmla="*/ 0 h 6859917"/>
              <a:gd name="connsiteX1" fmla="*/ 6682740 w 6682740"/>
              <a:gd name="connsiteY1" fmla="*/ 0 h 6859917"/>
              <a:gd name="connsiteX2" fmla="*/ 6682740 w 6682740"/>
              <a:gd name="connsiteY2" fmla="*/ 6859917 h 6859917"/>
              <a:gd name="connsiteX3" fmla="*/ 0 w 6682740"/>
              <a:gd name="connsiteY3" fmla="*/ 6859917 h 6859917"/>
              <a:gd name="connsiteX4" fmla="*/ 0 w 6682740"/>
              <a:gd name="connsiteY4" fmla="*/ 6857948 h 6859917"/>
              <a:gd name="connsiteX5" fmla="*/ 89909 w 6682740"/>
              <a:gd name="connsiteY5" fmla="*/ 6857948 h 6859917"/>
              <a:gd name="connsiteX6" fmla="*/ 39022 w 6682740"/>
              <a:gd name="connsiteY6" fmla="*/ 5860294 h 6859917"/>
              <a:gd name="connsiteX7" fmla="*/ 39022 w 6682740"/>
              <a:gd name="connsiteY7" fmla="*/ 1000494 h 6859917"/>
              <a:gd name="connsiteX8" fmla="*/ 89909 w 6682740"/>
              <a:gd name="connsiteY8" fmla="*/ 2841 h 6859917"/>
              <a:gd name="connsiteX9" fmla="*/ 88558 w 6682740"/>
              <a:gd name="connsiteY9" fmla="*/ 2841 h 685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2740" h="6859917">
                <a:moveTo>
                  <a:pt x="88558" y="0"/>
                </a:moveTo>
                <a:lnTo>
                  <a:pt x="6682740" y="0"/>
                </a:lnTo>
                <a:lnTo>
                  <a:pt x="6682740" y="6859917"/>
                </a:lnTo>
                <a:lnTo>
                  <a:pt x="0" y="6859917"/>
                </a:lnTo>
                <a:lnTo>
                  <a:pt x="0" y="6857948"/>
                </a:lnTo>
                <a:lnTo>
                  <a:pt x="89909" y="6857948"/>
                </a:lnTo>
                <a:cubicBezTo>
                  <a:pt x="51458" y="6499838"/>
                  <a:pt x="39022" y="6274259"/>
                  <a:pt x="39022" y="5860294"/>
                </a:cubicBezTo>
                <a:lnTo>
                  <a:pt x="39022" y="1000494"/>
                </a:lnTo>
                <a:cubicBezTo>
                  <a:pt x="39022" y="586530"/>
                  <a:pt x="51585" y="360823"/>
                  <a:pt x="89909" y="2841"/>
                </a:cubicBezTo>
                <a:lnTo>
                  <a:pt x="88558" y="2841"/>
                </a:lnTo>
                <a:close/>
              </a:path>
            </a:pathLst>
          </a:custGeom>
          <a:solidFill>
            <a:schemeClr val="bg1">
              <a:lumMod val="95000"/>
            </a:schemeClr>
          </a:solidFill>
        </p:spPr>
        <p:txBody>
          <a:bodyPr wrap="square" tIns="2880000">
            <a:noAutofit/>
          </a:bodyPr>
          <a:lstStyle>
            <a:lvl1pPr algn="ctr">
              <a:defRPr b="0"/>
            </a:lvl1pPr>
          </a:lstStyle>
          <a:p>
            <a:r>
              <a:rPr lang="en-GB"/>
              <a:t>   Click icon to insert a photo</a:t>
            </a:r>
          </a:p>
        </p:txBody>
      </p:sp>
      <p:sp>
        <p:nvSpPr>
          <p:cNvPr id="24" name="Placeholder for Title">
            <a:extLst>
              <a:ext uri="{FF2B5EF4-FFF2-40B4-BE49-F238E27FC236}">
                <a16:creationId xmlns:a16="http://schemas.microsoft.com/office/drawing/2014/main" id="{C0004B31-7E8F-A195-F26A-4A9726E366FA}"/>
              </a:ext>
            </a:extLst>
          </p:cNvPr>
          <p:cNvSpPr>
            <a:spLocks noGrp="1"/>
          </p:cNvSpPr>
          <p:nvPr>
            <p:ph type="title" hasCustomPrompt="1"/>
          </p:nvPr>
        </p:nvSpPr>
        <p:spPr>
          <a:xfrm>
            <a:off x="512688" y="1220145"/>
            <a:ext cx="2072598" cy="2215713"/>
          </a:xfrm>
        </p:spPr>
        <p:txBody>
          <a:bodyPr/>
          <a:lstStyle>
            <a:lvl1pPr algn="ctr">
              <a:defRPr sz="3000">
                <a:solidFill>
                  <a:srgbClr val="FFFAE9"/>
                </a:solidFill>
              </a:defRPr>
            </a:lvl1pPr>
          </a:lstStyle>
          <a:p>
            <a:r>
              <a:rPr lang="en-GB"/>
              <a:t>Title</a:t>
            </a:r>
          </a:p>
        </p:txBody>
      </p:sp>
      <p:sp>
        <p:nvSpPr>
          <p:cNvPr id="7" name="Placeholder for Chapter">
            <a:extLst>
              <a:ext uri="{FF2B5EF4-FFF2-40B4-BE49-F238E27FC236}">
                <a16:creationId xmlns:a16="http://schemas.microsoft.com/office/drawing/2014/main" id="{31AA202B-07BB-46D9-AB7C-3033C843478F}"/>
              </a:ext>
            </a:extLst>
          </p:cNvPr>
          <p:cNvSpPr>
            <a:spLocks noGrp="1"/>
          </p:cNvSpPr>
          <p:nvPr>
            <p:ph type="body" sz="quarter" idx="16" hasCustomPrompt="1"/>
          </p:nvPr>
        </p:nvSpPr>
        <p:spPr>
          <a:xfrm>
            <a:off x="512688" y="694503"/>
            <a:ext cx="2072598" cy="230833"/>
          </a:xfrm>
        </p:spPr>
        <p:txBody>
          <a:bodyPr lIns="90000" tIns="46800" rIns="90000" bIns="46800"/>
          <a:lstStyle>
            <a:lvl1pPr algn="ctr">
              <a:defRPr sz="1050" b="1">
                <a:solidFill>
                  <a:srgbClr val="FFFAE9"/>
                </a:solidFill>
              </a:defRPr>
            </a:lvl1pPr>
            <a:lvl2pPr algn="ctr">
              <a:buNone/>
              <a:defRPr sz="1050" b="1">
                <a:solidFill>
                  <a:srgbClr val="FFFAE9"/>
                </a:solidFill>
              </a:defRPr>
            </a:lvl2pPr>
          </a:lstStyle>
          <a:p>
            <a:pPr lvl="0"/>
            <a:r>
              <a:rPr lang="nl-NL" err="1"/>
              <a:t>Chapter</a:t>
            </a:r>
            <a:endParaRPr lang="nl-NL"/>
          </a:p>
          <a:p>
            <a:pPr lvl="0"/>
            <a:endParaRPr lang="nl-NL"/>
          </a:p>
          <a:p>
            <a:pPr lvl="1"/>
            <a:endParaRPr lang="fr-FR"/>
          </a:p>
        </p:txBody>
      </p:sp>
    </p:spTree>
    <p:extLst>
      <p:ext uri="{BB962C8B-B14F-4D97-AF65-F5344CB8AC3E}">
        <p14:creationId xmlns:p14="http://schemas.microsoft.com/office/powerpoint/2010/main" val="3742318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 Divider with Photo Amber">
    <p:spTree>
      <p:nvGrpSpPr>
        <p:cNvPr id="1" name=""/>
        <p:cNvGrpSpPr/>
        <p:nvPr/>
      </p:nvGrpSpPr>
      <p:grpSpPr>
        <a:xfrm>
          <a:off x="0" y="0"/>
          <a:ext cx="0" cy="0"/>
          <a:chOff x="0" y="0"/>
          <a:chExt cx="0" cy="0"/>
        </a:xfrm>
      </p:grpSpPr>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4" y="7376"/>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09" y="5378345"/>
            <a:ext cx="965358" cy="213300"/>
          </a:xfrm>
          <a:prstGeom prst="rect">
            <a:avLst/>
          </a:prstGeom>
        </p:spPr>
        <p:txBody>
          <a:bodyPr/>
          <a:lstStyle>
            <a:lvl1pPr>
              <a:defRPr>
                <a:solidFill>
                  <a:schemeClr val="bg1">
                    <a:lumMod val="95000"/>
                  </a:schemeClr>
                </a:solidFill>
              </a:defRPr>
            </a:lvl1pPr>
          </a:lstStyle>
          <a:p>
            <a:fld id="{2EF07837-C499-454F-B15D-B0633AFE59DD}" type="datetime1">
              <a:rPr lang="en-GB" smtClean="0"/>
              <a:pPr/>
              <a:t>10/11/2025</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571999" y="5155448"/>
            <a:ext cx="4131468"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grpSp>
        <p:nvGrpSpPr>
          <p:cNvPr id="22" name="Background">
            <a:extLst>
              <a:ext uri="{FF2B5EF4-FFF2-40B4-BE49-F238E27FC236}">
                <a16:creationId xmlns:a16="http://schemas.microsoft.com/office/drawing/2014/main" id="{822970E8-4C85-5DA6-F8F4-7A59D85415C4}"/>
              </a:ext>
            </a:extLst>
          </p:cNvPr>
          <p:cNvGrpSpPr/>
          <p:nvPr/>
        </p:nvGrpSpPr>
        <p:grpSpPr>
          <a:xfrm>
            <a:off x="0" y="-1"/>
            <a:ext cx="9140919" cy="5141862"/>
            <a:chOff x="0" y="-1"/>
            <a:chExt cx="12187892" cy="6855816"/>
          </a:xfrm>
        </p:grpSpPr>
        <p:sp>
          <p:nvSpPr>
            <p:cNvPr id="14" name="Free-form: Shape 13">
              <a:extLst>
                <a:ext uri="{FF2B5EF4-FFF2-40B4-BE49-F238E27FC236}">
                  <a16:creationId xmlns:a16="http://schemas.microsoft.com/office/drawing/2014/main" id="{1BEF7990-A641-9863-715B-7E799A3D536A}"/>
                </a:ext>
              </a:extLst>
            </p:cNvPr>
            <p:cNvSpPr/>
            <p:nvPr/>
          </p:nvSpPr>
          <p:spPr>
            <a:xfrm>
              <a:off x="0" y="-1"/>
              <a:ext cx="12187892" cy="6855689"/>
            </a:xfrm>
            <a:custGeom>
              <a:avLst/>
              <a:gdLst>
                <a:gd name="connsiteX0" fmla="*/ 0 w 12187892"/>
                <a:gd name="connsiteY0" fmla="*/ 0 h 6855689"/>
                <a:gd name="connsiteX1" fmla="*/ 12187892 w 12187892"/>
                <a:gd name="connsiteY1" fmla="*/ 0 h 6855689"/>
                <a:gd name="connsiteX2" fmla="*/ 12187892 w 12187892"/>
                <a:gd name="connsiteY2" fmla="*/ 6855689 h 6855689"/>
                <a:gd name="connsiteX3" fmla="*/ 0 w 12187892"/>
                <a:gd name="connsiteY3" fmla="*/ 6855689 h 6855689"/>
              </a:gdLst>
              <a:ahLst/>
              <a:cxnLst>
                <a:cxn ang="0">
                  <a:pos x="connsiteX0" y="connsiteY0"/>
                </a:cxn>
                <a:cxn ang="0">
                  <a:pos x="connsiteX1" y="connsiteY1"/>
                </a:cxn>
                <a:cxn ang="0">
                  <a:pos x="connsiteX2" y="connsiteY2"/>
                </a:cxn>
                <a:cxn ang="0">
                  <a:pos x="connsiteX3" y="connsiteY3"/>
                </a:cxn>
              </a:cxnLst>
              <a:rect l="l" t="t" r="r" b="b"/>
              <a:pathLst>
                <a:path w="12187892" h="6855689">
                  <a:moveTo>
                    <a:pt x="0" y="0"/>
                  </a:moveTo>
                  <a:lnTo>
                    <a:pt x="12187892" y="0"/>
                  </a:lnTo>
                  <a:lnTo>
                    <a:pt x="12187892" y="6855689"/>
                  </a:lnTo>
                  <a:lnTo>
                    <a:pt x="0" y="6855689"/>
                  </a:lnTo>
                  <a:close/>
                </a:path>
              </a:pathLst>
            </a:custGeom>
            <a:noFill/>
            <a:ln w="12690" cap="flat">
              <a:noFill/>
              <a:prstDash val="solid"/>
              <a:miter/>
            </a:ln>
          </p:spPr>
          <p:txBody>
            <a:bodyPr rtlCol="0" anchor="ctr"/>
            <a:lstStyle/>
            <a:p>
              <a:endParaRPr lang="nl-NL" sz="1050"/>
            </a:p>
          </p:txBody>
        </p:sp>
        <p:sp>
          <p:nvSpPr>
            <p:cNvPr id="15" name="Free-form: Shape 14">
              <a:extLst>
                <a:ext uri="{FF2B5EF4-FFF2-40B4-BE49-F238E27FC236}">
                  <a16:creationId xmlns:a16="http://schemas.microsoft.com/office/drawing/2014/main" id="{799CA1F2-9472-DD01-FBF5-E17E76075853}"/>
                </a:ext>
              </a:extLst>
            </p:cNvPr>
            <p:cNvSpPr/>
            <p:nvPr/>
          </p:nvSpPr>
          <p:spPr>
            <a:xfrm>
              <a:off x="0" y="-1"/>
              <a:ext cx="5078288" cy="6855689"/>
            </a:xfrm>
            <a:custGeom>
              <a:avLst/>
              <a:gdLst>
                <a:gd name="connsiteX0" fmla="*/ 0 w 5078288"/>
                <a:gd name="connsiteY0" fmla="*/ 0 h 6855689"/>
                <a:gd name="connsiteX1" fmla="*/ 5078289 w 5078288"/>
                <a:gd name="connsiteY1" fmla="*/ 0 h 6855689"/>
                <a:gd name="connsiteX2" fmla="*/ 5078289 w 5078288"/>
                <a:gd name="connsiteY2" fmla="*/ 6855689 h 6855689"/>
                <a:gd name="connsiteX3" fmla="*/ 0 w 5078288"/>
                <a:gd name="connsiteY3" fmla="*/ 6855689 h 6855689"/>
              </a:gdLst>
              <a:ahLst/>
              <a:cxnLst>
                <a:cxn ang="0">
                  <a:pos x="connsiteX0" y="connsiteY0"/>
                </a:cxn>
                <a:cxn ang="0">
                  <a:pos x="connsiteX1" y="connsiteY1"/>
                </a:cxn>
                <a:cxn ang="0">
                  <a:pos x="connsiteX2" y="connsiteY2"/>
                </a:cxn>
                <a:cxn ang="0">
                  <a:pos x="connsiteX3" y="connsiteY3"/>
                </a:cxn>
              </a:cxnLst>
              <a:rect l="l" t="t" r="r" b="b"/>
              <a:pathLst>
                <a:path w="5078288" h="6855689">
                  <a:moveTo>
                    <a:pt x="0" y="0"/>
                  </a:moveTo>
                  <a:lnTo>
                    <a:pt x="5078289" y="0"/>
                  </a:lnTo>
                  <a:lnTo>
                    <a:pt x="5078289" y="6855689"/>
                  </a:lnTo>
                  <a:lnTo>
                    <a:pt x="0" y="6855689"/>
                  </a:lnTo>
                  <a:close/>
                </a:path>
              </a:pathLst>
            </a:custGeom>
            <a:solidFill>
              <a:schemeClr val="accent2"/>
            </a:solidFill>
            <a:ln w="12690" cap="flat">
              <a:noFill/>
              <a:prstDash val="solid"/>
              <a:miter/>
            </a:ln>
          </p:spPr>
          <p:txBody>
            <a:bodyPr rtlCol="0" anchor="ctr"/>
            <a:lstStyle/>
            <a:p>
              <a:endParaRPr lang="nl-NL" sz="1050"/>
            </a:p>
          </p:txBody>
        </p:sp>
        <p:sp>
          <p:nvSpPr>
            <p:cNvPr id="17" name="Free-form: Shape 16">
              <a:extLst>
                <a:ext uri="{FF2B5EF4-FFF2-40B4-BE49-F238E27FC236}">
                  <a16:creationId xmlns:a16="http://schemas.microsoft.com/office/drawing/2014/main" id="{CF4A5B06-B6AC-CEC9-A0FA-93A1A34587A1}"/>
                </a:ext>
              </a:extLst>
            </p:cNvPr>
            <p:cNvSpPr/>
            <p:nvPr/>
          </p:nvSpPr>
          <p:spPr>
            <a:xfrm>
              <a:off x="4013752" y="-1"/>
              <a:ext cx="659161" cy="6855816"/>
            </a:xfrm>
            <a:custGeom>
              <a:avLst/>
              <a:gdLst>
                <a:gd name="connsiteX0" fmla="*/ 0 w 659161"/>
                <a:gd name="connsiteY0" fmla="*/ 0 h 6855816"/>
                <a:gd name="connsiteX1" fmla="*/ 50910 w 659161"/>
                <a:gd name="connsiteY1" fmla="*/ 997757 h 6855816"/>
                <a:gd name="connsiteX2" fmla="*/ 50910 w 659161"/>
                <a:gd name="connsiteY2" fmla="*/ 5858060 h 6855816"/>
                <a:gd name="connsiteX3" fmla="*/ 0 w 659161"/>
                <a:gd name="connsiteY3" fmla="*/ 6855816 h 6855816"/>
                <a:gd name="connsiteX4" fmla="*/ 659162 w 659161"/>
                <a:gd name="connsiteY4" fmla="*/ 6855816 h 6855816"/>
                <a:gd name="connsiteX5" fmla="*/ 659162 w 659161"/>
                <a:gd name="connsiteY5" fmla="*/ 0 h 6855816"/>
                <a:gd name="connsiteX6" fmla="*/ 0 w 659161"/>
                <a:gd name="connsiteY6" fmla="*/ 0 h 685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161" h="6855816">
                  <a:moveTo>
                    <a:pt x="0" y="0"/>
                  </a:moveTo>
                  <a:cubicBezTo>
                    <a:pt x="38341" y="358019"/>
                    <a:pt x="50910" y="583749"/>
                    <a:pt x="50910" y="997757"/>
                  </a:cubicBezTo>
                  <a:lnTo>
                    <a:pt x="50910" y="5858060"/>
                  </a:lnTo>
                  <a:cubicBezTo>
                    <a:pt x="50910" y="6272067"/>
                    <a:pt x="38468" y="6497670"/>
                    <a:pt x="0" y="6855816"/>
                  </a:cubicBezTo>
                  <a:lnTo>
                    <a:pt x="659162" y="6855816"/>
                  </a:lnTo>
                  <a:lnTo>
                    <a:pt x="659162" y="0"/>
                  </a:lnTo>
                  <a:lnTo>
                    <a:pt x="0" y="0"/>
                  </a:lnTo>
                  <a:close/>
                </a:path>
              </a:pathLst>
            </a:custGeom>
            <a:solidFill>
              <a:srgbClr val="F5A800"/>
            </a:solidFill>
            <a:ln w="12690" cap="flat">
              <a:noFill/>
              <a:prstDash val="solid"/>
              <a:miter/>
            </a:ln>
          </p:spPr>
          <p:txBody>
            <a:bodyPr rtlCol="0" anchor="ctr"/>
            <a:lstStyle/>
            <a:p>
              <a:endParaRPr lang="nl-NL" sz="1050"/>
            </a:p>
          </p:txBody>
        </p:sp>
        <p:sp>
          <p:nvSpPr>
            <p:cNvPr id="18" name="Free-form: Shape 17">
              <a:extLst>
                <a:ext uri="{FF2B5EF4-FFF2-40B4-BE49-F238E27FC236}">
                  <a16:creationId xmlns:a16="http://schemas.microsoft.com/office/drawing/2014/main" id="{8957F3A0-149F-04B9-984B-AE355A489278}"/>
                </a:ext>
              </a:extLst>
            </p:cNvPr>
            <p:cNvSpPr/>
            <p:nvPr/>
          </p:nvSpPr>
          <p:spPr>
            <a:xfrm>
              <a:off x="4277315" y="-1"/>
              <a:ext cx="1318450" cy="6855816"/>
            </a:xfrm>
            <a:custGeom>
              <a:avLst/>
              <a:gdLst>
                <a:gd name="connsiteX0" fmla="*/ 1267668 w 1318450"/>
                <a:gd name="connsiteY0" fmla="*/ 997757 h 6855816"/>
                <a:gd name="connsiteX1" fmla="*/ 1318451 w 1318450"/>
                <a:gd name="connsiteY1" fmla="*/ 0 h 6855816"/>
                <a:gd name="connsiteX2" fmla="*/ 0 w 1318450"/>
                <a:gd name="connsiteY2" fmla="*/ 0 h 6855816"/>
                <a:gd name="connsiteX3" fmla="*/ 50783 w 1318450"/>
                <a:gd name="connsiteY3" fmla="*/ 997757 h 6855816"/>
                <a:gd name="connsiteX4" fmla="*/ 50783 w 1318450"/>
                <a:gd name="connsiteY4" fmla="*/ 5858060 h 6855816"/>
                <a:gd name="connsiteX5" fmla="*/ 0 w 1318450"/>
                <a:gd name="connsiteY5" fmla="*/ 6855816 h 6855816"/>
                <a:gd name="connsiteX6" fmla="*/ 1318451 w 1318450"/>
                <a:gd name="connsiteY6" fmla="*/ 6855816 h 6855816"/>
                <a:gd name="connsiteX7" fmla="*/ 1267668 w 1318450"/>
                <a:gd name="connsiteY7" fmla="*/ 5858060 h 6855816"/>
                <a:gd name="connsiteX8" fmla="*/ 1267668 w 1318450"/>
                <a:gd name="connsiteY8" fmla="*/ 997757 h 685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450" h="6855816">
                  <a:moveTo>
                    <a:pt x="1267668" y="997757"/>
                  </a:moveTo>
                  <a:cubicBezTo>
                    <a:pt x="1267668" y="583749"/>
                    <a:pt x="1280109" y="358146"/>
                    <a:pt x="1318451" y="0"/>
                  </a:cubicBezTo>
                  <a:lnTo>
                    <a:pt x="0" y="0"/>
                  </a:lnTo>
                  <a:cubicBezTo>
                    <a:pt x="38341" y="358019"/>
                    <a:pt x="50783" y="583749"/>
                    <a:pt x="50783" y="997757"/>
                  </a:cubicBezTo>
                  <a:lnTo>
                    <a:pt x="50783" y="5858060"/>
                  </a:lnTo>
                  <a:cubicBezTo>
                    <a:pt x="50783" y="6271940"/>
                    <a:pt x="38341" y="6497670"/>
                    <a:pt x="0" y="6855816"/>
                  </a:cubicBezTo>
                  <a:lnTo>
                    <a:pt x="1318451" y="6855816"/>
                  </a:lnTo>
                  <a:cubicBezTo>
                    <a:pt x="1280109" y="6497797"/>
                    <a:pt x="1267668" y="6272067"/>
                    <a:pt x="1267668" y="5858060"/>
                  </a:cubicBezTo>
                  <a:lnTo>
                    <a:pt x="1267668" y="997757"/>
                  </a:lnTo>
                  <a:close/>
                </a:path>
              </a:pathLst>
            </a:custGeom>
            <a:solidFill>
              <a:srgbClr val="FFFAE9"/>
            </a:solidFill>
            <a:ln w="12690" cap="flat">
              <a:noFill/>
              <a:prstDash val="solid"/>
              <a:miter/>
            </a:ln>
          </p:spPr>
          <p:txBody>
            <a:bodyPr rtlCol="0" anchor="ctr"/>
            <a:lstStyle/>
            <a:p>
              <a:endParaRPr lang="nl-NL" sz="1050"/>
            </a:p>
          </p:txBody>
        </p:sp>
      </p:grpSp>
      <p:pic>
        <p:nvPicPr>
          <p:cNvPr id="2" name="Logo" descr="A logo with a circle and text&#10;&#10;Description automatically generated with medium confidence">
            <a:extLst>
              <a:ext uri="{FF2B5EF4-FFF2-40B4-BE49-F238E27FC236}">
                <a16:creationId xmlns:a16="http://schemas.microsoft.com/office/drawing/2014/main" id="{18460716-18EC-9AF0-D957-566D066D9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87" y="3856938"/>
            <a:ext cx="2214000" cy="1039385"/>
          </a:xfrm>
          <a:prstGeom prst="rect">
            <a:avLst/>
          </a:prstGeom>
        </p:spPr>
      </p:pic>
      <p:sp>
        <p:nvSpPr>
          <p:cNvPr id="6" name="Placeholder for Photo">
            <a:extLst>
              <a:ext uri="{FF2B5EF4-FFF2-40B4-BE49-F238E27FC236}">
                <a16:creationId xmlns:a16="http://schemas.microsoft.com/office/drawing/2014/main" id="{5F1C7CE1-F29E-E4DE-6113-B59676408243}"/>
              </a:ext>
            </a:extLst>
          </p:cNvPr>
          <p:cNvSpPr>
            <a:spLocks noGrp="1"/>
          </p:cNvSpPr>
          <p:nvPr>
            <p:ph type="pic" sz="quarter" idx="15" hasCustomPrompt="1"/>
          </p:nvPr>
        </p:nvSpPr>
        <p:spPr>
          <a:xfrm>
            <a:off x="4131946" y="-1786"/>
            <a:ext cx="5012055" cy="5144938"/>
          </a:xfrm>
          <a:custGeom>
            <a:avLst/>
            <a:gdLst>
              <a:gd name="connsiteX0" fmla="*/ 88558 w 6682740"/>
              <a:gd name="connsiteY0" fmla="*/ 0 h 6859917"/>
              <a:gd name="connsiteX1" fmla="*/ 6682740 w 6682740"/>
              <a:gd name="connsiteY1" fmla="*/ 0 h 6859917"/>
              <a:gd name="connsiteX2" fmla="*/ 6682740 w 6682740"/>
              <a:gd name="connsiteY2" fmla="*/ 6859917 h 6859917"/>
              <a:gd name="connsiteX3" fmla="*/ 0 w 6682740"/>
              <a:gd name="connsiteY3" fmla="*/ 6859917 h 6859917"/>
              <a:gd name="connsiteX4" fmla="*/ 0 w 6682740"/>
              <a:gd name="connsiteY4" fmla="*/ 6857948 h 6859917"/>
              <a:gd name="connsiteX5" fmla="*/ 89909 w 6682740"/>
              <a:gd name="connsiteY5" fmla="*/ 6857948 h 6859917"/>
              <a:gd name="connsiteX6" fmla="*/ 39022 w 6682740"/>
              <a:gd name="connsiteY6" fmla="*/ 5860294 h 6859917"/>
              <a:gd name="connsiteX7" fmla="*/ 39022 w 6682740"/>
              <a:gd name="connsiteY7" fmla="*/ 1000494 h 6859917"/>
              <a:gd name="connsiteX8" fmla="*/ 89909 w 6682740"/>
              <a:gd name="connsiteY8" fmla="*/ 2841 h 6859917"/>
              <a:gd name="connsiteX9" fmla="*/ 88558 w 6682740"/>
              <a:gd name="connsiteY9" fmla="*/ 2841 h 685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2740" h="6859917">
                <a:moveTo>
                  <a:pt x="88558" y="0"/>
                </a:moveTo>
                <a:lnTo>
                  <a:pt x="6682740" y="0"/>
                </a:lnTo>
                <a:lnTo>
                  <a:pt x="6682740" y="6859917"/>
                </a:lnTo>
                <a:lnTo>
                  <a:pt x="0" y="6859917"/>
                </a:lnTo>
                <a:lnTo>
                  <a:pt x="0" y="6857948"/>
                </a:lnTo>
                <a:lnTo>
                  <a:pt x="89909" y="6857948"/>
                </a:lnTo>
                <a:cubicBezTo>
                  <a:pt x="51458" y="6499838"/>
                  <a:pt x="39022" y="6274259"/>
                  <a:pt x="39022" y="5860294"/>
                </a:cubicBezTo>
                <a:lnTo>
                  <a:pt x="39022" y="1000494"/>
                </a:lnTo>
                <a:cubicBezTo>
                  <a:pt x="39022" y="586530"/>
                  <a:pt x="51585" y="360823"/>
                  <a:pt x="89909" y="2841"/>
                </a:cubicBezTo>
                <a:lnTo>
                  <a:pt x="88558" y="2841"/>
                </a:lnTo>
                <a:close/>
              </a:path>
            </a:pathLst>
          </a:custGeom>
          <a:solidFill>
            <a:schemeClr val="bg1">
              <a:lumMod val="95000"/>
            </a:schemeClr>
          </a:solidFill>
        </p:spPr>
        <p:txBody>
          <a:bodyPr wrap="square" tIns="2880000">
            <a:noAutofit/>
          </a:bodyPr>
          <a:lstStyle>
            <a:lvl1pPr algn="ctr">
              <a:defRPr b="0"/>
            </a:lvl1pPr>
          </a:lstStyle>
          <a:p>
            <a:r>
              <a:rPr lang="en-GB"/>
              <a:t>   Click icon to insert a photo</a:t>
            </a:r>
          </a:p>
        </p:txBody>
      </p:sp>
      <p:sp>
        <p:nvSpPr>
          <p:cNvPr id="24" name="Placeholder for Title">
            <a:extLst>
              <a:ext uri="{FF2B5EF4-FFF2-40B4-BE49-F238E27FC236}">
                <a16:creationId xmlns:a16="http://schemas.microsoft.com/office/drawing/2014/main" id="{C0004B31-7E8F-A195-F26A-4A9726E366FA}"/>
              </a:ext>
            </a:extLst>
          </p:cNvPr>
          <p:cNvSpPr>
            <a:spLocks noGrp="1"/>
          </p:cNvSpPr>
          <p:nvPr>
            <p:ph type="title" hasCustomPrompt="1"/>
          </p:nvPr>
        </p:nvSpPr>
        <p:spPr>
          <a:xfrm>
            <a:off x="512688" y="1220145"/>
            <a:ext cx="2072598" cy="2215713"/>
          </a:xfrm>
        </p:spPr>
        <p:txBody>
          <a:bodyPr/>
          <a:lstStyle>
            <a:lvl1pPr algn="ctr">
              <a:defRPr sz="3000">
                <a:solidFill>
                  <a:srgbClr val="FFFAE9"/>
                </a:solidFill>
              </a:defRPr>
            </a:lvl1pPr>
          </a:lstStyle>
          <a:p>
            <a:r>
              <a:rPr lang="en-GB"/>
              <a:t>Title</a:t>
            </a:r>
          </a:p>
        </p:txBody>
      </p:sp>
      <p:sp>
        <p:nvSpPr>
          <p:cNvPr id="7" name="Placeholder for Chapter">
            <a:extLst>
              <a:ext uri="{FF2B5EF4-FFF2-40B4-BE49-F238E27FC236}">
                <a16:creationId xmlns:a16="http://schemas.microsoft.com/office/drawing/2014/main" id="{3363628A-49D9-A873-C229-02D30BB4874B}"/>
              </a:ext>
            </a:extLst>
          </p:cNvPr>
          <p:cNvSpPr>
            <a:spLocks noGrp="1"/>
          </p:cNvSpPr>
          <p:nvPr>
            <p:ph type="body" sz="quarter" idx="16" hasCustomPrompt="1"/>
          </p:nvPr>
        </p:nvSpPr>
        <p:spPr>
          <a:xfrm>
            <a:off x="512688" y="694503"/>
            <a:ext cx="2072598" cy="230833"/>
          </a:xfrm>
        </p:spPr>
        <p:txBody>
          <a:bodyPr lIns="90000" tIns="46800" rIns="90000" bIns="46800"/>
          <a:lstStyle>
            <a:lvl1pPr algn="ctr">
              <a:defRPr sz="1050" b="1">
                <a:solidFill>
                  <a:srgbClr val="FFFAE9"/>
                </a:solidFill>
              </a:defRPr>
            </a:lvl1pPr>
            <a:lvl2pPr algn="ctr">
              <a:buNone/>
              <a:defRPr sz="1050" b="1">
                <a:solidFill>
                  <a:srgbClr val="FFFAE9"/>
                </a:solidFill>
              </a:defRPr>
            </a:lvl2pPr>
          </a:lstStyle>
          <a:p>
            <a:pPr lvl="0"/>
            <a:r>
              <a:rPr lang="nl-NL" err="1"/>
              <a:t>Chapter</a:t>
            </a:r>
            <a:endParaRPr lang="nl-NL"/>
          </a:p>
          <a:p>
            <a:pPr lvl="0"/>
            <a:endParaRPr lang="nl-NL"/>
          </a:p>
          <a:p>
            <a:pPr lvl="1"/>
            <a:endParaRPr lang="fr-FR"/>
          </a:p>
        </p:txBody>
      </p:sp>
    </p:spTree>
    <p:extLst>
      <p:ext uri="{BB962C8B-B14F-4D97-AF65-F5344CB8AC3E}">
        <p14:creationId xmlns:p14="http://schemas.microsoft.com/office/powerpoint/2010/main" val="491691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hapter Divider with Photo Forest">
    <p:spTree>
      <p:nvGrpSpPr>
        <p:cNvPr id="1" name=""/>
        <p:cNvGrpSpPr/>
        <p:nvPr/>
      </p:nvGrpSpPr>
      <p:grpSpPr>
        <a:xfrm>
          <a:off x="0" y="0"/>
          <a:ext cx="0" cy="0"/>
          <a:chOff x="0" y="0"/>
          <a:chExt cx="0" cy="0"/>
        </a:xfrm>
      </p:grpSpPr>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4" y="7376"/>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09" y="5378345"/>
            <a:ext cx="965358" cy="213300"/>
          </a:xfrm>
          <a:prstGeom prst="rect">
            <a:avLst/>
          </a:prstGeom>
        </p:spPr>
        <p:txBody>
          <a:bodyPr/>
          <a:lstStyle>
            <a:lvl1pPr>
              <a:defRPr>
                <a:solidFill>
                  <a:schemeClr val="bg1">
                    <a:lumMod val="95000"/>
                  </a:schemeClr>
                </a:solidFill>
              </a:defRPr>
            </a:lvl1pPr>
          </a:lstStyle>
          <a:p>
            <a:fld id="{4E28F61C-ABEA-46BE-8757-C5DAD9FB8443}" type="datetime1">
              <a:rPr lang="en-GB" smtClean="0"/>
              <a:pPr/>
              <a:t>10/11/2025</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571999" y="5155448"/>
            <a:ext cx="4131468"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grpSp>
        <p:nvGrpSpPr>
          <p:cNvPr id="22" name="Background">
            <a:extLst>
              <a:ext uri="{FF2B5EF4-FFF2-40B4-BE49-F238E27FC236}">
                <a16:creationId xmlns:a16="http://schemas.microsoft.com/office/drawing/2014/main" id="{822970E8-4C85-5DA6-F8F4-7A59D85415C4}"/>
              </a:ext>
            </a:extLst>
          </p:cNvPr>
          <p:cNvGrpSpPr/>
          <p:nvPr/>
        </p:nvGrpSpPr>
        <p:grpSpPr>
          <a:xfrm>
            <a:off x="0" y="-1"/>
            <a:ext cx="9140919" cy="5141862"/>
            <a:chOff x="0" y="-1"/>
            <a:chExt cx="12187892" cy="6855816"/>
          </a:xfrm>
        </p:grpSpPr>
        <p:sp>
          <p:nvSpPr>
            <p:cNvPr id="14" name="Free-form: Shape 13">
              <a:extLst>
                <a:ext uri="{FF2B5EF4-FFF2-40B4-BE49-F238E27FC236}">
                  <a16:creationId xmlns:a16="http://schemas.microsoft.com/office/drawing/2014/main" id="{1BEF7990-A641-9863-715B-7E799A3D536A}"/>
                </a:ext>
              </a:extLst>
            </p:cNvPr>
            <p:cNvSpPr/>
            <p:nvPr/>
          </p:nvSpPr>
          <p:spPr>
            <a:xfrm>
              <a:off x="0" y="-1"/>
              <a:ext cx="12187892" cy="6855689"/>
            </a:xfrm>
            <a:custGeom>
              <a:avLst/>
              <a:gdLst>
                <a:gd name="connsiteX0" fmla="*/ 0 w 12187892"/>
                <a:gd name="connsiteY0" fmla="*/ 0 h 6855689"/>
                <a:gd name="connsiteX1" fmla="*/ 12187892 w 12187892"/>
                <a:gd name="connsiteY1" fmla="*/ 0 h 6855689"/>
                <a:gd name="connsiteX2" fmla="*/ 12187892 w 12187892"/>
                <a:gd name="connsiteY2" fmla="*/ 6855689 h 6855689"/>
                <a:gd name="connsiteX3" fmla="*/ 0 w 12187892"/>
                <a:gd name="connsiteY3" fmla="*/ 6855689 h 6855689"/>
              </a:gdLst>
              <a:ahLst/>
              <a:cxnLst>
                <a:cxn ang="0">
                  <a:pos x="connsiteX0" y="connsiteY0"/>
                </a:cxn>
                <a:cxn ang="0">
                  <a:pos x="connsiteX1" y="connsiteY1"/>
                </a:cxn>
                <a:cxn ang="0">
                  <a:pos x="connsiteX2" y="connsiteY2"/>
                </a:cxn>
                <a:cxn ang="0">
                  <a:pos x="connsiteX3" y="connsiteY3"/>
                </a:cxn>
              </a:cxnLst>
              <a:rect l="l" t="t" r="r" b="b"/>
              <a:pathLst>
                <a:path w="12187892" h="6855689">
                  <a:moveTo>
                    <a:pt x="0" y="0"/>
                  </a:moveTo>
                  <a:lnTo>
                    <a:pt x="12187892" y="0"/>
                  </a:lnTo>
                  <a:lnTo>
                    <a:pt x="12187892" y="6855689"/>
                  </a:lnTo>
                  <a:lnTo>
                    <a:pt x="0" y="6855689"/>
                  </a:lnTo>
                  <a:close/>
                </a:path>
              </a:pathLst>
            </a:custGeom>
            <a:noFill/>
            <a:ln w="12690" cap="flat">
              <a:noFill/>
              <a:prstDash val="solid"/>
              <a:miter/>
            </a:ln>
          </p:spPr>
          <p:txBody>
            <a:bodyPr rtlCol="0" anchor="ctr"/>
            <a:lstStyle/>
            <a:p>
              <a:endParaRPr lang="nl-NL" sz="1050"/>
            </a:p>
          </p:txBody>
        </p:sp>
        <p:sp>
          <p:nvSpPr>
            <p:cNvPr id="15" name="Free-form: Shape 14">
              <a:extLst>
                <a:ext uri="{FF2B5EF4-FFF2-40B4-BE49-F238E27FC236}">
                  <a16:creationId xmlns:a16="http://schemas.microsoft.com/office/drawing/2014/main" id="{799CA1F2-9472-DD01-FBF5-E17E76075853}"/>
                </a:ext>
              </a:extLst>
            </p:cNvPr>
            <p:cNvSpPr/>
            <p:nvPr/>
          </p:nvSpPr>
          <p:spPr>
            <a:xfrm>
              <a:off x="0" y="-1"/>
              <a:ext cx="5078288" cy="6855689"/>
            </a:xfrm>
            <a:custGeom>
              <a:avLst/>
              <a:gdLst>
                <a:gd name="connsiteX0" fmla="*/ 0 w 5078288"/>
                <a:gd name="connsiteY0" fmla="*/ 0 h 6855689"/>
                <a:gd name="connsiteX1" fmla="*/ 5078289 w 5078288"/>
                <a:gd name="connsiteY1" fmla="*/ 0 h 6855689"/>
                <a:gd name="connsiteX2" fmla="*/ 5078289 w 5078288"/>
                <a:gd name="connsiteY2" fmla="*/ 6855689 h 6855689"/>
                <a:gd name="connsiteX3" fmla="*/ 0 w 5078288"/>
                <a:gd name="connsiteY3" fmla="*/ 6855689 h 6855689"/>
              </a:gdLst>
              <a:ahLst/>
              <a:cxnLst>
                <a:cxn ang="0">
                  <a:pos x="connsiteX0" y="connsiteY0"/>
                </a:cxn>
                <a:cxn ang="0">
                  <a:pos x="connsiteX1" y="connsiteY1"/>
                </a:cxn>
                <a:cxn ang="0">
                  <a:pos x="connsiteX2" y="connsiteY2"/>
                </a:cxn>
                <a:cxn ang="0">
                  <a:pos x="connsiteX3" y="connsiteY3"/>
                </a:cxn>
              </a:cxnLst>
              <a:rect l="l" t="t" r="r" b="b"/>
              <a:pathLst>
                <a:path w="5078288" h="6855689">
                  <a:moveTo>
                    <a:pt x="0" y="0"/>
                  </a:moveTo>
                  <a:lnTo>
                    <a:pt x="5078289" y="0"/>
                  </a:lnTo>
                  <a:lnTo>
                    <a:pt x="5078289" y="6855689"/>
                  </a:lnTo>
                  <a:lnTo>
                    <a:pt x="0" y="6855689"/>
                  </a:lnTo>
                  <a:close/>
                </a:path>
              </a:pathLst>
            </a:custGeom>
            <a:solidFill>
              <a:schemeClr val="accent4"/>
            </a:solidFill>
            <a:ln w="12690" cap="flat">
              <a:noFill/>
              <a:prstDash val="solid"/>
              <a:miter/>
            </a:ln>
          </p:spPr>
          <p:txBody>
            <a:bodyPr rtlCol="0" anchor="ctr"/>
            <a:lstStyle/>
            <a:p>
              <a:endParaRPr lang="nl-NL" sz="1050"/>
            </a:p>
          </p:txBody>
        </p:sp>
        <p:sp>
          <p:nvSpPr>
            <p:cNvPr id="17" name="Free-form: Shape 16">
              <a:extLst>
                <a:ext uri="{FF2B5EF4-FFF2-40B4-BE49-F238E27FC236}">
                  <a16:creationId xmlns:a16="http://schemas.microsoft.com/office/drawing/2014/main" id="{CF4A5B06-B6AC-CEC9-A0FA-93A1A34587A1}"/>
                </a:ext>
              </a:extLst>
            </p:cNvPr>
            <p:cNvSpPr/>
            <p:nvPr/>
          </p:nvSpPr>
          <p:spPr>
            <a:xfrm>
              <a:off x="4013752" y="-1"/>
              <a:ext cx="659161" cy="6855816"/>
            </a:xfrm>
            <a:custGeom>
              <a:avLst/>
              <a:gdLst>
                <a:gd name="connsiteX0" fmla="*/ 0 w 659161"/>
                <a:gd name="connsiteY0" fmla="*/ 0 h 6855816"/>
                <a:gd name="connsiteX1" fmla="*/ 50910 w 659161"/>
                <a:gd name="connsiteY1" fmla="*/ 997757 h 6855816"/>
                <a:gd name="connsiteX2" fmla="*/ 50910 w 659161"/>
                <a:gd name="connsiteY2" fmla="*/ 5858060 h 6855816"/>
                <a:gd name="connsiteX3" fmla="*/ 0 w 659161"/>
                <a:gd name="connsiteY3" fmla="*/ 6855816 h 6855816"/>
                <a:gd name="connsiteX4" fmla="*/ 659162 w 659161"/>
                <a:gd name="connsiteY4" fmla="*/ 6855816 h 6855816"/>
                <a:gd name="connsiteX5" fmla="*/ 659162 w 659161"/>
                <a:gd name="connsiteY5" fmla="*/ 0 h 6855816"/>
                <a:gd name="connsiteX6" fmla="*/ 0 w 659161"/>
                <a:gd name="connsiteY6" fmla="*/ 0 h 685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161" h="6855816">
                  <a:moveTo>
                    <a:pt x="0" y="0"/>
                  </a:moveTo>
                  <a:cubicBezTo>
                    <a:pt x="38341" y="358019"/>
                    <a:pt x="50910" y="583749"/>
                    <a:pt x="50910" y="997757"/>
                  </a:cubicBezTo>
                  <a:lnTo>
                    <a:pt x="50910" y="5858060"/>
                  </a:lnTo>
                  <a:cubicBezTo>
                    <a:pt x="50910" y="6272067"/>
                    <a:pt x="38468" y="6497670"/>
                    <a:pt x="0" y="6855816"/>
                  </a:cubicBezTo>
                  <a:lnTo>
                    <a:pt x="659162" y="6855816"/>
                  </a:lnTo>
                  <a:lnTo>
                    <a:pt x="659162" y="0"/>
                  </a:lnTo>
                  <a:lnTo>
                    <a:pt x="0" y="0"/>
                  </a:lnTo>
                  <a:close/>
                </a:path>
              </a:pathLst>
            </a:custGeom>
            <a:solidFill>
              <a:srgbClr val="CDDE00"/>
            </a:solidFill>
            <a:ln w="12690" cap="flat">
              <a:noFill/>
              <a:prstDash val="solid"/>
              <a:miter/>
            </a:ln>
          </p:spPr>
          <p:txBody>
            <a:bodyPr rtlCol="0" anchor="ctr"/>
            <a:lstStyle/>
            <a:p>
              <a:endParaRPr lang="nl-NL" sz="1050"/>
            </a:p>
          </p:txBody>
        </p:sp>
        <p:sp>
          <p:nvSpPr>
            <p:cNvPr id="18" name="Free-form: Shape 17">
              <a:extLst>
                <a:ext uri="{FF2B5EF4-FFF2-40B4-BE49-F238E27FC236}">
                  <a16:creationId xmlns:a16="http://schemas.microsoft.com/office/drawing/2014/main" id="{8957F3A0-149F-04B9-984B-AE355A489278}"/>
                </a:ext>
              </a:extLst>
            </p:cNvPr>
            <p:cNvSpPr/>
            <p:nvPr/>
          </p:nvSpPr>
          <p:spPr>
            <a:xfrm>
              <a:off x="4277315" y="-1"/>
              <a:ext cx="1318450" cy="6855816"/>
            </a:xfrm>
            <a:custGeom>
              <a:avLst/>
              <a:gdLst>
                <a:gd name="connsiteX0" fmla="*/ 1267668 w 1318450"/>
                <a:gd name="connsiteY0" fmla="*/ 997757 h 6855816"/>
                <a:gd name="connsiteX1" fmla="*/ 1318451 w 1318450"/>
                <a:gd name="connsiteY1" fmla="*/ 0 h 6855816"/>
                <a:gd name="connsiteX2" fmla="*/ 0 w 1318450"/>
                <a:gd name="connsiteY2" fmla="*/ 0 h 6855816"/>
                <a:gd name="connsiteX3" fmla="*/ 50783 w 1318450"/>
                <a:gd name="connsiteY3" fmla="*/ 997757 h 6855816"/>
                <a:gd name="connsiteX4" fmla="*/ 50783 w 1318450"/>
                <a:gd name="connsiteY4" fmla="*/ 5858060 h 6855816"/>
                <a:gd name="connsiteX5" fmla="*/ 0 w 1318450"/>
                <a:gd name="connsiteY5" fmla="*/ 6855816 h 6855816"/>
                <a:gd name="connsiteX6" fmla="*/ 1318451 w 1318450"/>
                <a:gd name="connsiteY6" fmla="*/ 6855816 h 6855816"/>
                <a:gd name="connsiteX7" fmla="*/ 1267668 w 1318450"/>
                <a:gd name="connsiteY7" fmla="*/ 5858060 h 6855816"/>
                <a:gd name="connsiteX8" fmla="*/ 1267668 w 1318450"/>
                <a:gd name="connsiteY8" fmla="*/ 997757 h 685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450" h="6855816">
                  <a:moveTo>
                    <a:pt x="1267668" y="997757"/>
                  </a:moveTo>
                  <a:cubicBezTo>
                    <a:pt x="1267668" y="583749"/>
                    <a:pt x="1280109" y="358146"/>
                    <a:pt x="1318451" y="0"/>
                  </a:cubicBezTo>
                  <a:lnTo>
                    <a:pt x="0" y="0"/>
                  </a:lnTo>
                  <a:cubicBezTo>
                    <a:pt x="38341" y="358019"/>
                    <a:pt x="50783" y="583749"/>
                    <a:pt x="50783" y="997757"/>
                  </a:cubicBezTo>
                  <a:lnTo>
                    <a:pt x="50783" y="5858060"/>
                  </a:lnTo>
                  <a:cubicBezTo>
                    <a:pt x="50783" y="6271940"/>
                    <a:pt x="38341" y="6497670"/>
                    <a:pt x="0" y="6855816"/>
                  </a:cubicBezTo>
                  <a:lnTo>
                    <a:pt x="1318451" y="6855816"/>
                  </a:lnTo>
                  <a:cubicBezTo>
                    <a:pt x="1280109" y="6497797"/>
                    <a:pt x="1267668" y="6272067"/>
                    <a:pt x="1267668" y="5858060"/>
                  </a:cubicBezTo>
                  <a:lnTo>
                    <a:pt x="1267668" y="997757"/>
                  </a:lnTo>
                  <a:close/>
                </a:path>
              </a:pathLst>
            </a:custGeom>
            <a:solidFill>
              <a:srgbClr val="FFFAE9"/>
            </a:solidFill>
            <a:ln w="12690" cap="flat">
              <a:noFill/>
              <a:prstDash val="solid"/>
              <a:miter/>
            </a:ln>
          </p:spPr>
          <p:txBody>
            <a:bodyPr rtlCol="0" anchor="ctr"/>
            <a:lstStyle/>
            <a:p>
              <a:endParaRPr lang="nl-NL" sz="1050"/>
            </a:p>
          </p:txBody>
        </p:sp>
      </p:grpSp>
      <p:pic>
        <p:nvPicPr>
          <p:cNvPr id="2" name="Logo" descr="A logo with a circle and text&#10;&#10;Description automatically generated with medium confidence">
            <a:extLst>
              <a:ext uri="{FF2B5EF4-FFF2-40B4-BE49-F238E27FC236}">
                <a16:creationId xmlns:a16="http://schemas.microsoft.com/office/drawing/2014/main" id="{20B70340-41CA-9596-E974-2B073EAB0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87" y="3856938"/>
            <a:ext cx="2214000" cy="1039385"/>
          </a:xfrm>
          <a:prstGeom prst="rect">
            <a:avLst/>
          </a:prstGeom>
        </p:spPr>
      </p:pic>
      <p:sp>
        <p:nvSpPr>
          <p:cNvPr id="6" name="Placeholder for Photo">
            <a:extLst>
              <a:ext uri="{FF2B5EF4-FFF2-40B4-BE49-F238E27FC236}">
                <a16:creationId xmlns:a16="http://schemas.microsoft.com/office/drawing/2014/main" id="{18F98778-F070-A1B3-63A3-48972087D024}"/>
              </a:ext>
            </a:extLst>
          </p:cNvPr>
          <p:cNvSpPr>
            <a:spLocks noGrp="1"/>
          </p:cNvSpPr>
          <p:nvPr>
            <p:ph type="pic" sz="quarter" idx="16" hasCustomPrompt="1"/>
          </p:nvPr>
        </p:nvSpPr>
        <p:spPr>
          <a:xfrm>
            <a:off x="4131946" y="-1786"/>
            <a:ext cx="5012055" cy="5144938"/>
          </a:xfrm>
          <a:custGeom>
            <a:avLst/>
            <a:gdLst>
              <a:gd name="connsiteX0" fmla="*/ 88558 w 6682740"/>
              <a:gd name="connsiteY0" fmla="*/ 0 h 6859917"/>
              <a:gd name="connsiteX1" fmla="*/ 6682740 w 6682740"/>
              <a:gd name="connsiteY1" fmla="*/ 0 h 6859917"/>
              <a:gd name="connsiteX2" fmla="*/ 6682740 w 6682740"/>
              <a:gd name="connsiteY2" fmla="*/ 6859917 h 6859917"/>
              <a:gd name="connsiteX3" fmla="*/ 0 w 6682740"/>
              <a:gd name="connsiteY3" fmla="*/ 6859917 h 6859917"/>
              <a:gd name="connsiteX4" fmla="*/ 0 w 6682740"/>
              <a:gd name="connsiteY4" fmla="*/ 6857948 h 6859917"/>
              <a:gd name="connsiteX5" fmla="*/ 89909 w 6682740"/>
              <a:gd name="connsiteY5" fmla="*/ 6857948 h 6859917"/>
              <a:gd name="connsiteX6" fmla="*/ 39022 w 6682740"/>
              <a:gd name="connsiteY6" fmla="*/ 5860294 h 6859917"/>
              <a:gd name="connsiteX7" fmla="*/ 39022 w 6682740"/>
              <a:gd name="connsiteY7" fmla="*/ 1000494 h 6859917"/>
              <a:gd name="connsiteX8" fmla="*/ 89909 w 6682740"/>
              <a:gd name="connsiteY8" fmla="*/ 2841 h 6859917"/>
              <a:gd name="connsiteX9" fmla="*/ 88558 w 6682740"/>
              <a:gd name="connsiteY9" fmla="*/ 2841 h 685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2740" h="6859917">
                <a:moveTo>
                  <a:pt x="88558" y="0"/>
                </a:moveTo>
                <a:lnTo>
                  <a:pt x="6682740" y="0"/>
                </a:lnTo>
                <a:lnTo>
                  <a:pt x="6682740" y="6859917"/>
                </a:lnTo>
                <a:lnTo>
                  <a:pt x="0" y="6859917"/>
                </a:lnTo>
                <a:lnTo>
                  <a:pt x="0" y="6857948"/>
                </a:lnTo>
                <a:lnTo>
                  <a:pt x="89909" y="6857948"/>
                </a:lnTo>
                <a:cubicBezTo>
                  <a:pt x="51458" y="6499838"/>
                  <a:pt x="39022" y="6274259"/>
                  <a:pt x="39022" y="5860294"/>
                </a:cubicBezTo>
                <a:lnTo>
                  <a:pt x="39022" y="1000494"/>
                </a:lnTo>
                <a:cubicBezTo>
                  <a:pt x="39022" y="586530"/>
                  <a:pt x="51585" y="360823"/>
                  <a:pt x="89909" y="2841"/>
                </a:cubicBezTo>
                <a:lnTo>
                  <a:pt x="88558" y="2841"/>
                </a:lnTo>
                <a:close/>
              </a:path>
            </a:pathLst>
          </a:custGeom>
          <a:solidFill>
            <a:schemeClr val="bg1">
              <a:lumMod val="95000"/>
            </a:schemeClr>
          </a:solidFill>
        </p:spPr>
        <p:txBody>
          <a:bodyPr wrap="square" tIns="2880000">
            <a:noAutofit/>
          </a:bodyPr>
          <a:lstStyle>
            <a:lvl1pPr algn="ctr">
              <a:defRPr b="0"/>
            </a:lvl1pPr>
          </a:lstStyle>
          <a:p>
            <a:r>
              <a:rPr lang="en-GB"/>
              <a:t>   Click icon to insert a photo</a:t>
            </a:r>
          </a:p>
        </p:txBody>
      </p:sp>
      <p:sp>
        <p:nvSpPr>
          <p:cNvPr id="24" name="Placeholder for Title">
            <a:extLst>
              <a:ext uri="{FF2B5EF4-FFF2-40B4-BE49-F238E27FC236}">
                <a16:creationId xmlns:a16="http://schemas.microsoft.com/office/drawing/2014/main" id="{C0004B31-7E8F-A195-F26A-4A9726E366FA}"/>
              </a:ext>
            </a:extLst>
          </p:cNvPr>
          <p:cNvSpPr>
            <a:spLocks noGrp="1"/>
          </p:cNvSpPr>
          <p:nvPr>
            <p:ph type="title" hasCustomPrompt="1"/>
          </p:nvPr>
        </p:nvSpPr>
        <p:spPr>
          <a:xfrm>
            <a:off x="512688" y="1220145"/>
            <a:ext cx="2072598" cy="2215713"/>
          </a:xfrm>
        </p:spPr>
        <p:txBody>
          <a:bodyPr/>
          <a:lstStyle>
            <a:lvl1pPr algn="ctr">
              <a:defRPr sz="3000">
                <a:solidFill>
                  <a:srgbClr val="FFFAE9"/>
                </a:solidFill>
              </a:defRPr>
            </a:lvl1pPr>
          </a:lstStyle>
          <a:p>
            <a:r>
              <a:rPr lang="en-GB"/>
              <a:t>Title</a:t>
            </a:r>
          </a:p>
        </p:txBody>
      </p:sp>
      <p:sp>
        <p:nvSpPr>
          <p:cNvPr id="7" name="Placeholder for Chapter">
            <a:extLst>
              <a:ext uri="{FF2B5EF4-FFF2-40B4-BE49-F238E27FC236}">
                <a16:creationId xmlns:a16="http://schemas.microsoft.com/office/drawing/2014/main" id="{A160842C-9D78-5576-A112-9E9C959665AC}"/>
              </a:ext>
            </a:extLst>
          </p:cNvPr>
          <p:cNvSpPr>
            <a:spLocks noGrp="1"/>
          </p:cNvSpPr>
          <p:nvPr>
            <p:ph type="body" sz="quarter" idx="17" hasCustomPrompt="1"/>
          </p:nvPr>
        </p:nvSpPr>
        <p:spPr>
          <a:xfrm>
            <a:off x="512688" y="694503"/>
            <a:ext cx="2072598" cy="230833"/>
          </a:xfrm>
        </p:spPr>
        <p:txBody>
          <a:bodyPr lIns="90000" tIns="46800" rIns="90000" bIns="46800"/>
          <a:lstStyle>
            <a:lvl1pPr algn="ctr">
              <a:defRPr sz="1050" b="1">
                <a:solidFill>
                  <a:srgbClr val="FFFAE9"/>
                </a:solidFill>
              </a:defRPr>
            </a:lvl1pPr>
            <a:lvl2pPr algn="ctr">
              <a:buNone/>
              <a:defRPr sz="1050" b="1">
                <a:solidFill>
                  <a:srgbClr val="FFFAE9"/>
                </a:solidFill>
              </a:defRPr>
            </a:lvl2pPr>
          </a:lstStyle>
          <a:p>
            <a:pPr lvl="0"/>
            <a:r>
              <a:rPr lang="nl-NL" err="1"/>
              <a:t>Chapter</a:t>
            </a:r>
            <a:endParaRPr lang="nl-NL"/>
          </a:p>
          <a:p>
            <a:pPr lvl="0"/>
            <a:endParaRPr lang="nl-NL"/>
          </a:p>
          <a:p>
            <a:pPr lvl="1"/>
            <a:endParaRPr lang="fr-FR"/>
          </a:p>
        </p:txBody>
      </p:sp>
    </p:spTree>
    <p:extLst>
      <p:ext uri="{BB962C8B-B14F-4D97-AF65-F5344CB8AC3E}">
        <p14:creationId xmlns:p14="http://schemas.microsoft.com/office/powerpoint/2010/main" val="3455189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hapter Divider with Photo Dawn">
    <p:spTree>
      <p:nvGrpSpPr>
        <p:cNvPr id="1" name=""/>
        <p:cNvGrpSpPr/>
        <p:nvPr/>
      </p:nvGrpSpPr>
      <p:grpSpPr>
        <a:xfrm>
          <a:off x="0" y="0"/>
          <a:ext cx="0" cy="0"/>
          <a:chOff x="0" y="0"/>
          <a:chExt cx="0" cy="0"/>
        </a:xfrm>
      </p:grpSpPr>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4" y="7376"/>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09" y="5378345"/>
            <a:ext cx="965358" cy="213300"/>
          </a:xfrm>
          <a:prstGeom prst="rect">
            <a:avLst/>
          </a:prstGeom>
        </p:spPr>
        <p:txBody>
          <a:bodyPr/>
          <a:lstStyle>
            <a:lvl1pPr>
              <a:defRPr>
                <a:solidFill>
                  <a:schemeClr val="bg1">
                    <a:lumMod val="95000"/>
                  </a:schemeClr>
                </a:solidFill>
              </a:defRPr>
            </a:lvl1pPr>
          </a:lstStyle>
          <a:p>
            <a:fld id="{0AF7DB94-8926-4336-BD36-ADBE1A981459}" type="datetime1">
              <a:rPr lang="en-GB" smtClean="0"/>
              <a:pPr/>
              <a:t>10/11/2025</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571999" y="5155448"/>
            <a:ext cx="4131468"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grpSp>
        <p:nvGrpSpPr>
          <p:cNvPr id="22" name="Background">
            <a:extLst>
              <a:ext uri="{FF2B5EF4-FFF2-40B4-BE49-F238E27FC236}">
                <a16:creationId xmlns:a16="http://schemas.microsoft.com/office/drawing/2014/main" id="{822970E8-4C85-5DA6-F8F4-7A59D85415C4}"/>
              </a:ext>
            </a:extLst>
          </p:cNvPr>
          <p:cNvGrpSpPr/>
          <p:nvPr/>
        </p:nvGrpSpPr>
        <p:grpSpPr>
          <a:xfrm>
            <a:off x="0" y="-1"/>
            <a:ext cx="9140919" cy="5141862"/>
            <a:chOff x="0" y="-1"/>
            <a:chExt cx="12187892" cy="6855816"/>
          </a:xfrm>
        </p:grpSpPr>
        <p:sp>
          <p:nvSpPr>
            <p:cNvPr id="14" name="Free-form: Shape 13">
              <a:extLst>
                <a:ext uri="{FF2B5EF4-FFF2-40B4-BE49-F238E27FC236}">
                  <a16:creationId xmlns:a16="http://schemas.microsoft.com/office/drawing/2014/main" id="{1BEF7990-A641-9863-715B-7E799A3D536A}"/>
                </a:ext>
              </a:extLst>
            </p:cNvPr>
            <p:cNvSpPr/>
            <p:nvPr/>
          </p:nvSpPr>
          <p:spPr>
            <a:xfrm>
              <a:off x="0" y="-1"/>
              <a:ext cx="12187892" cy="6855689"/>
            </a:xfrm>
            <a:custGeom>
              <a:avLst/>
              <a:gdLst>
                <a:gd name="connsiteX0" fmla="*/ 0 w 12187892"/>
                <a:gd name="connsiteY0" fmla="*/ 0 h 6855689"/>
                <a:gd name="connsiteX1" fmla="*/ 12187892 w 12187892"/>
                <a:gd name="connsiteY1" fmla="*/ 0 h 6855689"/>
                <a:gd name="connsiteX2" fmla="*/ 12187892 w 12187892"/>
                <a:gd name="connsiteY2" fmla="*/ 6855689 h 6855689"/>
                <a:gd name="connsiteX3" fmla="*/ 0 w 12187892"/>
                <a:gd name="connsiteY3" fmla="*/ 6855689 h 6855689"/>
              </a:gdLst>
              <a:ahLst/>
              <a:cxnLst>
                <a:cxn ang="0">
                  <a:pos x="connsiteX0" y="connsiteY0"/>
                </a:cxn>
                <a:cxn ang="0">
                  <a:pos x="connsiteX1" y="connsiteY1"/>
                </a:cxn>
                <a:cxn ang="0">
                  <a:pos x="connsiteX2" y="connsiteY2"/>
                </a:cxn>
                <a:cxn ang="0">
                  <a:pos x="connsiteX3" y="connsiteY3"/>
                </a:cxn>
              </a:cxnLst>
              <a:rect l="l" t="t" r="r" b="b"/>
              <a:pathLst>
                <a:path w="12187892" h="6855689">
                  <a:moveTo>
                    <a:pt x="0" y="0"/>
                  </a:moveTo>
                  <a:lnTo>
                    <a:pt x="12187892" y="0"/>
                  </a:lnTo>
                  <a:lnTo>
                    <a:pt x="12187892" y="6855689"/>
                  </a:lnTo>
                  <a:lnTo>
                    <a:pt x="0" y="6855689"/>
                  </a:lnTo>
                  <a:close/>
                </a:path>
              </a:pathLst>
            </a:custGeom>
            <a:noFill/>
            <a:ln w="12690" cap="flat">
              <a:noFill/>
              <a:prstDash val="solid"/>
              <a:miter/>
            </a:ln>
          </p:spPr>
          <p:txBody>
            <a:bodyPr rtlCol="0" anchor="ctr"/>
            <a:lstStyle/>
            <a:p>
              <a:endParaRPr lang="nl-NL" sz="1050"/>
            </a:p>
          </p:txBody>
        </p:sp>
        <p:sp>
          <p:nvSpPr>
            <p:cNvPr id="15" name="Free-form: Shape 14">
              <a:extLst>
                <a:ext uri="{FF2B5EF4-FFF2-40B4-BE49-F238E27FC236}">
                  <a16:creationId xmlns:a16="http://schemas.microsoft.com/office/drawing/2014/main" id="{799CA1F2-9472-DD01-FBF5-E17E76075853}"/>
                </a:ext>
              </a:extLst>
            </p:cNvPr>
            <p:cNvSpPr/>
            <p:nvPr/>
          </p:nvSpPr>
          <p:spPr>
            <a:xfrm>
              <a:off x="0" y="-1"/>
              <a:ext cx="5078288" cy="6855689"/>
            </a:xfrm>
            <a:custGeom>
              <a:avLst/>
              <a:gdLst>
                <a:gd name="connsiteX0" fmla="*/ 0 w 5078288"/>
                <a:gd name="connsiteY0" fmla="*/ 0 h 6855689"/>
                <a:gd name="connsiteX1" fmla="*/ 5078289 w 5078288"/>
                <a:gd name="connsiteY1" fmla="*/ 0 h 6855689"/>
                <a:gd name="connsiteX2" fmla="*/ 5078289 w 5078288"/>
                <a:gd name="connsiteY2" fmla="*/ 6855689 h 6855689"/>
                <a:gd name="connsiteX3" fmla="*/ 0 w 5078288"/>
                <a:gd name="connsiteY3" fmla="*/ 6855689 h 6855689"/>
              </a:gdLst>
              <a:ahLst/>
              <a:cxnLst>
                <a:cxn ang="0">
                  <a:pos x="connsiteX0" y="connsiteY0"/>
                </a:cxn>
                <a:cxn ang="0">
                  <a:pos x="connsiteX1" y="connsiteY1"/>
                </a:cxn>
                <a:cxn ang="0">
                  <a:pos x="connsiteX2" y="connsiteY2"/>
                </a:cxn>
                <a:cxn ang="0">
                  <a:pos x="connsiteX3" y="connsiteY3"/>
                </a:cxn>
              </a:cxnLst>
              <a:rect l="l" t="t" r="r" b="b"/>
              <a:pathLst>
                <a:path w="5078288" h="6855689">
                  <a:moveTo>
                    <a:pt x="0" y="0"/>
                  </a:moveTo>
                  <a:lnTo>
                    <a:pt x="5078289" y="0"/>
                  </a:lnTo>
                  <a:lnTo>
                    <a:pt x="5078289" y="6855689"/>
                  </a:lnTo>
                  <a:lnTo>
                    <a:pt x="0" y="6855689"/>
                  </a:lnTo>
                  <a:close/>
                </a:path>
              </a:pathLst>
            </a:custGeom>
            <a:solidFill>
              <a:schemeClr val="accent6"/>
            </a:solidFill>
            <a:ln w="12690" cap="flat">
              <a:noFill/>
              <a:prstDash val="solid"/>
              <a:miter/>
            </a:ln>
          </p:spPr>
          <p:txBody>
            <a:bodyPr rtlCol="0" anchor="ctr"/>
            <a:lstStyle/>
            <a:p>
              <a:endParaRPr lang="nl-NL" sz="1050"/>
            </a:p>
          </p:txBody>
        </p:sp>
        <p:sp>
          <p:nvSpPr>
            <p:cNvPr id="17" name="Free-form: Shape 16">
              <a:extLst>
                <a:ext uri="{FF2B5EF4-FFF2-40B4-BE49-F238E27FC236}">
                  <a16:creationId xmlns:a16="http://schemas.microsoft.com/office/drawing/2014/main" id="{CF4A5B06-B6AC-CEC9-A0FA-93A1A34587A1}"/>
                </a:ext>
              </a:extLst>
            </p:cNvPr>
            <p:cNvSpPr/>
            <p:nvPr/>
          </p:nvSpPr>
          <p:spPr>
            <a:xfrm>
              <a:off x="4013752" y="-1"/>
              <a:ext cx="659161" cy="6855816"/>
            </a:xfrm>
            <a:custGeom>
              <a:avLst/>
              <a:gdLst>
                <a:gd name="connsiteX0" fmla="*/ 0 w 659161"/>
                <a:gd name="connsiteY0" fmla="*/ 0 h 6855816"/>
                <a:gd name="connsiteX1" fmla="*/ 50910 w 659161"/>
                <a:gd name="connsiteY1" fmla="*/ 997757 h 6855816"/>
                <a:gd name="connsiteX2" fmla="*/ 50910 w 659161"/>
                <a:gd name="connsiteY2" fmla="*/ 5858060 h 6855816"/>
                <a:gd name="connsiteX3" fmla="*/ 0 w 659161"/>
                <a:gd name="connsiteY3" fmla="*/ 6855816 h 6855816"/>
                <a:gd name="connsiteX4" fmla="*/ 659162 w 659161"/>
                <a:gd name="connsiteY4" fmla="*/ 6855816 h 6855816"/>
                <a:gd name="connsiteX5" fmla="*/ 659162 w 659161"/>
                <a:gd name="connsiteY5" fmla="*/ 0 h 6855816"/>
                <a:gd name="connsiteX6" fmla="*/ 0 w 659161"/>
                <a:gd name="connsiteY6" fmla="*/ 0 h 685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161" h="6855816">
                  <a:moveTo>
                    <a:pt x="0" y="0"/>
                  </a:moveTo>
                  <a:cubicBezTo>
                    <a:pt x="38341" y="358019"/>
                    <a:pt x="50910" y="583749"/>
                    <a:pt x="50910" y="997757"/>
                  </a:cubicBezTo>
                  <a:lnTo>
                    <a:pt x="50910" y="5858060"/>
                  </a:lnTo>
                  <a:cubicBezTo>
                    <a:pt x="50910" y="6272067"/>
                    <a:pt x="38468" y="6497670"/>
                    <a:pt x="0" y="6855816"/>
                  </a:cubicBezTo>
                  <a:lnTo>
                    <a:pt x="659162" y="6855816"/>
                  </a:lnTo>
                  <a:lnTo>
                    <a:pt x="659162" y="0"/>
                  </a:lnTo>
                  <a:lnTo>
                    <a:pt x="0" y="0"/>
                  </a:lnTo>
                  <a:close/>
                </a:path>
              </a:pathLst>
            </a:custGeom>
            <a:solidFill>
              <a:srgbClr val="C0AFDC"/>
            </a:solidFill>
            <a:ln w="12690" cap="flat">
              <a:noFill/>
              <a:prstDash val="solid"/>
              <a:miter/>
            </a:ln>
          </p:spPr>
          <p:txBody>
            <a:bodyPr rtlCol="0" anchor="ctr"/>
            <a:lstStyle/>
            <a:p>
              <a:endParaRPr lang="nl-NL" sz="1050"/>
            </a:p>
          </p:txBody>
        </p:sp>
        <p:sp>
          <p:nvSpPr>
            <p:cNvPr id="18" name="Free-form: Shape 17">
              <a:extLst>
                <a:ext uri="{FF2B5EF4-FFF2-40B4-BE49-F238E27FC236}">
                  <a16:creationId xmlns:a16="http://schemas.microsoft.com/office/drawing/2014/main" id="{8957F3A0-149F-04B9-984B-AE355A489278}"/>
                </a:ext>
              </a:extLst>
            </p:cNvPr>
            <p:cNvSpPr/>
            <p:nvPr/>
          </p:nvSpPr>
          <p:spPr>
            <a:xfrm>
              <a:off x="4277315" y="-1"/>
              <a:ext cx="1318450" cy="6855816"/>
            </a:xfrm>
            <a:custGeom>
              <a:avLst/>
              <a:gdLst>
                <a:gd name="connsiteX0" fmla="*/ 1267668 w 1318450"/>
                <a:gd name="connsiteY0" fmla="*/ 997757 h 6855816"/>
                <a:gd name="connsiteX1" fmla="*/ 1318451 w 1318450"/>
                <a:gd name="connsiteY1" fmla="*/ 0 h 6855816"/>
                <a:gd name="connsiteX2" fmla="*/ 0 w 1318450"/>
                <a:gd name="connsiteY2" fmla="*/ 0 h 6855816"/>
                <a:gd name="connsiteX3" fmla="*/ 50783 w 1318450"/>
                <a:gd name="connsiteY3" fmla="*/ 997757 h 6855816"/>
                <a:gd name="connsiteX4" fmla="*/ 50783 w 1318450"/>
                <a:gd name="connsiteY4" fmla="*/ 5858060 h 6855816"/>
                <a:gd name="connsiteX5" fmla="*/ 0 w 1318450"/>
                <a:gd name="connsiteY5" fmla="*/ 6855816 h 6855816"/>
                <a:gd name="connsiteX6" fmla="*/ 1318451 w 1318450"/>
                <a:gd name="connsiteY6" fmla="*/ 6855816 h 6855816"/>
                <a:gd name="connsiteX7" fmla="*/ 1267668 w 1318450"/>
                <a:gd name="connsiteY7" fmla="*/ 5858060 h 6855816"/>
                <a:gd name="connsiteX8" fmla="*/ 1267668 w 1318450"/>
                <a:gd name="connsiteY8" fmla="*/ 997757 h 685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450" h="6855816">
                  <a:moveTo>
                    <a:pt x="1267668" y="997757"/>
                  </a:moveTo>
                  <a:cubicBezTo>
                    <a:pt x="1267668" y="583749"/>
                    <a:pt x="1280109" y="358146"/>
                    <a:pt x="1318451" y="0"/>
                  </a:cubicBezTo>
                  <a:lnTo>
                    <a:pt x="0" y="0"/>
                  </a:lnTo>
                  <a:cubicBezTo>
                    <a:pt x="38341" y="358019"/>
                    <a:pt x="50783" y="583749"/>
                    <a:pt x="50783" y="997757"/>
                  </a:cubicBezTo>
                  <a:lnTo>
                    <a:pt x="50783" y="5858060"/>
                  </a:lnTo>
                  <a:cubicBezTo>
                    <a:pt x="50783" y="6271940"/>
                    <a:pt x="38341" y="6497670"/>
                    <a:pt x="0" y="6855816"/>
                  </a:cubicBezTo>
                  <a:lnTo>
                    <a:pt x="1318451" y="6855816"/>
                  </a:lnTo>
                  <a:cubicBezTo>
                    <a:pt x="1280109" y="6497797"/>
                    <a:pt x="1267668" y="6272067"/>
                    <a:pt x="1267668" y="5858060"/>
                  </a:cubicBezTo>
                  <a:lnTo>
                    <a:pt x="1267668" y="997757"/>
                  </a:lnTo>
                  <a:close/>
                </a:path>
              </a:pathLst>
            </a:custGeom>
            <a:solidFill>
              <a:srgbClr val="FFFAE9"/>
            </a:solidFill>
            <a:ln w="12690" cap="flat">
              <a:noFill/>
              <a:prstDash val="solid"/>
              <a:miter/>
            </a:ln>
          </p:spPr>
          <p:txBody>
            <a:bodyPr rtlCol="0" anchor="ctr"/>
            <a:lstStyle/>
            <a:p>
              <a:endParaRPr lang="nl-NL" sz="1050"/>
            </a:p>
          </p:txBody>
        </p:sp>
      </p:grpSp>
      <p:pic>
        <p:nvPicPr>
          <p:cNvPr id="2" name="Logo" descr="A logo with a circle and text&#10;&#10;Description automatically generated with medium confidence">
            <a:extLst>
              <a:ext uri="{FF2B5EF4-FFF2-40B4-BE49-F238E27FC236}">
                <a16:creationId xmlns:a16="http://schemas.microsoft.com/office/drawing/2014/main" id="{56FAE50F-7B1B-C4CB-48FE-B85EEBF45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87" y="3856938"/>
            <a:ext cx="2214000" cy="1039385"/>
          </a:xfrm>
          <a:prstGeom prst="rect">
            <a:avLst/>
          </a:prstGeom>
        </p:spPr>
      </p:pic>
      <p:sp>
        <p:nvSpPr>
          <p:cNvPr id="6" name="Placeholder for Photo">
            <a:extLst>
              <a:ext uri="{FF2B5EF4-FFF2-40B4-BE49-F238E27FC236}">
                <a16:creationId xmlns:a16="http://schemas.microsoft.com/office/drawing/2014/main" id="{B0992EDF-0443-2497-17EE-E96E11B96DE2}"/>
              </a:ext>
            </a:extLst>
          </p:cNvPr>
          <p:cNvSpPr>
            <a:spLocks noGrp="1"/>
          </p:cNvSpPr>
          <p:nvPr>
            <p:ph type="pic" sz="quarter" idx="15" hasCustomPrompt="1"/>
          </p:nvPr>
        </p:nvSpPr>
        <p:spPr>
          <a:xfrm>
            <a:off x="4131946" y="-1786"/>
            <a:ext cx="5012055" cy="5144938"/>
          </a:xfrm>
          <a:custGeom>
            <a:avLst/>
            <a:gdLst>
              <a:gd name="connsiteX0" fmla="*/ 88558 w 6682740"/>
              <a:gd name="connsiteY0" fmla="*/ 0 h 6859917"/>
              <a:gd name="connsiteX1" fmla="*/ 6682740 w 6682740"/>
              <a:gd name="connsiteY1" fmla="*/ 0 h 6859917"/>
              <a:gd name="connsiteX2" fmla="*/ 6682740 w 6682740"/>
              <a:gd name="connsiteY2" fmla="*/ 6859917 h 6859917"/>
              <a:gd name="connsiteX3" fmla="*/ 0 w 6682740"/>
              <a:gd name="connsiteY3" fmla="*/ 6859917 h 6859917"/>
              <a:gd name="connsiteX4" fmla="*/ 0 w 6682740"/>
              <a:gd name="connsiteY4" fmla="*/ 6857948 h 6859917"/>
              <a:gd name="connsiteX5" fmla="*/ 89909 w 6682740"/>
              <a:gd name="connsiteY5" fmla="*/ 6857948 h 6859917"/>
              <a:gd name="connsiteX6" fmla="*/ 39022 w 6682740"/>
              <a:gd name="connsiteY6" fmla="*/ 5860294 h 6859917"/>
              <a:gd name="connsiteX7" fmla="*/ 39022 w 6682740"/>
              <a:gd name="connsiteY7" fmla="*/ 1000494 h 6859917"/>
              <a:gd name="connsiteX8" fmla="*/ 89909 w 6682740"/>
              <a:gd name="connsiteY8" fmla="*/ 2841 h 6859917"/>
              <a:gd name="connsiteX9" fmla="*/ 88558 w 6682740"/>
              <a:gd name="connsiteY9" fmla="*/ 2841 h 685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2740" h="6859917">
                <a:moveTo>
                  <a:pt x="88558" y="0"/>
                </a:moveTo>
                <a:lnTo>
                  <a:pt x="6682740" y="0"/>
                </a:lnTo>
                <a:lnTo>
                  <a:pt x="6682740" y="6859917"/>
                </a:lnTo>
                <a:lnTo>
                  <a:pt x="0" y="6859917"/>
                </a:lnTo>
                <a:lnTo>
                  <a:pt x="0" y="6857948"/>
                </a:lnTo>
                <a:lnTo>
                  <a:pt x="89909" y="6857948"/>
                </a:lnTo>
                <a:cubicBezTo>
                  <a:pt x="51458" y="6499838"/>
                  <a:pt x="39022" y="6274259"/>
                  <a:pt x="39022" y="5860294"/>
                </a:cubicBezTo>
                <a:lnTo>
                  <a:pt x="39022" y="1000494"/>
                </a:lnTo>
                <a:cubicBezTo>
                  <a:pt x="39022" y="586530"/>
                  <a:pt x="51585" y="360823"/>
                  <a:pt x="89909" y="2841"/>
                </a:cubicBezTo>
                <a:lnTo>
                  <a:pt x="88558" y="2841"/>
                </a:lnTo>
                <a:close/>
              </a:path>
            </a:pathLst>
          </a:custGeom>
          <a:solidFill>
            <a:schemeClr val="bg1">
              <a:lumMod val="95000"/>
            </a:schemeClr>
          </a:solidFill>
        </p:spPr>
        <p:txBody>
          <a:bodyPr wrap="square" tIns="2880000">
            <a:noAutofit/>
          </a:bodyPr>
          <a:lstStyle>
            <a:lvl1pPr algn="ctr">
              <a:defRPr b="0"/>
            </a:lvl1pPr>
          </a:lstStyle>
          <a:p>
            <a:r>
              <a:rPr lang="en-GB"/>
              <a:t>   Click icon to insert a photo</a:t>
            </a:r>
          </a:p>
        </p:txBody>
      </p:sp>
      <p:sp>
        <p:nvSpPr>
          <p:cNvPr id="24" name="Placeholder for Title">
            <a:extLst>
              <a:ext uri="{FF2B5EF4-FFF2-40B4-BE49-F238E27FC236}">
                <a16:creationId xmlns:a16="http://schemas.microsoft.com/office/drawing/2014/main" id="{C0004B31-7E8F-A195-F26A-4A9726E366FA}"/>
              </a:ext>
            </a:extLst>
          </p:cNvPr>
          <p:cNvSpPr>
            <a:spLocks noGrp="1"/>
          </p:cNvSpPr>
          <p:nvPr>
            <p:ph type="title" hasCustomPrompt="1"/>
          </p:nvPr>
        </p:nvSpPr>
        <p:spPr>
          <a:xfrm>
            <a:off x="512688" y="1220145"/>
            <a:ext cx="2072598" cy="2215713"/>
          </a:xfrm>
        </p:spPr>
        <p:txBody>
          <a:bodyPr/>
          <a:lstStyle>
            <a:lvl1pPr algn="ctr">
              <a:defRPr sz="3000">
                <a:solidFill>
                  <a:srgbClr val="FFFAE9"/>
                </a:solidFill>
              </a:defRPr>
            </a:lvl1pPr>
          </a:lstStyle>
          <a:p>
            <a:r>
              <a:rPr lang="en-GB"/>
              <a:t>Title</a:t>
            </a:r>
          </a:p>
        </p:txBody>
      </p:sp>
      <p:sp>
        <p:nvSpPr>
          <p:cNvPr id="7" name="Placeholder for Chapter">
            <a:extLst>
              <a:ext uri="{FF2B5EF4-FFF2-40B4-BE49-F238E27FC236}">
                <a16:creationId xmlns:a16="http://schemas.microsoft.com/office/drawing/2014/main" id="{47F06691-5B00-EA17-51A9-315EE8DFF808}"/>
              </a:ext>
            </a:extLst>
          </p:cNvPr>
          <p:cNvSpPr>
            <a:spLocks noGrp="1"/>
          </p:cNvSpPr>
          <p:nvPr>
            <p:ph type="body" sz="quarter" idx="16" hasCustomPrompt="1"/>
          </p:nvPr>
        </p:nvSpPr>
        <p:spPr>
          <a:xfrm>
            <a:off x="512688" y="694503"/>
            <a:ext cx="2072598" cy="230833"/>
          </a:xfrm>
        </p:spPr>
        <p:txBody>
          <a:bodyPr lIns="90000" tIns="46800" rIns="90000" bIns="46800"/>
          <a:lstStyle>
            <a:lvl1pPr algn="ctr">
              <a:defRPr sz="1050" b="1">
                <a:solidFill>
                  <a:srgbClr val="FFFAE9"/>
                </a:solidFill>
              </a:defRPr>
            </a:lvl1pPr>
            <a:lvl2pPr algn="ctr">
              <a:buNone/>
              <a:defRPr sz="1050" b="1">
                <a:solidFill>
                  <a:srgbClr val="FFFAE9"/>
                </a:solidFill>
              </a:defRPr>
            </a:lvl2pPr>
          </a:lstStyle>
          <a:p>
            <a:pPr lvl="0"/>
            <a:r>
              <a:rPr lang="nl-NL" err="1"/>
              <a:t>Chapter</a:t>
            </a:r>
            <a:endParaRPr lang="nl-NL"/>
          </a:p>
          <a:p>
            <a:pPr lvl="0"/>
            <a:endParaRPr lang="nl-NL"/>
          </a:p>
          <a:p>
            <a:pPr lvl="1"/>
            <a:endParaRPr lang="fr-FR"/>
          </a:p>
        </p:txBody>
      </p:sp>
    </p:spTree>
    <p:extLst>
      <p:ext uri="{BB962C8B-B14F-4D97-AF65-F5344CB8AC3E}">
        <p14:creationId xmlns:p14="http://schemas.microsoft.com/office/powerpoint/2010/main" val="258554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ography (single)">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1E4C8139-F9D3-468E-BAD7-6A4589D40566}" type="datetime1">
              <a:rPr lang="en-GB" smtClean="0"/>
              <a:t>10/11/2025</a:t>
            </a:fld>
            <a:endParaRPr lang="en-GB"/>
          </a:p>
        </p:txBody>
      </p:sp>
      <p:sp>
        <p:nvSpPr>
          <p:cNvPr id="7" name="Placeholder for Text">
            <a:extLst>
              <a:ext uri="{FF2B5EF4-FFF2-40B4-BE49-F238E27FC236}">
                <a16:creationId xmlns:a16="http://schemas.microsoft.com/office/drawing/2014/main" id="{C57E5B0B-8607-6A7E-C7DC-8DC7D695D9BB}"/>
              </a:ext>
            </a:extLst>
          </p:cNvPr>
          <p:cNvSpPr>
            <a:spLocks noGrp="1"/>
          </p:cNvSpPr>
          <p:nvPr>
            <p:ph type="body" sz="quarter" idx="23" hasCustomPrompt="1"/>
          </p:nvPr>
        </p:nvSpPr>
        <p:spPr>
          <a:xfrm>
            <a:off x="3341628" y="1238157"/>
            <a:ext cx="5361840" cy="3680041"/>
          </a:xfrm>
        </p:spPr>
        <p:txBody>
          <a:bodyPr/>
          <a:lstStyle>
            <a:lvl1pPr>
              <a:defRPr/>
            </a:lvl1pPr>
            <a:lvl2pPr>
              <a:defRPr/>
            </a:lvl2pPr>
          </a:lstStyle>
          <a:p>
            <a:pPr lvl="0"/>
            <a:r>
              <a:rPr lang="en-GB" noProof="0"/>
              <a:t>Heading</a:t>
            </a:r>
          </a:p>
          <a:p>
            <a:pPr lvl="1"/>
            <a:r>
              <a:rPr lang="en-GB" noProof="0"/>
              <a:t>Standard</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8" name="Placeholder for Picture 1">
            <a:extLst>
              <a:ext uri="{FF2B5EF4-FFF2-40B4-BE49-F238E27FC236}">
                <a16:creationId xmlns:a16="http://schemas.microsoft.com/office/drawing/2014/main" id="{696B5B41-ABAB-FB03-BEE3-7A1FA44B4D6E}"/>
              </a:ext>
            </a:extLst>
          </p:cNvPr>
          <p:cNvSpPr>
            <a:spLocks noGrp="1"/>
          </p:cNvSpPr>
          <p:nvPr>
            <p:ph type="pic" sz="quarter" idx="21" hasCustomPrompt="1"/>
          </p:nvPr>
        </p:nvSpPr>
        <p:spPr>
          <a:xfrm>
            <a:off x="438912" y="1302770"/>
            <a:ext cx="2466310" cy="2464368"/>
          </a:xfrm>
          <a:prstGeom prst="ellipse">
            <a:avLst/>
          </a:prstGeom>
          <a:solidFill>
            <a:schemeClr val="bg1">
              <a:lumMod val="95000"/>
            </a:schemeClr>
          </a:solidFill>
        </p:spPr>
        <p:txBody>
          <a:bodyPr tIns="360000"/>
          <a:lstStyle>
            <a:lvl1pPr algn="ctr">
              <a:defRPr b="0"/>
            </a:lvl1pPr>
          </a:lstStyle>
          <a:p>
            <a:r>
              <a:rPr lang="en-GB"/>
              <a:t>Click icon to </a:t>
            </a:r>
            <a:br>
              <a:rPr lang="en-GB"/>
            </a:br>
            <a:r>
              <a:rPr lang="en-GB"/>
              <a:t>insert a photo</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p>
        </p:txBody>
      </p:sp>
    </p:spTree>
    <p:extLst>
      <p:ext uri="{BB962C8B-B14F-4D97-AF65-F5344CB8AC3E}">
        <p14:creationId xmlns:p14="http://schemas.microsoft.com/office/powerpoint/2010/main" val="3678899137"/>
      </p:ext>
    </p:extLst>
  </p:cSld>
  <p:clrMapOvr>
    <a:masterClrMapping/>
  </p:clrMapOvr>
  <p:extLst>
    <p:ext uri="{DCECCB84-F9BA-43D5-87BE-67443E8EF086}">
      <p15:sldGuideLst xmlns:p15="http://schemas.microsoft.com/office/powerpoint/2012/main">
        <p15:guide id="52" userDrawn="1">
          <p15:clr>
            <a:srgbClr val="FBAE40"/>
          </p15:clr>
        </p15:guide>
        <p15:guide id="53" pos="7680" userDrawn="1">
          <p15:clr>
            <a:srgbClr val="FBAE40"/>
          </p15:clr>
        </p15:guide>
        <p15:guide id="54" pos="1830" userDrawn="1">
          <p15:clr>
            <a:srgbClr val="FBAE40"/>
          </p15:clr>
        </p15:guide>
        <p15:guide id="55" pos="2190" userDrawn="1">
          <p15:clr>
            <a:srgbClr val="FBAE40"/>
          </p15:clr>
        </p15:guide>
        <p15:guide id="56" pos="3660" userDrawn="1">
          <p15:clr>
            <a:srgbClr val="FBAE40"/>
          </p15:clr>
        </p15:guide>
        <p15:guide id="57" pos="4020" userDrawn="1">
          <p15:clr>
            <a:srgbClr val="FBAE40"/>
          </p15:clr>
        </p15:guide>
        <p15:guide id="58" pos="5490" userDrawn="1">
          <p15:clr>
            <a:srgbClr val="FBAE40"/>
          </p15:clr>
        </p15:guide>
        <p15:guide id="59" pos="5850" userDrawn="1">
          <p15:clr>
            <a:srgbClr val="FBAE40"/>
          </p15:clr>
        </p15:guide>
        <p15:guide id="60" orient="horz" pos="2659" userDrawn="1">
          <p15:clr>
            <a:srgbClr val="FBAE40"/>
          </p15:clr>
        </p15:guide>
        <p15:guide id="61" orient="horz" pos="4320" userDrawn="1">
          <p15:clr>
            <a:srgbClr val="FBAE40"/>
          </p15:clr>
        </p15:guide>
        <p15:guide id="62" orient="horz" pos="731" userDrawn="1">
          <p15:clr>
            <a:srgbClr val="547EB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apter Divider without Photo Teal">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72876" y="5378345"/>
            <a:ext cx="965358" cy="213300"/>
          </a:xfrm>
          <a:prstGeom prst="rect">
            <a:avLst/>
          </a:prstGeom>
        </p:spPr>
        <p:txBody>
          <a:bodyPr/>
          <a:lstStyle>
            <a:lvl1pPr>
              <a:defRPr>
                <a:solidFill>
                  <a:schemeClr val="bg1">
                    <a:lumMod val="95000"/>
                  </a:schemeClr>
                </a:solidFill>
              </a:defRPr>
            </a:lvl1pPr>
          </a:lstStyle>
          <a:p>
            <a:fld id="{EE4F3DA2-1D43-4846-8A42-E31971EAEE25}" type="datetime1">
              <a:rPr lang="en-GB" smtClean="0"/>
              <a:pPr/>
              <a:t>10/11/2025</a:t>
            </a:fld>
            <a:endParaRPr lang="en-GB"/>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4" y="5155448"/>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606766" y="5155448"/>
            <a:ext cx="4131468"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grpSp>
        <p:nvGrpSpPr>
          <p:cNvPr id="19" name="Background">
            <a:extLst>
              <a:ext uri="{FF2B5EF4-FFF2-40B4-BE49-F238E27FC236}">
                <a16:creationId xmlns:a16="http://schemas.microsoft.com/office/drawing/2014/main" id="{4E61F7DE-84A4-9D5C-07DB-3E4F5DBEF4D3}"/>
              </a:ext>
            </a:extLst>
          </p:cNvPr>
          <p:cNvGrpSpPr/>
          <p:nvPr/>
        </p:nvGrpSpPr>
        <p:grpSpPr>
          <a:xfrm>
            <a:off x="0" y="1"/>
            <a:ext cx="9143381" cy="5143247"/>
            <a:chOff x="-1" y="0"/>
            <a:chExt cx="12191175" cy="6857663"/>
          </a:xfrm>
        </p:grpSpPr>
        <p:sp>
          <p:nvSpPr>
            <p:cNvPr id="10" name="Free-form: Shape 9">
              <a:extLst>
                <a:ext uri="{FF2B5EF4-FFF2-40B4-BE49-F238E27FC236}">
                  <a16:creationId xmlns:a16="http://schemas.microsoft.com/office/drawing/2014/main" id="{05306282-EBBA-8B2C-49C7-6775BA72C014}"/>
                </a:ext>
              </a:extLst>
            </p:cNvPr>
            <p:cNvSpPr/>
            <p:nvPr/>
          </p:nvSpPr>
          <p:spPr>
            <a:xfrm>
              <a:off x="-1" y="0"/>
              <a:ext cx="12191175" cy="6857536"/>
            </a:xfrm>
            <a:custGeom>
              <a:avLst/>
              <a:gdLst>
                <a:gd name="connsiteX0" fmla="*/ 0 w 12191175"/>
                <a:gd name="connsiteY0" fmla="*/ 0 h 6857536"/>
                <a:gd name="connsiteX1" fmla="*/ 12191175 w 12191175"/>
                <a:gd name="connsiteY1" fmla="*/ 0 h 6857536"/>
                <a:gd name="connsiteX2" fmla="*/ 12191175 w 12191175"/>
                <a:gd name="connsiteY2" fmla="*/ 6857536 h 6857536"/>
                <a:gd name="connsiteX3" fmla="*/ 0 w 12191175"/>
                <a:gd name="connsiteY3" fmla="*/ 6857536 h 6857536"/>
              </a:gdLst>
              <a:ahLst/>
              <a:cxnLst>
                <a:cxn ang="0">
                  <a:pos x="connsiteX0" y="connsiteY0"/>
                </a:cxn>
                <a:cxn ang="0">
                  <a:pos x="connsiteX1" y="connsiteY1"/>
                </a:cxn>
                <a:cxn ang="0">
                  <a:pos x="connsiteX2" y="connsiteY2"/>
                </a:cxn>
                <a:cxn ang="0">
                  <a:pos x="connsiteX3" y="connsiteY3"/>
                </a:cxn>
              </a:cxnLst>
              <a:rect l="l" t="t" r="r" b="b"/>
              <a:pathLst>
                <a:path w="12191175" h="6857536">
                  <a:moveTo>
                    <a:pt x="0" y="0"/>
                  </a:moveTo>
                  <a:lnTo>
                    <a:pt x="12191175" y="0"/>
                  </a:lnTo>
                  <a:lnTo>
                    <a:pt x="12191175" y="6857536"/>
                  </a:lnTo>
                  <a:lnTo>
                    <a:pt x="0" y="6857536"/>
                  </a:lnTo>
                  <a:close/>
                </a:path>
              </a:pathLst>
            </a:custGeom>
            <a:solidFill>
              <a:srgbClr val="0097A2"/>
            </a:solidFill>
            <a:ln w="12690" cap="flat">
              <a:noFill/>
              <a:prstDash val="solid"/>
              <a:miter/>
            </a:ln>
          </p:spPr>
          <p:txBody>
            <a:bodyPr rtlCol="0" anchor="ctr"/>
            <a:lstStyle/>
            <a:p>
              <a:endParaRPr lang="nl-NL" sz="1050"/>
            </a:p>
          </p:txBody>
        </p:sp>
        <p:grpSp>
          <p:nvGrpSpPr>
            <p:cNvPr id="11" name="Graphic 5">
              <a:extLst>
                <a:ext uri="{FF2B5EF4-FFF2-40B4-BE49-F238E27FC236}">
                  <a16:creationId xmlns:a16="http://schemas.microsoft.com/office/drawing/2014/main" id="{0B3E396B-EBAC-6ECF-C30B-4060CFF8BE95}"/>
                </a:ext>
              </a:extLst>
            </p:cNvPr>
            <p:cNvGrpSpPr/>
            <p:nvPr/>
          </p:nvGrpSpPr>
          <p:grpSpPr>
            <a:xfrm>
              <a:off x="1055043" y="0"/>
              <a:ext cx="1846201" cy="6857663"/>
              <a:chOff x="1055043" y="0"/>
              <a:chExt cx="1846201" cy="6857663"/>
            </a:xfrm>
          </p:grpSpPr>
          <p:sp>
            <p:nvSpPr>
              <p:cNvPr id="12" name="Free-form: Shape 11">
                <a:extLst>
                  <a:ext uri="{FF2B5EF4-FFF2-40B4-BE49-F238E27FC236}">
                    <a16:creationId xmlns:a16="http://schemas.microsoft.com/office/drawing/2014/main" id="{0460CB0E-B201-A973-5D4E-67E4233EA908}"/>
                  </a:ext>
                </a:extLst>
              </p:cNvPr>
              <p:cNvSpPr/>
              <p:nvPr/>
            </p:nvSpPr>
            <p:spPr>
              <a:xfrm>
                <a:off x="1055043" y="0"/>
                <a:ext cx="1846201" cy="6857663"/>
              </a:xfrm>
              <a:custGeom>
                <a:avLst/>
                <a:gdLst>
                  <a:gd name="connsiteX0" fmla="*/ 1795405 w 1846201"/>
                  <a:gd name="connsiteY0" fmla="*/ 3420387 h 6857663"/>
                  <a:gd name="connsiteX1" fmla="*/ 1795405 w 1846201"/>
                  <a:gd name="connsiteY1" fmla="*/ 998025 h 6857663"/>
                  <a:gd name="connsiteX2" fmla="*/ 1846201 w 1846201"/>
                  <a:gd name="connsiteY2" fmla="*/ 0 h 6857663"/>
                  <a:gd name="connsiteX3" fmla="*/ 0 w 1846201"/>
                  <a:gd name="connsiteY3" fmla="*/ 0 h 6857663"/>
                  <a:gd name="connsiteX4" fmla="*/ 50797 w 1846201"/>
                  <a:gd name="connsiteY4" fmla="*/ 998025 h 6857663"/>
                  <a:gd name="connsiteX5" fmla="*/ 50797 w 1846201"/>
                  <a:gd name="connsiteY5" fmla="*/ 5859638 h 6857663"/>
                  <a:gd name="connsiteX6" fmla="*/ 0 w 1846201"/>
                  <a:gd name="connsiteY6" fmla="*/ 6857663 h 6857663"/>
                  <a:gd name="connsiteX7" fmla="*/ 1846201 w 1846201"/>
                  <a:gd name="connsiteY7" fmla="*/ 6857663 h 6857663"/>
                  <a:gd name="connsiteX8" fmla="*/ 1795405 w 1846201"/>
                  <a:gd name="connsiteY8" fmla="*/ 5859638 h 6857663"/>
                  <a:gd name="connsiteX9" fmla="*/ 1795405 w 1846201"/>
                  <a:gd name="connsiteY9" fmla="*/ 3420514 h 685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201" h="6857663">
                    <a:moveTo>
                      <a:pt x="1795405" y="3420387"/>
                    </a:moveTo>
                    <a:lnTo>
                      <a:pt x="1795405" y="998025"/>
                    </a:lnTo>
                    <a:cubicBezTo>
                      <a:pt x="1795405" y="583907"/>
                      <a:pt x="1807850" y="358243"/>
                      <a:pt x="1846201" y="0"/>
                    </a:cubicBezTo>
                    <a:lnTo>
                      <a:pt x="0" y="0"/>
                    </a:lnTo>
                    <a:cubicBezTo>
                      <a:pt x="38351" y="358116"/>
                      <a:pt x="50797" y="583907"/>
                      <a:pt x="50797" y="998025"/>
                    </a:cubicBezTo>
                    <a:lnTo>
                      <a:pt x="50797" y="5859638"/>
                    </a:lnTo>
                    <a:cubicBezTo>
                      <a:pt x="50797" y="6273630"/>
                      <a:pt x="38351" y="6499420"/>
                      <a:pt x="0" y="6857663"/>
                    </a:cubicBezTo>
                    <a:lnTo>
                      <a:pt x="1846201" y="6857663"/>
                    </a:lnTo>
                    <a:cubicBezTo>
                      <a:pt x="1807850" y="6499547"/>
                      <a:pt x="1795405" y="6273757"/>
                      <a:pt x="1795405" y="5859638"/>
                    </a:cubicBezTo>
                    <a:lnTo>
                      <a:pt x="1795405" y="3420514"/>
                    </a:lnTo>
                    <a:close/>
                  </a:path>
                </a:pathLst>
              </a:custGeom>
              <a:solidFill>
                <a:srgbClr val="1ECAD3"/>
              </a:solidFill>
              <a:ln w="12690" cap="flat">
                <a:noFill/>
                <a:prstDash val="solid"/>
                <a:miter/>
              </a:ln>
            </p:spPr>
            <p:txBody>
              <a:bodyPr rtlCol="0" anchor="ctr"/>
              <a:lstStyle/>
              <a:p>
                <a:endParaRPr lang="nl-NL" sz="1050"/>
              </a:p>
            </p:txBody>
          </p:sp>
          <p:sp>
            <p:nvSpPr>
              <p:cNvPr id="13" name="Free-form: Shape 12">
                <a:extLst>
                  <a:ext uri="{FF2B5EF4-FFF2-40B4-BE49-F238E27FC236}">
                    <a16:creationId xmlns:a16="http://schemas.microsoft.com/office/drawing/2014/main" id="{945F1B88-BE55-F7EE-94AA-659C00214655}"/>
                  </a:ext>
                </a:extLst>
              </p:cNvPr>
              <p:cNvSpPr/>
              <p:nvPr/>
            </p:nvSpPr>
            <p:spPr>
              <a:xfrm>
                <a:off x="1318677" y="0"/>
                <a:ext cx="1318805" cy="6857663"/>
              </a:xfrm>
              <a:custGeom>
                <a:avLst/>
                <a:gdLst>
                  <a:gd name="connsiteX0" fmla="*/ 1268009 w 1318805"/>
                  <a:gd name="connsiteY0" fmla="*/ 3420387 h 6857663"/>
                  <a:gd name="connsiteX1" fmla="*/ 1268009 w 1318805"/>
                  <a:gd name="connsiteY1" fmla="*/ 998025 h 6857663"/>
                  <a:gd name="connsiteX2" fmla="*/ 1318806 w 1318805"/>
                  <a:gd name="connsiteY2" fmla="*/ 0 h 6857663"/>
                  <a:gd name="connsiteX3" fmla="*/ 0 w 1318805"/>
                  <a:gd name="connsiteY3" fmla="*/ 0 h 6857663"/>
                  <a:gd name="connsiteX4" fmla="*/ 50797 w 1318805"/>
                  <a:gd name="connsiteY4" fmla="*/ 998025 h 6857663"/>
                  <a:gd name="connsiteX5" fmla="*/ 50797 w 1318805"/>
                  <a:gd name="connsiteY5" fmla="*/ 5859638 h 6857663"/>
                  <a:gd name="connsiteX6" fmla="*/ 0 w 1318805"/>
                  <a:gd name="connsiteY6" fmla="*/ 6857663 h 6857663"/>
                  <a:gd name="connsiteX7" fmla="*/ 1318806 w 1318805"/>
                  <a:gd name="connsiteY7" fmla="*/ 6857663 h 6857663"/>
                  <a:gd name="connsiteX8" fmla="*/ 1268009 w 1318805"/>
                  <a:gd name="connsiteY8" fmla="*/ 5859638 h 6857663"/>
                  <a:gd name="connsiteX9" fmla="*/ 1268009 w 1318805"/>
                  <a:gd name="connsiteY9" fmla="*/ 3420514 h 685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8805" h="6857663">
                    <a:moveTo>
                      <a:pt x="1268009" y="3420387"/>
                    </a:moveTo>
                    <a:lnTo>
                      <a:pt x="1268009" y="998025"/>
                    </a:lnTo>
                    <a:cubicBezTo>
                      <a:pt x="1268009" y="583907"/>
                      <a:pt x="1280454" y="358243"/>
                      <a:pt x="1318806" y="0"/>
                    </a:cubicBezTo>
                    <a:lnTo>
                      <a:pt x="0" y="0"/>
                    </a:lnTo>
                    <a:cubicBezTo>
                      <a:pt x="38351" y="358116"/>
                      <a:pt x="50797" y="583907"/>
                      <a:pt x="50797" y="998025"/>
                    </a:cubicBezTo>
                    <a:lnTo>
                      <a:pt x="50797" y="5859638"/>
                    </a:lnTo>
                    <a:cubicBezTo>
                      <a:pt x="50797" y="6273630"/>
                      <a:pt x="38351" y="6499420"/>
                      <a:pt x="0" y="6857663"/>
                    </a:cubicBezTo>
                    <a:lnTo>
                      <a:pt x="1318806" y="6857663"/>
                    </a:lnTo>
                    <a:cubicBezTo>
                      <a:pt x="1280454" y="6499547"/>
                      <a:pt x="1268009" y="6273757"/>
                      <a:pt x="1268009" y="5859638"/>
                    </a:cubicBezTo>
                    <a:lnTo>
                      <a:pt x="1268009" y="3420514"/>
                    </a:lnTo>
                    <a:close/>
                  </a:path>
                </a:pathLst>
              </a:custGeom>
              <a:solidFill>
                <a:srgbClr val="FFFAE9"/>
              </a:solidFill>
              <a:ln w="12690" cap="flat">
                <a:noFill/>
                <a:prstDash val="solid"/>
                <a:miter/>
              </a:ln>
            </p:spPr>
            <p:txBody>
              <a:bodyPr rtlCol="0" anchor="ctr"/>
              <a:lstStyle/>
              <a:p>
                <a:endParaRPr lang="nl-NL" sz="1050"/>
              </a:p>
            </p:txBody>
          </p:sp>
        </p:grpSp>
      </p:grpSp>
      <p:pic>
        <p:nvPicPr>
          <p:cNvPr id="2" name="Logo" descr="A logo with a circle and text&#10;&#10;Description automatically generated with medium confidence">
            <a:extLst>
              <a:ext uri="{FF2B5EF4-FFF2-40B4-BE49-F238E27FC236}">
                <a16:creationId xmlns:a16="http://schemas.microsoft.com/office/drawing/2014/main" id="{06E7706F-C39E-D1E6-C37C-D84C4BB51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517" y="3856938"/>
            <a:ext cx="2214000" cy="1039385"/>
          </a:xfrm>
          <a:prstGeom prst="rect">
            <a:avLst/>
          </a:prstGeom>
        </p:spPr>
      </p:pic>
      <p:sp>
        <p:nvSpPr>
          <p:cNvPr id="24" name="Placeholder for Title">
            <a:extLst>
              <a:ext uri="{FF2B5EF4-FFF2-40B4-BE49-F238E27FC236}">
                <a16:creationId xmlns:a16="http://schemas.microsoft.com/office/drawing/2014/main" id="{C0004B31-7E8F-A195-F26A-4A9726E366FA}"/>
              </a:ext>
            </a:extLst>
          </p:cNvPr>
          <p:cNvSpPr>
            <a:spLocks noGrp="1"/>
          </p:cNvSpPr>
          <p:nvPr>
            <p:ph type="title" hasCustomPrompt="1"/>
          </p:nvPr>
        </p:nvSpPr>
        <p:spPr>
          <a:xfrm>
            <a:off x="2413664" y="1178997"/>
            <a:ext cx="6324570" cy="2215713"/>
          </a:xfrm>
        </p:spPr>
        <p:txBody>
          <a:bodyPr/>
          <a:lstStyle>
            <a:lvl1pPr>
              <a:defRPr sz="5850">
                <a:solidFill>
                  <a:srgbClr val="FFFAE9"/>
                </a:solidFill>
              </a:defRPr>
            </a:lvl1pPr>
          </a:lstStyle>
          <a:p>
            <a:r>
              <a:rPr lang="en-GB"/>
              <a:t>Title</a:t>
            </a:r>
          </a:p>
        </p:txBody>
      </p:sp>
      <p:sp>
        <p:nvSpPr>
          <p:cNvPr id="6" name="Placeholder for Chapter">
            <a:extLst>
              <a:ext uri="{FF2B5EF4-FFF2-40B4-BE49-F238E27FC236}">
                <a16:creationId xmlns:a16="http://schemas.microsoft.com/office/drawing/2014/main" id="{AEE41526-C043-F859-28A5-8C70CE2B2390}"/>
              </a:ext>
            </a:extLst>
          </p:cNvPr>
          <p:cNvSpPr>
            <a:spLocks noGrp="1"/>
          </p:cNvSpPr>
          <p:nvPr>
            <p:ph type="body" sz="quarter" idx="16" hasCustomPrompt="1"/>
          </p:nvPr>
        </p:nvSpPr>
        <p:spPr>
          <a:xfrm>
            <a:off x="2539422" y="694503"/>
            <a:ext cx="6198812" cy="230833"/>
          </a:xfrm>
        </p:spPr>
        <p:txBody>
          <a:bodyPr lIns="90000" tIns="46800" rIns="90000" bIns="46800"/>
          <a:lstStyle>
            <a:lvl1pPr algn="l">
              <a:defRPr sz="1050" b="1">
                <a:solidFill>
                  <a:srgbClr val="FFFAE9"/>
                </a:solidFill>
              </a:defRPr>
            </a:lvl1pPr>
            <a:lvl2pPr algn="l">
              <a:buNone/>
              <a:defRPr sz="1050" b="1">
                <a:solidFill>
                  <a:srgbClr val="FFFAE9"/>
                </a:solidFill>
              </a:defRPr>
            </a:lvl2pPr>
          </a:lstStyle>
          <a:p>
            <a:pPr lvl="0"/>
            <a:r>
              <a:rPr lang="nl-NL" err="1"/>
              <a:t>Chapter</a:t>
            </a:r>
            <a:endParaRPr lang="nl-NL"/>
          </a:p>
          <a:p>
            <a:pPr lvl="0"/>
            <a:endParaRPr lang="nl-NL"/>
          </a:p>
          <a:p>
            <a:pPr lvl="1"/>
            <a:endParaRPr lang="fr-FR"/>
          </a:p>
        </p:txBody>
      </p:sp>
    </p:spTree>
    <p:extLst>
      <p:ext uri="{BB962C8B-B14F-4D97-AF65-F5344CB8AC3E}">
        <p14:creationId xmlns:p14="http://schemas.microsoft.com/office/powerpoint/2010/main" val="2783810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pter Divider without Photo Amber">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09" y="5378345"/>
            <a:ext cx="965358" cy="213300"/>
          </a:xfrm>
          <a:prstGeom prst="rect">
            <a:avLst/>
          </a:prstGeom>
        </p:spPr>
        <p:txBody>
          <a:bodyPr/>
          <a:lstStyle>
            <a:lvl1pPr>
              <a:defRPr>
                <a:solidFill>
                  <a:schemeClr val="bg1">
                    <a:lumMod val="95000"/>
                  </a:schemeClr>
                </a:solidFill>
              </a:defRPr>
            </a:lvl1pPr>
          </a:lstStyle>
          <a:p>
            <a:fld id="{7C935DE3-DDCD-4620-AAEE-F19C797AB327}" type="datetime1">
              <a:rPr lang="en-GB" smtClean="0"/>
              <a:pPr/>
              <a:t>10/11/2025</a:t>
            </a:fld>
            <a:endParaRPr lang="en-GB"/>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4" y="5155448"/>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606766" y="5155448"/>
            <a:ext cx="4131468"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grpSp>
        <p:nvGrpSpPr>
          <p:cNvPr id="19" name="Background">
            <a:extLst>
              <a:ext uri="{FF2B5EF4-FFF2-40B4-BE49-F238E27FC236}">
                <a16:creationId xmlns:a16="http://schemas.microsoft.com/office/drawing/2014/main" id="{4E61F7DE-84A4-9D5C-07DB-3E4F5DBEF4D3}"/>
              </a:ext>
            </a:extLst>
          </p:cNvPr>
          <p:cNvGrpSpPr/>
          <p:nvPr/>
        </p:nvGrpSpPr>
        <p:grpSpPr>
          <a:xfrm>
            <a:off x="0" y="1"/>
            <a:ext cx="9143381" cy="5143247"/>
            <a:chOff x="-1" y="0"/>
            <a:chExt cx="12191175" cy="6857663"/>
          </a:xfrm>
        </p:grpSpPr>
        <p:sp>
          <p:nvSpPr>
            <p:cNvPr id="10" name="Free-form: Shape 9">
              <a:extLst>
                <a:ext uri="{FF2B5EF4-FFF2-40B4-BE49-F238E27FC236}">
                  <a16:creationId xmlns:a16="http://schemas.microsoft.com/office/drawing/2014/main" id="{05306282-EBBA-8B2C-49C7-6775BA72C014}"/>
                </a:ext>
              </a:extLst>
            </p:cNvPr>
            <p:cNvSpPr/>
            <p:nvPr/>
          </p:nvSpPr>
          <p:spPr>
            <a:xfrm>
              <a:off x="-1" y="0"/>
              <a:ext cx="12191175" cy="6857536"/>
            </a:xfrm>
            <a:custGeom>
              <a:avLst/>
              <a:gdLst>
                <a:gd name="connsiteX0" fmla="*/ 0 w 12191175"/>
                <a:gd name="connsiteY0" fmla="*/ 0 h 6857536"/>
                <a:gd name="connsiteX1" fmla="*/ 12191175 w 12191175"/>
                <a:gd name="connsiteY1" fmla="*/ 0 h 6857536"/>
                <a:gd name="connsiteX2" fmla="*/ 12191175 w 12191175"/>
                <a:gd name="connsiteY2" fmla="*/ 6857536 h 6857536"/>
                <a:gd name="connsiteX3" fmla="*/ 0 w 12191175"/>
                <a:gd name="connsiteY3" fmla="*/ 6857536 h 6857536"/>
              </a:gdLst>
              <a:ahLst/>
              <a:cxnLst>
                <a:cxn ang="0">
                  <a:pos x="connsiteX0" y="connsiteY0"/>
                </a:cxn>
                <a:cxn ang="0">
                  <a:pos x="connsiteX1" y="connsiteY1"/>
                </a:cxn>
                <a:cxn ang="0">
                  <a:pos x="connsiteX2" y="connsiteY2"/>
                </a:cxn>
                <a:cxn ang="0">
                  <a:pos x="connsiteX3" y="connsiteY3"/>
                </a:cxn>
              </a:cxnLst>
              <a:rect l="l" t="t" r="r" b="b"/>
              <a:pathLst>
                <a:path w="12191175" h="6857536">
                  <a:moveTo>
                    <a:pt x="0" y="0"/>
                  </a:moveTo>
                  <a:lnTo>
                    <a:pt x="12191175" y="0"/>
                  </a:lnTo>
                  <a:lnTo>
                    <a:pt x="12191175" y="6857536"/>
                  </a:lnTo>
                  <a:lnTo>
                    <a:pt x="0" y="6857536"/>
                  </a:lnTo>
                  <a:close/>
                </a:path>
              </a:pathLst>
            </a:custGeom>
            <a:solidFill>
              <a:schemeClr val="accent2"/>
            </a:solidFill>
            <a:ln w="12690" cap="flat">
              <a:noFill/>
              <a:prstDash val="solid"/>
              <a:miter/>
            </a:ln>
          </p:spPr>
          <p:txBody>
            <a:bodyPr rtlCol="0" anchor="ctr"/>
            <a:lstStyle/>
            <a:p>
              <a:endParaRPr lang="nl-NL" sz="1050"/>
            </a:p>
          </p:txBody>
        </p:sp>
        <p:grpSp>
          <p:nvGrpSpPr>
            <p:cNvPr id="11" name="Graphic 5">
              <a:extLst>
                <a:ext uri="{FF2B5EF4-FFF2-40B4-BE49-F238E27FC236}">
                  <a16:creationId xmlns:a16="http://schemas.microsoft.com/office/drawing/2014/main" id="{0B3E396B-EBAC-6ECF-C30B-4060CFF8BE95}"/>
                </a:ext>
              </a:extLst>
            </p:cNvPr>
            <p:cNvGrpSpPr/>
            <p:nvPr/>
          </p:nvGrpSpPr>
          <p:grpSpPr>
            <a:xfrm>
              <a:off x="1055043" y="0"/>
              <a:ext cx="1846201" cy="6857663"/>
              <a:chOff x="1055043" y="0"/>
              <a:chExt cx="1846201" cy="6857663"/>
            </a:xfrm>
          </p:grpSpPr>
          <p:sp>
            <p:nvSpPr>
              <p:cNvPr id="12" name="Free-form: Shape 11">
                <a:extLst>
                  <a:ext uri="{FF2B5EF4-FFF2-40B4-BE49-F238E27FC236}">
                    <a16:creationId xmlns:a16="http://schemas.microsoft.com/office/drawing/2014/main" id="{0460CB0E-B201-A973-5D4E-67E4233EA908}"/>
                  </a:ext>
                </a:extLst>
              </p:cNvPr>
              <p:cNvSpPr/>
              <p:nvPr/>
            </p:nvSpPr>
            <p:spPr>
              <a:xfrm>
                <a:off x="1055043" y="0"/>
                <a:ext cx="1846201" cy="6857663"/>
              </a:xfrm>
              <a:custGeom>
                <a:avLst/>
                <a:gdLst>
                  <a:gd name="connsiteX0" fmla="*/ 1795405 w 1846201"/>
                  <a:gd name="connsiteY0" fmla="*/ 3420387 h 6857663"/>
                  <a:gd name="connsiteX1" fmla="*/ 1795405 w 1846201"/>
                  <a:gd name="connsiteY1" fmla="*/ 998025 h 6857663"/>
                  <a:gd name="connsiteX2" fmla="*/ 1846201 w 1846201"/>
                  <a:gd name="connsiteY2" fmla="*/ 0 h 6857663"/>
                  <a:gd name="connsiteX3" fmla="*/ 0 w 1846201"/>
                  <a:gd name="connsiteY3" fmla="*/ 0 h 6857663"/>
                  <a:gd name="connsiteX4" fmla="*/ 50797 w 1846201"/>
                  <a:gd name="connsiteY4" fmla="*/ 998025 h 6857663"/>
                  <a:gd name="connsiteX5" fmla="*/ 50797 w 1846201"/>
                  <a:gd name="connsiteY5" fmla="*/ 5859638 h 6857663"/>
                  <a:gd name="connsiteX6" fmla="*/ 0 w 1846201"/>
                  <a:gd name="connsiteY6" fmla="*/ 6857663 h 6857663"/>
                  <a:gd name="connsiteX7" fmla="*/ 1846201 w 1846201"/>
                  <a:gd name="connsiteY7" fmla="*/ 6857663 h 6857663"/>
                  <a:gd name="connsiteX8" fmla="*/ 1795405 w 1846201"/>
                  <a:gd name="connsiteY8" fmla="*/ 5859638 h 6857663"/>
                  <a:gd name="connsiteX9" fmla="*/ 1795405 w 1846201"/>
                  <a:gd name="connsiteY9" fmla="*/ 3420514 h 685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201" h="6857663">
                    <a:moveTo>
                      <a:pt x="1795405" y="3420387"/>
                    </a:moveTo>
                    <a:lnTo>
                      <a:pt x="1795405" y="998025"/>
                    </a:lnTo>
                    <a:cubicBezTo>
                      <a:pt x="1795405" y="583907"/>
                      <a:pt x="1807850" y="358243"/>
                      <a:pt x="1846201" y="0"/>
                    </a:cubicBezTo>
                    <a:lnTo>
                      <a:pt x="0" y="0"/>
                    </a:lnTo>
                    <a:cubicBezTo>
                      <a:pt x="38351" y="358116"/>
                      <a:pt x="50797" y="583907"/>
                      <a:pt x="50797" y="998025"/>
                    </a:cubicBezTo>
                    <a:lnTo>
                      <a:pt x="50797" y="5859638"/>
                    </a:lnTo>
                    <a:cubicBezTo>
                      <a:pt x="50797" y="6273630"/>
                      <a:pt x="38351" y="6499420"/>
                      <a:pt x="0" y="6857663"/>
                    </a:cubicBezTo>
                    <a:lnTo>
                      <a:pt x="1846201" y="6857663"/>
                    </a:lnTo>
                    <a:cubicBezTo>
                      <a:pt x="1807850" y="6499547"/>
                      <a:pt x="1795405" y="6273757"/>
                      <a:pt x="1795405" y="5859638"/>
                    </a:cubicBezTo>
                    <a:lnTo>
                      <a:pt x="1795405" y="3420514"/>
                    </a:lnTo>
                    <a:close/>
                  </a:path>
                </a:pathLst>
              </a:custGeom>
              <a:solidFill>
                <a:srgbClr val="F5A800"/>
              </a:solidFill>
              <a:ln w="12690" cap="flat">
                <a:noFill/>
                <a:prstDash val="solid"/>
                <a:miter/>
              </a:ln>
            </p:spPr>
            <p:txBody>
              <a:bodyPr rtlCol="0" anchor="ctr"/>
              <a:lstStyle/>
              <a:p>
                <a:endParaRPr lang="nl-NL" sz="1050"/>
              </a:p>
            </p:txBody>
          </p:sp>
          <p:sp>
            <p:nvSpPr>
              <p:cNvPr id="13" name="Free-form: Shape 12">
                <a:extLst>
                  <a:ext uri="{FF2B5EF4-FFF2-40B4-BE49-F238E27FC236}">
                    <a16:creationId xmlns:a16="http://schemas.microsoft.com/office/drawing/2014/main" id="{945F1B88-BE55-F7EE-94AA-659C00214655}"/>
                  </a:ext>
                </a:extLst>
              </p:cNvPr>
              <p:cNvSpPr/>
              <p:nvPr/>
            </p:nvSpPr>
            <p:spPr>
              <a:xfrm>
                <a:off x="1318677" y="0"/>
                <a:ext cx="1318805" cy="6857663"/>
              </a:xfrm>
              <a:custGeom>
                <a:avLst/>
                <a:gdLst>
                  <a:gd name="connsiteX0" fmla="*/ 1268009 w 1318805"/>
                  <a:gd name="connsiteY0" fmla="*/ 3420387 h 6857663"/>
                  <a:gd name="connsiteX1" fmla="*/ 1268009 w 1318805"/>
                  <a:gd name="connsiteY1" fmla="*/ 998025 h 6857663"/>
                  <a:gd name="connsiteX2" fmla="*/ 1318806 w 1318805"/>
                  <a:gd name="connsiteY2" fmla="*/ 0 h 6857663"/>
                  <a:gd name="connsiteX3" fmla="*/ 0 w 1318805"/>
                  <a:gd name="connsiteY3" fmla="*/ 0 h 6857663"/>
                  <a:gd name="connsiteX4" fmla="*/ 50797 w 1318805"/>
                  <a:gd name="connsiteY4" fmla="*/ 998025 h 6857663"/>
                  <a:gd name="connsiteX5" fmla="*/ 50797 w 1318805"/>
                  <a:gd name="connsiteY5" fmla="*/ 5859638 h 6857663"/>
                  <a:gd name="connsiteX6" fmla="*/ 0 w 1318805"/>
                  <a:gd name="connsiteY6" fmla="*/ 6857663 h 6857663"/>
                  <a:gd name="connsiteX7" fmla="*/ 1318806 w 1318805"/>
                  <a:gd name="connsiteY7" fmla="*/ 6857663 h 6857663"/>
                  <a:gd name="connsiteX8" fmla="*/ 1268009 w 1318805"/>
                  <a:gd name="connsiteY8" fmla="*/ 5859638 h 6857663"/>
                  <a:gd name="connsiteX9" fmla="*/ 1268009 w 1318805"/>
                  <a:gd name="connsiteY9" fmla="*/ 3420514 h 685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8805" h="6857663">
                    <a:moveTo>
                      <a:pt x="1268009" y="3420387"/>
                    </a:moveTo>
                    <a:lnTo>
                      <a:pt x="1268009" y="998025"/>
                    </a:lnTo>
                    <a:cubicBezTo>
                      <a:pt x="1268009" y="583907"/>
                      <a:pt x="1280454" y="358243"/>
                      <a:pt x="1318806" y="0"/>
                    </a:cubicBezTo>
                    <a:lnTo>
                      <a:pt x="0" y="0"/>
                    </a:lnTo>
                    <a:cubicBezTo>
                      <a:pt x="38351" y="358116"/>
                      <a:pt x="50797" y="583907"/>
                      <a:pt x="50797" y="998025"/>
                    </a:cubicBezTo>
                    <a:lnTo>
                      <a:pt x="50797" y="5859638"/>
                    </a:lnTo>
                    <a:cubicBezTo>
                      <a:pt x="50797" y="6273630"/>
                      <a:pt x="38351" y="6499420"/>
                      <a:pt x="0" y="6857663"/>
                    </a:cubicBezTo>
                    <a:lnTo>
                      <a:pt x="1318806" y="6857663"/>
                    </a:lnTo>
                    <a:cubicBezTo>
                      <a:pt x="1280454" y="6499547"/>
                      <a:pt x="1268009" y="6273757"/>
                      <a:pt x="1268009" y="5859638"/>
                    </a:cubicBezTo>
                    <a:lnTo>
                      <a:pt x="1268009" y="3420514"/>
                    </a:lnTo>
                    <a:close/>
                  </a:path>
                </a:pathLst>
              </a:custGeom>
              <a:solidFill>
                <a:srgbClr val="FFFAE9"/>
              </a:solidFill>
              <a:ln w="12690" cap="flat">
                <a:noFill/>
                <a:prstDash val="solid"/>
                <a:miter/>
              </a:ln>
            </p:spPr>
            <p:txBody>
              <a:bodyPr rtlCol="0" anchor="ctr"/>
              <a:lstStyle/>
              <a:p>
                <a:endParaRPr lang="nl-NL" sz="1050"/>
              </a:p>
            </p:txBody>
          </p:sp>
        </p:grpSp>
      </p:grpSp>
      <p:pic>
        <p:nvPicPr>
          <p:cNvPr id="2" name="Logo" descr="A logo with a circle and text&#10;&#10;Description automatically generated with medium confidence">
            <a:extLst>
              <a:ext uri="{FF2B5EF4-FFF2-40B4-BE49-F238E27FC236}">
                <a16:creationId xmlns:a16="http://schemas.microsoft.com/office/drawing/2014/main" id="{C5D0616A-F19E-8341-E610-C1512E06A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517" y="3856938"/>
            <a:ext cx="2214000" cy="1039385"/>
          </a:xfrm>
          <a:prstGeom prst="rect">
            <a:avLst/>
          </a:prstGeom>
        </p:spPr>
      </p:pic>
      <p:sp>
        <p:nvSpPr>
          <p:cNvPr id="24" name="Placeholder for Title">
            <a:extLst>
              <a:ext uri="{FF2B5EF4-FFF2-40B4-BE49-F238E27FC236}">
                <a16:creationId xmlns:a16="http://schemas.microsoft.com/office/drawing/2014/main" id="{C0004B31-7E8F-A195-F26A-4A9726E366FA}"/>
              </a:ext>
            </a:extLst>
          </p:cNvPr>
          <p:cNvSpPr>
            <a:spLocks noGrp="1"/>
          </p:cNvSpPr>
          <p:nvPr>
            <p:ph type="title" hasCustomPrompt="1"/>
          </p:nvPr>
        </p:nvSpPr>
        <p:spPr>
          <a:xfrm>
            <a:off x="2413664" y="1178997"/>
            <a:ext cx="6324570" cy="2215713"/>
          </a:xfrm>
        </p:spPr>
        <p:txBody>
          <a:bodyPr/>
          <a:lstStyle>
            <a:lvl1pPr>
              <a:defRPr sz="5850">
                <a:solidFill>
                  <a:srgbClr val="FFFAE9"/>
                </a:solidFill>
              </a:defRPr>
            </a:lvl1pPr>
          </a:lstStyle>
          <a:p>
            <a:r>
              <a:rPr lang="en-GB"/>
              <a:t>Title</a:t>
            </a:r>
          </a:p>
        </p:txBody>
      </p:sp>
      <p:sp>
        <p:nvSpPr>
          <p:cNvPr id="6" name="Placeholder for Chapter">
            <a:extLst>
              <a:ext uri="{FF2B5EF4-FFF2-40B4-BE49-F238E27FC236}">
                <a16:creationId xmlns:a16="http://schemas.microsoft.com/office/drawing/2014/main" id="{37B913F6-933A-ABEF-3262-B011AB61E88E}"/>
              </a:ext>
            </a:extLst>
          </p:cNvPr>
          <p:cNvSpPr>
            <a:spLocks noGrp="1"/>
          </p:cNvSpPr>
          <p:nvPr>
            <p:ph type="body" sz="quarter" idx="16" hasCustomPrompt="1"/>
          </p:nvPr>
        </p:nvSpPr>
        <p:spPr>
          <a:xfrm>
            <a:off x="2539422" y="694503"/>
            <a:ext cx="6198812" cy="230833"/>
          </a:xfrm>
        </p:spPr>
        <p:txBody>
          <a:bodyPr lIns="90000" tIns="46800" rIns="90000" bIns="46800"/>
          <a:lstStyle>
            <a:lvl1pPr algn="l">
              <a:defRPr sz="1050" b="1">
                <a:solidFill>
                  <a:srgbClr val="FFFAE9"/>
                </a:solidFill>
              </a:defRPr>
            </a:lvl1pPr>
            <a:lvl2pPr algn="l">
              <a:buNone/>
              <a:defRPr sz="1050" b="1">
                <a:solidFill>
                  <a:srgbClr val="FFFAE9"/>
                </a:solidFill>
              </a:defRPr>
            </a:lvl2pPr>
          </a:lstStyle>
          <a:p>
            <a:pPr lvl="0"/>
            <a:r>
              <a:rPr lang="nl-NL" err="1"/>
              <a:t>Chapter</a:t>
            </a:r>
            <a:endParaRPr lang="nl-NL"/>
          </a:p>
          <a:p>
            <a:pPr lvl="0"/>
            <a:endParaRPr lang="nl-NL"/>
          </a:p>
          <a:p>
            <a:pPr lvl="1"/>
            <a:endParaRPr lang="fr-FR"/>
          </a:p>
        </p:txBody>
      </p:sp>
    </p:spTree>
    <p:extLst>
      <p:ext uri="{BB962C8B-B14F-4D97-AF65-F5344CB8AC3E}">
        <p14:creationId xmlns:p14="http://schemas.microsoft.com/office/powerpoint/2010/main" val="24507870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hapter Divider without Photo Forest">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09" y="5378345"/>
            <a:ext cx="965358" cy="213300"/>
          </a:xfrm>
          <a:prstGeom prst="rect">
            <a:avLst/>
          </a:prstGeom>
        </p:spPr>
        <p:txBody>
          <a:bodyPr/>
          <a:lstStyle>
            <a:lvl1pPr>
              <a:defRPr>
                <a:solidFill>
                  <a:schemeClr val="bg1">
                    <a:lumMod val="95000"/>
                  </a:schemeClr>
                </a:solidFill>
              </a:defRPr>
            </a:lvl1pPr>
          </a:lstStyle>
          <a:p>
            <a:fld id="{7CF29BA1-1B42-46EA-8164-C3DEE2463FB1}" type="datetime1">
              <a:rPr lang="en-GB" smtClean="0"/>
              <a:pPr/>
              <a:t>10/11/2025</a:t>
            </a:fld>
            <a:endParaRPr lang="en-GB"/>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4" y="5155448"/>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571999" y="5155448"/>
            <a:ext cx="4131468"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grpSp>
        <p:nvGrpSpPr>
          <p:cNvPr id="19" name="Background">
            <a:extLst>
              <a:ext uri="{FF2B5EF4-FFF2-40B4-BE49-F238E27FC236}">
                <a16:creationId xmlns:a16="http://schemas.microsoft.com/office/drawing/2014/main" id="{4E61F7DE-84A4-9D5C-07DB-3E4F5DBEF4D3}"/>
              </a:ext>
            </a:extLst>
          </p:cNvPr>
          <p:cNvGrpSpPr/>
          <p:nvPr/>
        </p:nvGrpSpPr>
        <p:grpSpPr>
          <a:xfrm>
            <a:off x="0" y="1"/>
            <a:ext cx="9143381" cy="5143247"/>
            <a:chOff x="-1" y="0"/>
            <a:chExt cx="12191175" cy="6857663"/>
          </a:xfrm>
        </p:grpSpPr>
        <p:sp>
          <p:nvSpPr>
            <p:cNvPr id="10" name="Free-form: Shape 9">
              <a:extLst>
                <a:ext uri="{FF2B5EF4-FFF2-40B4-BE49-F238E27FC236}">
                  <a16:creationId xmlns:a16="http://schemas.microsoft.com/office/drawing/2014/main" id="{05306282-EBBA-8B2C-49C7-6775BA72C014}"/>
                </a:ext>
              </a:extLst>
            </p:cNvPr>
            <p:cNvSpPr/>
            <p:nvPr/>
          </p:nvSpPr>
          <p:spPr>
            <a:xfrm>
              <a:off x="-1" y="0"/>
              <a:ext cx="12191175" cy="6857536"/>
            </a:xfrm>
            <a:custGeom>
              <a:avLst/>
              <a:gdLst>
                <a:gd name="connsiteX0" fmla="*/ 0 w 12191175"/>
                <a:gd name="connsiteY0" fmla="*/ 0 h 6857536"/>
                <a:gd name="connsiteX1" fmla="*/ 12191175 w 12191175"/>
                <a:gd name="connsiteY1" fmla="*/ 0 h 6857536"/>
                <a:gd name="connsiteX2" fmla="*/ 12191175 w 12191175"/>
                <a:gd name="connsiteY2" fmla="*/ 6857536 h 6857536"/>
                <a:gd name="connsiteX3" fmla="*/ 0 w 12191175"/>
                <a:gd name="connsiteY3" fmla="*/ 6857536 h 6857536"/>
              </a:gdLst>
              <a:ahLst/>
              <a:cxnLst>
                <a:cxn ang="0">
                  <a:pos x="connsiteX0" y="connsiteY0"/>
                </a:cxn>
                <a:cxn ang="0">
                  <a:pos x="connsiteX1" y="connsiteY1"/>
                </a:cxn>
                <a:cxn ang="0">
                  <a:pos x="connsiteX2" y="connsiteY2"/>
                </a:cxn>
                <a:cxn ang="0">
                  <a:pos x="connsiteX3" y="connsiteY3"/>
                </a:cxn>
              </a:cxnLst>
              <a:rect l="l" t="t" r="r" b="b"/>
              <a:pathLst>
                <a:path w="12191175" h="6857536">
                  <a:moveTo>
                    <a:pt x="0" y="0"/>
                  </a:moveTo>
                  <a:lnTo>
                    <a:pt x="12191175" y="0"/>
                  </a:lnTo>
                  <a:lnTo>
                    <a:pt x="12191175" y="6857536"/>
                  </a:lnTo>
                  <a:lnTo>
                    <a:pt x="0" y="6857536"/>
                  </a:lnTo>
                  <a:close/>
                </a:path>
              </a:pathLst>
            </a:custGeom>
            <a:solidFill>
              <a:schemeClr val="accent4"/>
            </a:solidFill>
            <a:ln w="12690" cap="flat">
              <a:noFill/>
              <a:prstDash val="solid"/>
              <a:miter/>
            </a:ln>
          </p:spPr>
          <p:txBody>
            <a:bodyPr rtlCol="0" anchor="ctr"/>
            <a:lstStyle/>
            <a:p>
              <a:endParaRPr lang="nl-NL" sz="1050"/>
            </a:p>
          </p:txBody>
        </p:sp>
        <p:grpSp>
          <p:nvGrpSpPr>
            <p:cNvPr id="11" name="Graphic 5">
              <a:extLst>
                <a:ext uri="{FF2B5EF4-FFF2-40B4-BE49-F238E27FC236}">
                  <a16:creationId xmlns:a16="http://schemas.microsoft.com/office/drawing/2014/main" id="{0B3E396B-EBAC-6ECF-C30B-4060CFF8BE95}"/>
                </a:ext>
              </a:extLst>
            </p:cNvPr>
            <p:cNvGrpSpPr/>
            <p:nvPr/>
          </p:nvGrpSpPr>
          <p:grpSpPr>
            <a:xfrm>
              <a:off x="1055043" y="0"/>
              <a:ext cx="1846201" cy="6857663"/>
              <a:chOff x="1055043" y="0"/>
              <a:chExt cx="1846201" cy="6857663"/>
            </a:xfrm>
          </p:grpSpPr>
          <p:sp>
            <p:nvSpPr>
              <p:cNvPr id="12" name="Free-form: Shape 11">
                <a:extLst>
                  <a:ext uri="{FF2B5EF4-FFF2-40B4-BE49-F238E27FC236}">
                    <a16:creationId xmlns:a16="http://schemas.microsoft.com/office/drawing/2014/main" id="{0460CB0E-B201-A973-5D4E-67E4233EA908}"/>
                  </a:ext>
                </a:extLst>
              </p:cNvPr>
              <p:cNvSpPr/>
              <p:nvPr/>
            </p:nvSpPr>
            <p:spPr>
              <a:xfrm>
                <a:off x="1055043" y="0"/>
                <a:ext cx="1846201" cy="6857663"/>
              </a:xfrm>
              <a:custGeom>
                <a:avLst/>
                <a:gdLst>
                  <a:gd name="connsiteX0" fmla="*/ 1795405 w 1846201"/>
                  <a:gd name="connsiteY0" fmla="*/ 3420387 h 6857663"/>
                  <a:gd name="connsiteX1" fmla="*/ 1795405 w 1846201"/>
                  <a:gd name="connsiteY1" fmla="*/ 998025 h 6857663"/>
                  <a:gd name="connsiteX2" fmla="*/ 1846201 w 1846201"/>
                  <a:gd name="connsiteY2" fmla="*/ 0 h 6857663"/>
                  <a:gd name="connsiteX3" fmla="*/ 0 w 1846201"/>
                  <a:gd name="connsiteY3" fmla="*/ 0 h 6857663"/>
                  <a:gd name="connsiteX4" fmla="*/ 50797 w 1846201"/>
                  <a:gd name="connsiteY4" fmla="*/ 998025 h 6857663"/>
                  <a:gd name="connsiteX5" fmla="*/ 50797 w 1846201"/>
                  <a:gd name="connsiteY5" fmla="*/ 5859638 h 6857663"/>
                  <a:gd name="connsiteX6" fmla="*/ 0 w 1846201"/>
                  <a:gd name="connsiteY6" fmla="*/ 6857663 h 6857663"/>
                  <a:gd name="connsiteX7" fmla="*/ 1846201 w 1846201"/>
                  <a:gd name="connsiteY7" fmla="*/ 6857663 h 6857663"/>
                  <a:gd name="connsiteX8" fmla="*/ 1795405 w 1846201"/>
                  <a:gd name="connsiteY8" fmla="*/ 5859638 h 6857663"/>
                  <a:gd name="connsiteX9" fmla="*/ 1795405 w 1846201"/>
                  <a:gd name="connsiteY9" fmla="*/ 3420514 h 685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201" h="6857663">
                    <a:moveTo>
                      <a:pt x="1795405" y="3420387"/>
                    </a:moveTo>
                    <a:lnTo>
                      <a:pt x="1795405" y="998025"/>
                    </a:lnTo>
                    <a:cubicBezTo>
                      <a:pt x="1795405" y="583907"/>
                      <a:pt x="1807850" y="358243"/>
                      <a:pt x="1846201" y="0"/>
                    </a:cubicBezTo>
                    <a:lnTo>
                      <a:pt x="0" y="0"/>
                    </a:lnTo>
                    <a:cubicBezTo>
                      <a:pt x="38351" y="358116"/>
                      <a:pt x="50797" y="583907"/>
                      <a:pt x="50797" y="998025"/>
                    </a:cubicBezTo>
                    <a:lnTo>
                      <a:pt x="50797" y="5859638"/>
                    </a:lnTo>
                    <a:cubicBezTo>
                      <a:pt x="50797" y="6273630"/>
                      <a:pt x="38351" y="6499420"/>
                      <a:pt x="0" y="6857663"/>
                    </a:cubicBezTo>
                    <a:lnTo>
                      <a:pt x="1846201" y="6857663"/>
                    </a:lnTo>
                    <a:cubicBezTo>
                      <a:pt x="1807850" y="6499547"/>
                      <a:pt x="1795405" y="6273757"/>
                      <a:pt x="1795405" y="5859638"/>
                    </a:cubicBezTo>
                    <a:lnTo>
                      <a:pt x="1795405" y="3420514"/>
                    </a:lnTo>
                    <a:close/>
                  </a:path>
                </a:pathLst>
              </a:custGeom>
              <a:solidFill>
                <a:srgbClr val="CDDE00"/>
              </a:solidFill>
              <a:ln w="12690" cap="flat">
                <a:noFill/>
                <a:prstDash val="solid"/>
                <a:miter/>
              </a:ln>
            </p:spPr>
            <p:txBody>
              <a:bodyPr rtlCol="0" anchor="ctr"/>
              <a:lstStyle/>
              <a:p>
                <a:endParaRPr lang="nl-NL" sz="1050"/>
              </a:p>
            </p:txBody>
          </p:sp>
          <p:sp>
            <p:nvSpPr>
              <p:cNvPr id="13" name="Free-form: Shape 12">
                <a:extLst>
                  <a:ext uri="{FF2B5EF4-FFF2-40B4-BE49-F238E27FC236}">
                    <a16:creationId xmlns:a16="http://schemas.microsoft.com/office/drawing/2014/main" id="{945F1B88-BE55-F7EE-94AA-659C00214655}"/>
                  </a:ext>
                </a:extLst>
              </p:cNvPr>
              <p:cNvSpPr/>
              <p:nvPr/>
            </p:nvSpPr>
            <p:spPr>
              <a:xfrm>
                <a:off x="1318677" y="0"/>
                <a:ext cx="1318805" cy="6857663"/>
              </a:xfrm>
              <a:custGeom>
                <a:avLst/>
                <a:gdLst>
                  <a:gd name="connsiteX0" fmla="*/ 1268009 w 1318805"/>
                  <a:gd name="connsiteY0" fmla="*/ 3420387 h 6857663"/>
                  <a:gd name="connsiteX1" fmla="*/ 1268009 w 1318805"/>
                  <a:gd name="connsiteY1" fmla="*/ 998025 h 6857663"/>
                  <a:gd name="connsiteX2" fmla="*/ 1318806 w 1318805"/>
                  <a:gd name="connsiteY2" fmla="*/ 0 h 6857663"/>
                  <a:gd name="connsiteX3" fmla="*/ 0 w 1318805"/>
                  <a:gd name="connsiteY3" fmla="*/ 0 h 6857663"/>
                  <a:gd name="connsiteX4" fmla="*/ 50797 w 1318805"/>
                  <a:gd name="connsiteY4" fmla="*/ 998025 h 6857663"/>
                  <a:gd name="connsiteX5" fmla="*/ 50797 w 1318805"/>
                  <a:gd name="connsiteY5" fmla="*/ 5859638 h 6857663"/>
                  <a:gd name="connsiteX6" fmla="*/ 0 w 1318805"/>
                  <a:gd name="connsiteY6" fmla="*/ 6857663 h 6857663"/>
                  <a:gd name="connsiteX7" fmla="*/ 1318806 w 1318805"/>
                  <a:gd name="connsiteY7" fmla="*/ 6857663 h 6857663"/>
                  <a:gd name="connsiteX8" fmla="*/ 1268009 w 1318805"/>
                  <a:gd name="connsiteY8" fmla="*/ 5859638 h 6857663"/>
                  <a:gd name="connsiteX9" fmla="*/ 1268009 w 1318805"/>
                  <a:gd name="connsiteY9" fmla="*/ 3420514 h 685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8805" h="6857663">
                    <a:moveTo>
                      <a:pt x="1268009" y="3420387"/>
                    </a:moveTo>
                    <a:lnTo>
                      <a:pt x="1268009" y="998025"/>
                    </a:lnTo>
                    <a:cubicBezTo>
                      <a:pt x="1268009" y="583907"/>
                      <a:pt x="1280454" y="358243"/>
                      <a:pt x="1318806" y="0"/>
                    </a:cubicBezTo>
                    <a:lnTo>
                      <a:pt x="0" y="0"/>
                    </a:lnTo>
                    <a:cubicBezTo>
                      <a:pt x="38351" y="358116"/>
                      <a:pt x="50797" y="583907"/>
                      <a:pt x="50797" y="998025"/>
                    </a:cubicBezTo>
                    <a:lnTo>
                      <a:pt x="50797" y="5859638"/>
                    </a:lnTo>
                    <a:cubicBezTo>
                      <a:pt x="50797" y="6273630"/>
                      <a:pt x="38351" y="6499420"/>
                      <a:pt x="0" y="6857663"/>
                    </a:cubicBezTo>
                    <a:lnTo>
                      <a:pt x="1318806" y="6857663"/>
                    </a:lnTo>
                    <a:cubicBezTo>
                      <a:pt x="1280454" y="6499547"/>
                      <a:pt x="1268009" y="6273757"/>
                      <a:pt x="1268009" y="5859638"/>
                    </a:cubicBezTo>
                    <a:lnTo>
                      <a:pt x="1268009" y="3420514"/>
                    </a:lnTo>
                    <a:close/>
                  </a:path>
                </a:pathLst>
              </a:custGeom>
              <a:solidFill>
                <a:srgbClr val="FFFAE9"/>
              </a:solidFill>
              <a:ln w="12690" cap="flat">
                <a:noFill/>
                <a:prstDash val="solid"/>
                <a:miter/>
              </a:ln>
            </p:spPr>
            <p:txBody>
              <a:bodyPr rtlCol="0" anchor="ctr"/>
              <a:lstStyle/>
              <a:p>
                <a:endParaRPr lang="nl-NL" sz="1050"/>
              </a:p>
            </p:txBody>
          </p:sp>
        </p:grpSp>
      </p:grpSp>
      <p:pic>
        <p:nvPicPr>
          <p:cNvPr id="2" name="Logo" descr="A logo with a circle and text&#10;&#10;Description automatically generated with medium confidence">
            <a:extLst>
              <a:ext uri="{FF2B5EF4-FFF2-40B4-BE49-F238E27FC236}">
                <a16:creationId xmlns:a16="http://schemas.microsoft.com/office/drawing/2014/main" id="{BC527652-236D-BE3D-A1C6-EDCE213E5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517" y="3856938"/>
            <a:ext cx="2214000" cy="1039385"/>
          </a:xfrm>
          <a:prstGeom prst="rect">
            <a:avLst/>
          </a:prstGeom>
        </p:spPr>
      </p:pic>
      <p:sp>
        <p:nvSpPr>
          <p:cNvPr id="24" name="Placeholder for Title">
            <a:extLst>
              <a:ext uri="{FF2B5EF4-FFF2-40B4-BE49-F238E27FC236}">
                <a16:creationId xmlns:a16="http://schemas.microsoft.com/office/drawing/2014/main" id="{C0004B31-7E8F-A195-F26A-4A9726E366FA}"/>
              </a:ext>
            </a:extLst>
          </p:cNvPr>
          <p:cNvSpPr>
            <a:spLocks noGrp="1"/>
          </p:cNvSpPr>
          <p:nvPr>
            <p:ph type="title" hasCustomPrompt="1"/>
          </p:nvPr>
        </p:nvSpPr>
        <p:spPr>
          <a:xfrm>
            <a:off x="2413664" y="1178997"/>
            <a:ext cx="6324570" cy="2215713"/>
          </a:xfrm>
        </p:spPr>
        <p:txBody>
          <a:bodyPr/>
          <a:lstStyle>
            <a:lvl1pPr>
              <a:defRPr sz="5850">
                <a:solidFill>
                  <a:srgbClr val="FFFAE9"/>
                </a:solidFill>
              </a:defRPr>
            </a:lvl1pPr>
          </a:lstStyle>
          <a:p>
            <a:r>
              <a:rPr lang="en-GB"/>
              <a:t>Title</a:t>
            </a:r>
          </a:p>
        </p:txBody>
      </p:sp>
      <p:sp>
        <p:nvSpPr>
          <p:cNvPr id="6" name="Placeholder for Chapter">
            <a:extLst>
              <a:ext uri="{FF2B5EF4-FFF2-40B4-BE49-F238E27FC236}">
                <a16:creationId xmlns:a16="http://schemas.microsoft.com/office/drawing/2014/main" id="{5E38290E-462A-7B94-2F77-C5D882B057D4}"/>
              </a:ext>
            </a:extLst>
          </p:cNvPr>
          <p:cNvSpPr>
            <a:spLocks noGrp="1"/>
          </p:cNvSpPr>
          <p:nvPr>
            <p:ph type="body" sz="quarter" idx="16" hasCustomPrompt="1"/>
          </p:nvPr>
        </p:nvSpPr>
        <p:spPr>
          <a:xfrm>
            <a:off x="2539422" y="694503"/>
            <a:ext cx="6198812" cy="230833"/>
          </a:xfrm>
        </p:spPr>
        <p:txBody>
          <a:bodyPr lIns="90000" tIns="46800" rIns="90000" bIns="46800"/>
          <a:lstStyle>
            <a:lvl1pPr algn="l">
              <a:defRPr sz="1050" b="1">
                <a:solidFill>
                  <a:srgbClr val="FFFAE9"/>
                </a:solidFill>
              </a:defRPr>
            </a:lvl1pPr>
            <a:lvl2pPr algn="l">
              <a:buNone/>
              <a:defRPr sz="1050" b="1">
                <a:solidFill>
                  <a:srgbClr val="FFFAE9"/>
                </a:solidFill>
              </a:defRPr>
            </a:lvl2pPr>
          </a:lstStyle>
          <a:p>
            <a:pPr lvl="0"/>
            <a:r>
              <a:rPr lang="nl-NL" err="1"/>
              <a:t>Chapter</a:t>
            </a:r>
            <a:endParaRPr lang="nl-NL"/>
          </a:p>
          <a:p>
            <a:pPr lvl="0"/>
            <a:endParaRPr lang="nl-NL"/>
          </a:p>
          <a:p>
            <a:pPr lvl="1"/>
            <a:endParaRPr lang="fr-FR"/>
          </a:p>
        </p:txBody>
      </p:sp>
    </p:spTree>
    <p:extLst>
      <p:ext uri="{BB962C8B-B14F-4D97-AF65-F5344CB8AC3E}">
        <p14:creationId xmlns:p14="http://schemas.microsoft.com/office/powerpoint/2010/main" val="152250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hapter Divider without Photo Dawn">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09" y="5378345"/>
            <a:ext cx="965358" cy="213300"/>
          </a:xfrm>
          <a:prstGeom prst="rect">
            <a:avLst/>
          </a:prstGeom>
        </p:spPr>
        <p:txBody>
          <a:bodyPr/>
          <a:lstStyle>
            <a:lvl1pPr>
              <a:defRPr>
                <a:solidFill>
                  <a:schemeClr val="bg1">
                    <a:lumMod val="95000"/>
                  </a:schemeClr>
                </a:solidFill>
              </a:defRPr>
            </a:lvl1pPr>
          </a:lstStyle>
          <a:p>
            <a:fld id="{E82BF60E-8635-44AA-ADB6-D97CCB903E77}" type="datetime1">
              <a:rPr lang="en-GB" smtClean="0"/>
              <a:pPr/>
              <a:t>10/11/2025</a:t>
            </a:fld>
            <a:endParaRPr lang="en-GB"/>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4" y="5155448"/>
            <a:ext cx="218242" cy="210600"/>
          </a:xfrm>
          <a:prstGeom prst="rect">
            <a:avLst/>
          </a:prstGeom>
        </p:spPr>
        <p:txBody>
          <a:bodyPr/>
          <a:lstStyle>
            <a:lvl1pPr>
              <a:defRPr>
                <a:solidFill>
                  <a:schemeClr val="bg1">
                    <a:lumMod val="95000"/>
                  </a:schemeClr>
                </a:solidFill>
              </a:defRPr>
            </a:lvl1p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571999" y="5155448"/>
            <a:ext cx="4131468" cy="210600"/>
          </a:xfrm>
          <a:prstGeom prst="rect">
            <a:avLst/>
          </a:prstGeom>
        </p:spPr>
        <p:txBody>
          <a:bodyPr/>
          <a:lstStyle>
            <a:lvl1pPr>
              <a:defRPr>
                <a:solidFill>
                  <a:schemeClr val="bg1">
                    <a:lumMod val="95000"/>
                  </a:schemeClr>
                </a:solidFill>
              </a:defRPr>
            </a:lvl1pPr>
          </a:lstStyle>
          <a:p>
            <a:pPr algn="r"/>
            <a:r>
              <a:rPr lang="en-GB"/>
              <a:t>Organisation – Title presentation</a:t>
            </a:r>
          </a:p>
        </p:txBody>
      </p:sp>
      <p:grpSp>
        <p:nvGrpSpPr>
          <p:cNvPr id="19" name="Background">
            <a:extLst>
              <a:ext uri="{FF2B5EF4-FFF2-40B4-BE49-F238E27FC236}">
                <a16:creationId xmlns:a16="http://schemas.microsoft.com/office/drawing/2014/main" id="{4E61F7DE-84A4-9D5C-07DB-3E4F5DBEF4D3}"/>
              </a:ext>
            </a:extLst>
          </p:cNvPr>
          <p:cNvGrpSpPr/>
          <p:nvPr/>
        </p:nvGrpSpPr>
        <p:grpSpPr>
          <a:xfrm>
            <a:off x="0" y="1"/>
            <a:ext cx="9143381" cy="5143247"/>
            <a:chOff x="-1" y="0"/>
            <a:chExt cx="12191175" cy="6857663"/>
          </a:xfrm>
        </p:grpSpPr>
        <p:sp>
          <p:nvSpPr>
            <p:cNvPr id="10" name="Free-form: Shape 9">
              <a:extLst>
                <a:ext uri="{FF2B5EF4-FFF2-40B4-BE49-F238E27FC236}">
                  <a16:creationId xmlns:a16="http://schemas.microsoft.com/office/drawing/2014/main" id="{05306282-EBBA-8B2C-49C7-6775BA72C014}"/>
                </a:ext>
              </a:extLst>
            </p:cNvPr>
            <p:cNvSpPr/>
            <p:nvPr/>
          </p:nvSpPr>
          <p:spPr>
            <a:xfrm>
              <a:off x="-1" y="0"/>
              <a:ext cx="12191175" cy="6857536"/>
            </a:xfrm>
            <a:custGeom>
              <a:avLst/>
              <a:gdLst>
                <a:gd name="connsiteX0" fmla="*/ 0 w 12191175"/>
                <a:gd name="connsiteY0" fmla="*/ 0 h 6857536"/>
                <a:gd name="connsiteX1" fmla="*/ 12191175 w 12191175"/>
                <a:gd name="connsiteY1" fmla="*/ 0 h 6857536"/>
                <a:gd name="connsiteX2" fmla="*/ 12191175 w 12191175"/>
                <a:gd name="connsiteY2" fmla="*/ 6857536 h 6857536"/>
                <a:gd name="connsiteX3" fmla="*/ 0 w 12191175"/>
                <a:gd name="connsiteY3" fmla="*/ 6857536 h 6857536"/>
              </a:gdLst>
              <a:ahLst/>
              <a:cxnLst>
                <a:cxn ang="0">
                  <a:pos x="connsiteX0" y="connsiteY0"/>
                </a:cxn>
                <a:cxn ang="0">
                  <a:pos x="connsiteX1" y="connsiteY1"/>
                </a:cxn>
                <a:cxn ang="0">
                  <a:pos x="connsiteX2" y="connsiteY2"/>
                </a:cxn>
                <a:cxn ang="0">
                  <a:pos x="connsiteX3" y="connsiteY3"/>
                </a:cxn>
              </a:cxnLst>
              <a:rect l="l" t="t" r="r" b="b"/>
              <a:pathLst>
                <a:path w="12191175" h="6857536">
                  <a:moveTo>
                    <a:pt x="0" y="0"/>
                  </a:moveTo>
                  <a:lnTo>
                    <a:pt x="12191175" y="0"/>
                  </a:lnTo>
                  <a:lnTo>
                    <a:pt x="12191175" y="6857536"/>
                  </a:lnTo>
                  <a:lnTo>
                    <a:pt x="0" y="6857536"/>
                  </a:lnTo>
                  <a:close/>
                </a:path>
              </a:pathLst>
            </a:custGeom>
            <a:solidFill>
              <a:schemeClr val="accent6"/>
            </a:solidFill>
            <a:ln w="12690" cap="flat">
              <a:noFill/>
              <a:prstDash val="solid"/>
              <a:miter/>
            </a:ln>
          </p:spPr>
          <p:txBody>
            <a:bodyPr rtlCol="0" anchor="ctr"/>
            <a:lstStyle/>
            <a:p>
              <a:endParaRPr lang="nl-NL" sz="1050"/>
            </a:p>
          </p:txBody>
        </p:sp>
        <p:grpSp>
          <p:nvGrpSpPr>
            <p:cNvPr id="11" name="Graphic 5">
              <a:extLst>
                <a:ext uri="{FF2B5EF4-FFF2-40B4-BE49-F238E27FC236}">
                  <a16:creationId xmlns:a16="http://schemas.microsoft.com/office/drawing/2014/main" id="{0B3E396B-EBAC-6ECF-C30B-4060CFF8BE95}"/>
                </a:ext>
              </a:extLst>
            </p:cNvPr>
            <p:cNvGrpSpPr/>
            <p:nvPr/>
          </p:nvGrpSpPr>
          <p:grpSpPr>
            <a:xfrm>
              <a:off x="1055043" y="0"/>
              <a:ext cx="1846201" cy="6857663"/>
              <a:chOff x="1055043" y="0"/>
              <a:chExt cx="1846201" cy="6857663"/>
            </a:xfrm>
          </p:grpSpPr>
          <p:sp>
            <p:nvSpPr>
              <p:cNvPr id="12" name="Free-form: Shape 11">
                <a:extLst>
                  <a:ext uri="{FF2B5EF4-FFF2-40B4-BE49-F238E27FC236}">
                    <a16:creationId xmlns:a16="http://schemas.microsoft.com/office/drawing/2014/main" id="{0460CB0E-B201-A973-5D4E-67E4233EA908}"/>
                  </a:ext>
                </a:extLst>
              </p:cNvPr>
              <p:cNvSpPr/>
              <p:nvPr/>
            </p:nvSpPr>
            <p:spPr>
              <a:xfrm>
                <a:off x="1055043" y="0"/>
                <a:ext cx="1846201" cy="6857663"/>
              </a:xfrm>
              <a:custGeom>
                <a:avLst/>
                <a:gdLst>
                  <a:gd name="connsiteX0" fmla="*/ 1795405 w 1846201"/>
                  <a:gd name="connsiteY0" fmla="*/ 3420387 h 6857663"/>
                  <a:gd name="connsiteX1" fmla="*/ 1795405 w 1846201"/>
                  <a:gd name="connsiteY1" fmla="*/ 998025 h 6857663"/>
                  <a:gd name="connsiteX2" fmla="*/ 1846201 w 1846201"/>
                  <a:gd name="connsiteY2" fmla="*/ 0 h 6857663"/>
                  <a:gd name="connsiteX3" fmla="*/ 0 w 1846201"/>
                  <a:gd name="connsiteY3" fmla="*/ 0 h 6857663"/>
                  <a:gd name="connsiteX4" fmla="*/ 50797 w 1846201"/>
                  <a:gd name="connsiteY4" fmla="*/ 998025 h 6857663"/>
                  <a:gd name="connsiteX5" fmla="*/ 50797 w 1846201"/>
                  <a:gd name="connsiteY5" fmla="*/ 5859638 h 6857663"/>
                  <a:gd name="connsiteX6" fmla="*/ 0 w 1846201"/>
                  <a:gd name="connsiteY6" fmla="*/ 6857663 h 6857663"/>
                  <a:gd name="connsiteX7" fmla="*/ 1846201 w 1846201"/>
                  <a:gd name="connsiteY7" fmla="*/ 6857663 h 6857663"/>
                  <a:gd name="connsiteX8" fmla="*/ 1795405 w 1846201"/>
                  <a:gd name="connsiteY8" fmla="*/ 5859638 h 6857663"/>
                  <a:gd name="connsiteX9" fmla="*/ 1795405 w 1846201"/>
                  <a:gd name="connsiteY9" fmla="*/ 3420514 h 685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201" h="6857663">
                    <a:moveTo>
                      <a:pt x="1795405" y="3420387"/>
                    </a:moveTo>
                    <a:lnTo>
                      <a:pt x="1795405" y="998025"/>
                    </a:lnTo>
                    <a:cubicBezTo>
                      <a:pt x="1795405" y="583907"/>
                      <a:pt x="1807850" y="358243"/>
                      <a:pt x="1846201" y="0"/>
                    </a:cubicBezTo>
                    <a:lnTo>
                      <a:pt x="0" y="0"/>
                    </a:lnTo>
                    <a:cubicBezTo>
                      <a:pt x="38351" y="358116"/>
                      <a:pt x="50797" y="583907"/>
                      <a:pt x="50797" y="998025"/>
                    </a:cubicBezTo>
                    <a:lnTo>
                      <a:pt x="50797" y="5859638"/>
                    </a:lnTo>
                    <a:cubicBezTo>
                      <a:pt x="50797" y="6273630"/>
                      <a:pt x="38351" y="6499420"/>
                      <a:pt x="0" y="6857663"/>
                    </a:cubicBezTo>
                    <a:lnTo>
                      <a:pt x="1846201" y="6857663"/>
                    </a:lnTo>
                    <a:cubicBezTo>
                      <a:pt x="1807850" y="6499547"/>
                      <a:pt x="1795405" y="6273757"/>
                      <a:pt x="1795405" y="5859638"/>
                    </a:cubicBezTo>
                    <a:lnTo>
                      <a:pt x="1795405" y="3420514"/>
                    </a:lnTo>
                    <a:close/>
                  </a:path>
                </a:pathLst>
              </a:custGeom>
              <a:solidFill>
                <a:srgbClr val="C0AFDC"/>
              </a:solidFill>
              <a:ln w="12690" cap="flat">
                <a:noFill/>
                <a:prstDash val="solid"/>
                <a:miter/>
              </a:ln>
            </p:spPr>
            <p:txBody>
              <a:bodyPr rtlCol="0" anchor="ctr"/>
              <a:lstStyle/>
              <a:p>
                <a:endParaRPr lang="nl-NL" sz="1050"/>
              </a:p>
            </p:txBody>
          </p:sp>
          <p:sp>
            <p:nvSpPr>
              <p:cNvPr id="13" name="Free-form: Shape 12">
                <a:extLst>
                  <a:ext uri="{FF2B5EF4-FFF2-40B4-BE49-F238E27FC236}">
                    <a16:creationId xmlns:a16="http://schemas.microsoft.com/office/drawing/2014/main" id="{945F1B88-BE55-F7EE-94AA-659C00214655}"/>
                  </a:ext>
                </a:extLst>
              </p:cNvPr>
              <p:cNvSpPr/>
              <p:nvPr/>
            </p:nvSpPr>
            <p:spPr>
              <a:xfrm>
                <a:off x="1318677" y="0"/>
                <a:ext cx="1318805" cy="6857663"/>
              </a:xfrm>
              <a:custGeom>
                <a:avLst/>
                <a:gdLst>
                  <a:gd name="connsiteX0" fmla="*/ 1268009 w 1318805"/>
                  <a:gd name="connsiteY0" fmla="*/ 3420387 h 6857663"/>
                  <a:gd name="connsiteX1" fmla="*/ 1268009 w 1318805"/>
                  <a:gd name="connsiteY1" fmla="*/ 998025 h 6857663"/>
                  <a:gd name="connsiteX2" fmla="*/ 1318806 w 1318805"/>
                  <a:gd name="connsiteY2" fmla="*/ 0 h 6857663"/>
                  <a:gd name="connsiteX3" fmla="*/ 0 w 1318805"/>
                  <a:gd name="connsiteY3" fmla="*/ 0 h 6857663"/>
                  <a:gd name="connsiteX4" fmla="*/ 50797 w 1318805"/>
                  <a:gd name="connsiteY4" fmla="*/ 998025 h 6857663"/>
                  <a:gd name="connsiteX5" fmla="*/ 50797 w 1318805"/>
                  <a:gd name="connsiteY5" fmla="*/ 5859638 h 6857663"/>
                  <a:gd name="connsiteX6" fmla="*/ 0 w 1318805"/>
                  <a:gd name="connsiteY6" fmla="*/ 6857663 h 6857663"/>
                  <a:gd name="connsiteX7" fmla="*/ 1318806 w 1318805"/>
                  <a:gd name="connsiteY7" fmla="*/ 6857663 h 6857663"/>
                  <a:gd name="connsiteX8" fmla="*/ 1268009 w 1318805"/>
                  <a:gd name="connsiteY8" fmla="*/ 5859638 h 6857663"/>
                  <a:gd name="connsiteX9" fmla="*/ 1268009 w 1318805"/>
                  <a:gd name="connsiteY9" fmla="*/ 3420514 h 685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8805" h="6857663">
                    <a:moveTo>
                      <a:pt x="1268009" y="3420387"/>
                    </a:moveTo>
                    <a:lnTo>
                      <a:pt x="1268009" y="998025"/>
                    </a:lnTo>
                    <a:cubicBezTo>
                      <a:pt x="1268009" y="583907"/>
                      <a:pt x="1280454" y="358243"/>
                      <a:pt x="1318806" y="0"/>
                    </a:cubicBezTo>
                    <a:lnTo>
                      <a:pt x="0" y="0"/>
                    </a:lnTo>
                    <a:cubicBezTo>
                      <a:pt x="38351" y="358116"/>
                      <a:pt x="50797" y="583907"/>
                      <a:pt x="50797" y="998025"/>
                    </a:cubicBezTo>
                    <a:lnTo>
                      <a:pt x="50797" y="5859638"/>
                    </a:lnTo>
                    <a:cubicBezTo>
                      <a:pt x="50797" y="6273630"/>
                      <a:pt x="38351" y="6499420"/>
                      <a:pt x="0" y="6857663"/>
                    </a:cubicBezTo>
                    <a:lnTo>
                      <a:pt x="1318806" y="6857663"/>
                    </a:lnTo>
                    <a:cubicBezTo>
                      <a:pt x="1280454" y="6499547"/>
                      <a:pt x="1268009" y="6273757"/>
                      <a:pt x="1268009" y="5859638"/>
                    </a:cubicBezTo>
                    <a:lnTo>
                      <a:pt x="1268009" y="3420514"/>
                    </a:lnTo>
                    <a:close/>
                  </a:path>
                </a:pathLst>
              </a:custGeom>
              <a:solidFill>
                <a:srgbClr val="FFFAE9"/>
              </a:solidFill>
              <a:ln w="12690" cap="flat">
                <a:noFill/>
                <a:prstDash val="solid"/>
                <a:miter/>
              </a:ln>
            </p:spPr>
            <p:txBody>
              <a:bodyPr rtlCol="0" anchor="ctr"/>
              <a:lstStyle/>
              <a:p>
                <a:endParaRPr lang="nl-NL" sz="1050"/>
              </a:p>
            </p:txBody>
          </p:sp>
        </p:grpSp>
      </p:grpSp>
      <p:pic>
        <p:nvPicPr>
          <p:cNvPr id="2" name="Logo" descr="A logo with a circle and text&#10;&#10;Description automatically generated with medium confidence">
            <a:extLst>
              <a:ext uri="{FF2B5EF4-FFF2-40B4-BE49-F238E27FC236}">
                <a16:creationId xmlns:a16="http://schemas.microsoft.com/office/drawing/2014/main" id="{9B433603-7EAD-70AF-DEC6-014F5710D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517" y="3856938"/>
            <a:ext cx="2214000" cy="1039385"/>
          </a:xfrm>
          <a:prstGeom prst="rect">
            <a:avLst/>
          </a:prstGeom>
        </p:spPr>
      </p:pic>
      <p:sp>
        <p:nvSpPr>
          <p:cNvPr id="24" name="Placeholder for Title">
            <a:extLst>
              <a:ext uri="{FF2B5EF4-FFF2-40B4-BE49-F238E27FC236}">
                <a16:creationId xmlns:a16="http://schemas.microsoft.com/office/drawing/2014/main" id="{C0004B31-7E8F-A195-F26A-4A9726E366FA}"/>
              </a:ext>
            </a:extLst>
          </p:cNvPr>
          <p:cNvSpPr>
            <a:spLocks noGrp="1"/>
          </p:cNvSpPr>
          <p:nvPr>
            <p:ph type="title" hasCustomPrompt="1"/>
          </p:nvPr>
        </p:nvSpPr>
        <p:spPr>
          <a:xfrm>
            <a:off x="2413664" y="1178997"/>
            <a:ext cx="6324570" cy="2215713"/>
          </a:xfrm>
        </p:spPr>
        <p:txBody>
          <a:bodyPr/>
          <a:lstStyle>
            <a:lvl1pPr>
              <a:defRPr sz="5850">
                <a:solidFill>
                  <a:srgbClr val="FFFAE9"/>
                </a:solidFill>
              </a:defRPr>
            </a:lvl1pPr>
          </a:lstStyle>
          <a:p>
            <a:r>
              <a:rPr lang="en-GB"/>
              <a:t>Title</a:t>
            </a:r>
          </a:p>
        </p:txBody>
      </p:sp>
      <p:sp>
        <p:nvSpPr>
          <p:cNvPr id="6" name="Placeholder for Chapter">
            <a:extLst>
              <a:ext uri="{FF2B5EF4-FFF2-40B4-BE49-F238E27FC236}">
                <a16:creationId xmlns:a16="http://schemas.microsoft.com/office/drawing/2014/main" id="{2C6EC702-743D-F091-B1D5-B930A1CFD719}"/>
              </a:ext>
            </a:extLst>
          </p:cNvPr>
          <p:cNvSpPr>
            <a:spLocks noGrp="1"/>
          </p:cNvSpPr>
          <p:nvPr>
            <p:ph type="body" sz="quarter" idx="16" hasCustomPrompt="1"/>
          </p:nvPr>
        </p:nvSpPr>
        <p:spPr>
          <a:xfrm>
            <a:off x="2539422" y="694503"/>
            <a:ext cx="6198812" cy="230833"/>
          </a:xfrm>
        </p:spPr>
        <p:txBody>
          <a:bodyPr lIns="90000" tIns="46800" rIns="90000" bIns="46800"/>
          <a:lstStyle>
            <a:lvl1pPr algn="l">
              <a:defRPr sz="1050" b="1">
                <a:solidFill>
                  <a:srgbClr val="FFFAE9"/>
                </a:solidFill>
              </a:defRPr>
            </a:lvl1pPr>
            <a:lvl2pPr algn="l">
              <a:buNone/>
              <a:defRPr sz="1050" b="1">
                <a:solidFill>
                  <a:srgbClr val="FFFAE9"/>
                </a:solidFill>
              </a:defRPr>
            </a:lvl2pPr>
          </a:lstStyle>
          <a:p>
            <a:pPr lvl="0"/>
            <a:r>
              <a:rPr lang="nl-NL" err="1"/>
              <a:t>Chapter</a:t>
            </a:r>
            <a:endParaRPr lang="nl-NL"/>
          </a:p>
          <a:p>
            <a:pPr lvl="0"/>
            <a:endParaRPr lang="nl-NL"/>
          </a:p>
          <a:p>
            <a:pPr lvl="1"/>
            <a:endParaRPr lang="fr-FR"/>
          </a:p>
        </p:txBody>
      </p:sp>
    </p:spTree>
    <p:extLst>
      <p:ext uri="{BB962C8B-B14F-4D97-AF65-F5344CB8AC3E}">
        <p14:creationId xmlns:p14="http://schemas.microsoft.com/office/powerpoint/2010/main" val="3713367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losing 1">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10" y="5356800"/>
            <a:ext cx="965358" cy="213300"/>
          </a:xfrm>
          <a:prstGeom prst="rect">
            <a:avLst/>
          </a:prstGeom>
        </p:spPr>
        <p:txBody>
          <a:bodyPr/>
          <a:lstStyle/>
          <a:p>
            <a:fld id="{D651A655-E6BF-4831-AE74-1210D957B200}" type="datetime1">
              <a:rPr lang="en-GB" smtClean="0"/>
              <a:t>10/11/2025</a:t>
            </a:fld>
            <a:endParaRPr lang="en-GB"/>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5" y="514620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572000" y="5146200"/>
            <a:ext cx="4131468" cy="210600"/>
          </a:xfrm>
          <a:prstGeom prst="rect">
            <a:avLst/>
          </a:prstGeom>
        </p:spPr>
        <p:txBody>
          <a:bodyPr/>
          <a:lstStyle/>
          <a:p>
            <a:pPr algn="r"/>
            <a:r>
              <a:rPr lang="en-GB"/>
              <a:t>Organisation – Title presentation</a:t>
            </a:r>
          </a:p>
        </p:txBody>
      </p:sp>
      <p:grpSp>
        <p:nvGrpSpPr>
          <p:cNvPr id="37" name="Background">
            <a:extLst>
              <a:ext uri="{FF2B5EF4-FFF2-40B4-BE49-F238E27FC236}">
                <a16:creationId xmlns:a16="http://schemas.microsoft.com/office/drawing/2014/main" id="{D8FBF56D-9847-C897-E8B9-3ABD1BE354FF}"/>
              </a:ext>
            </a:extLst>
          </p:cNvPr>
          <p:cNvGrpSpPr/>
          <p:nvPr/>
        </p:nvGrpSpPr>
        <p:grpSpPr>
          <a:xfrm>
            <a:off x="0" y="1"/>
            <a:ext cx="9144000" cy="5143595"/>
            <a:chOff x="0" y="0"/>
            <a:chExt cx="12192000" cy="6858127"/>
          </a:xfrm>
        </p:grpSpPr>
        <p:sp>
          <p:nvSpPr>
            <p:cNvPr id="34" name="Free-form: Shape 33">
              <a:extLst>
                <a:ext uri="{FF2B5EF4-FFF2-40B4-BE49-F238E27FC236}">
                  <a16:creationId xmlns:a16="http://schemas.microsoft.com/office/drawing/2014/main" id="{46B341F5-CE03-1BF5-4560-61C3F8AF71F9}"/>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0097A2"/>
            </a:solidFill>
            <a:ln w="12700" cap="flat">
              <a:noFill/>
              <a:prstDash val="solid"/>
              <a:miter/>
            </a:ln>
          </p:spPr>
          <p:txBody>
            <a:bodyPr rtlCol="0" anchor="ctr"/>
            <a:lstStyle/>
            <a:p>
              <a:endParaRPr lang="nl-NL" sz="1050"/>
            </a:p>
          </p:txBody>
        </p:sp>
        <p:sp>
          <p:nvSpPr>
            <p:cNvPr id="35" name="Free-form: Shape 34">
              <a:extLst>
                <a:ext uri="{FF2B5EF4-FFF2-40B4-BE49-F238E27FC236}">
                  <a16:creationId xmlns:a16="http://schemas.microsoft.com/office/drawing/2014/main" id="{E65C65A1-4346-50DE-6FEE-3E62FF217601}"/>
                </a:ext>
              </a:extLst>
            </p:cNvPr>
            <p:cNvSpPr/>
            <p:nvPr/>
          </p:nvSpPr>
          <p:spPr>
            <a:xfrm>
              <a:off x="10669016" y="0"/>
              <a:ext cx="1522983" cy="6858000"/>
            </a:xfrm>
            <a:custGeom>
              <a:avLst/>
              <a:gdLst>
                <a:gd name="connsiteX0" fmla="*/ 50800 w 1522983"/>
                <a:gd name="connsiteY0" fmla="*/ 5859907 h 6858000"/>
                <a:gd name="connsiteX1" fmla="*/ 0 w 1522983"/>
                <a:gd name="connsiteY1" fmla="*/ 6858000 h 6858000"/>
                <a:gd name="connsiteX2" fmla="*/ 1522984 w 1522983"/>
                <a:gd name="connsiteY2" fmla="*/ 6858000 h 6858000"/>
                <a:gd name="connsiteX3" fmla="*/ 1522984 w 1522983"/>
                <a:gd name="connsiteY3" fmla="*/ 0 h 6858000"/>
                <a:gd name="connsiteX4" fmla="*/ 0 w 1522983"/>
                <a:gd name="connsiteY4" fmla="*/ 0 h 6858000"/>
                <a:gd name="connsiteX5" fmla="*/ 50800 w 1522983"/>
                <a:gd name="connsiteY5" fmla="*/ 998093 h 6858000"/>
                <a:gd name="connsiteX6" fmla="*/ 50800 w 1522983"/>
                <a:gd name="connsiteY6" fmla="*/ 58600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983" h="6858000">
                  <a:moveTo>
                    <a:pt x="50800" y="5859907"/>
                  </a:moveTo>
                  <a:cubicBezTo>
                    <a:pt x="50800" y="6273927"/>
                    <a:pt x="38353" y="6499733"/>
                    <a:pt x="0" y="6858000"/>
                  </a:cubicBezTo>
                  <a:lnTo>
                    <a:pt x="1522984" y="6858000"/>
                  </a:lnTo>
                  <a:lnTo>
                    <a:pt x="1522984" y="0"/>
                  </a:lnTo>
                  <a:lnTo>
                    <a:pt x="0" y="0"/>
                  </a:lnTo>
                  <a:cubicBezTo>
                    <a:pt x="38353" y="358140"/>
                    <a:pt x="50800" y="583946"/>
                    <a:pt x="50800" y="998093"/>
                  </a:cubicBezTo>
                  <a:lnTo>
                    <a:pt x="50800" y="5860034"/>
                  </a:lnTo>
                  <a:close/>
                </a:path>
              </a:pathLst>
            </a:custGeom>
            <a:solidFill>
              <a:srgbClr val="1ECAD3"/>
            </a:solidFill>
            <a:ln w="12700" cap="flat">
              <a:noFill/>
              <a:prstDash val="solid"/>
              <a:miter/>
            </a:ln>
          </p:spPr>
          <p:txBody>
            <a:bodyPr rtlCol="0" anchor="ctr"/>
            <a:lstStyle/>
            <a:p>
              <a:endParaRPr lang="nl-NL" sz="1050"/>
            </a:p>
          </p:txBody>
        </p:sp>
        <p:sp>
          <p:nvSpPr>
            <p:cNvPr id="36" name="Free-form: Shape 35">
              <a:extLst>
                <a:ext uri="{FF2B5EF4-FFF2-40B4-BE49-F238E27FC236}">
                  <a16:creationId xmlns:a16="http://schemas.microsoft.com/office/drawing/2014/main" id="{54D3DA23-7431-CBC8-EF73-56D765807931}"/>
                </a:ext>
              </a:extLst>
            </p:cNvPr>
            <p:cNvSpPr/>
            <p:nvPr/>
          </p:nvSpPr>
          <p:spPr>
            <a:xfrm>
              <a:off x="10932794" y="0"/>
              <a:ext cx="1259205" cy="6858127"/>
            </a:xfrm>
            <a:custGeom>
              <a:avLst/>
              <a:gdLst>
                <a:gd name="connsiteX0" fmla="*/ 1259205 w 1259205"/>
                <a:gd name="connsiteY0" fmla="*/ 0 h 6858127"/>
                <a:gd name="connsiteX1" fmla="*/ 0 w 1259205"/>
                <a:gd name="connsiteY1" fmla="*/ 0 h 6858127"/>
                <a:gd name="connsiteX2" fmla="*/ 50800 w 1259205"/>
                <a:gd name="connsiteY2" fmla="*/ 998093 h 6858127"/>
                <a:gd name="connsiteX3" fmla="*/ 50800 w 1259205"/>
                <a:gd name="connsiteY3" fmla="*/ 5860034 h 6858127"/>
                <a:gd name="connsiteX4" fmla="*/ 0 w 1259205"/>
                <a:gd name="connsiteY4" fmla="*/ 6858127 h 6858127"/>
                <a:gd name="connsiteX5" fmla="*/ 1259205 w 1259205"/>
                <a:gd name="connsiteY5" fmla="*/ 6858127 h 6858127"/>
                <a:gd name="connsiteX6" fmla="*/ 1259205 w 1259205"/>
                <a:gd name="connsiteY6" fmla="*/ 0 h 68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205" h="6858127">
                  <a:moveTo>
                    <a:pt x="1259205" y="0"/>
                  </a:moveTo>
                  <a:lnTo>
                    <a:pt x="0" y="0"/>
                  </a:lnTo>
                  <a:cubicBezTo>
                    <a:pt x="38354" y="358140"/>
                    <a:pt x="50800" y="583946"/>
                    <a:pt x="50800" y="998093"/>
                  </a:cubicBezTo>
                  <a:lnTo>
                    <a:pt x="50800" y="5860034"/>
                  </a:lnTo>
                  <a:cubicBezTo>
                    <a:pt x="50800" y="6274054"/>
                    <a:pt x="38354" y="6499860"/>
                    <a:pt x="0" y="6858127"/>
                  </a:cubicBezTo>
                  <a:lnTo>
                    <a:pt x="1259205" y="6858127"/>
                  </a:lnTo>
                  <a:lnTo>
                    <a:pt x="1259205" y="0"/>
                  </a:lnTo>
                  <a:close/>
                </a:path>
              </a:pathLst>
            </a:custGeom>
            <a:solidFill>
              <a:srgbClr val="FFFAE9"/>
            </a:solidFill>
            <a:ln w="12700" cap="flat">
              <a:noFill/>
              <a:prstDash val="solid"/>
              <a:miter/>
            </a:ln>
          </p:spPr>
          <p:txBody>
            <a:bodyPr rtlCol="0" anchor="ctr"/>
            <a:lstStyle/>
            <a:p>
              <a:endParaRPr lang="nl-NL" sz="1050"/>
            </a:p>
          </p:txBody>
        </p:sp>
      </p:grpSp>
      <p:sp>
        <p:nvSpPr>
          <p:cNvPr id="15" name="Placeholder for Job Title">
            <a:extLst>
              <a:ext uri="{FF2B5EF4-FFF2-40B4-BE49-F238E27FC236}">
                <a16:creationId xmlns:a16="http://schemas.microsoft.com/office/drawing/2014/main" id="{13831243-9F67-8512-B3E1-907E5E680C1E}"/>
              </a:ext>
            </a:extLst>
          </p:cNvPr>
          <p:cNvSpPr>
            <a:spLocks noGrp="1"/>
          </p:cNvSpPr>
          <p:nvPr>
            <p:ph type="body" sz="quarter" idx="14" hasCustomPrompt="1"/>
          </p:nvPr>
        </p:nvSpPr>
        <p:spPr>
          <a:xfrm>
            <a:off x="854237" y="3809636"/>
            <a:ext cx="2894076" cy="189000"/>
          </a:xfrm>
        </p:spPr>
        <p:txBody>
          <a:bodyPr/>
          <a:lstStyle>
            <a:lvl1pPr algn="l">
              <a:defRPr sz="1050" b="0">
                <a:solidFill>
                  <a:srgbClr val="FFFAE9"/>
                </a:solidFill>
              </a:defRPr>
            </a:lvl1pPr>
          </a:lstStyle>
          <a:p>
            <a:pPr lvl="0"/>
            <a:r>
              <a:rPr lang="en-GB"/>
              <a:t>Job Title</a:t>
            </a:r>
          </a:p>
        </p:txBody>
      </p:sp>
      <p:sp>
        <p:nvSpPr>
          <p:cNvPr id="20" name="Placeholder for Nam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860489" y="3614896"/>
            <a:ext cx="2894076" cy="189000"/>
          </a:xfrm>
        </p:spPr>
        <p:txBody>
          <a:bodyPr/>
          <a:lstStyle>
            <a:lvl1pPr algn="l">
              <a:defRPr sz="1050" b="1">
                <a:solidFill>
                  <a:srgbClr val="FFFAE9"/>
                </a:solidFill>
              </a:defRPr>
            </a:lvl1pPr>
          </a:lstStyle>
          <a:p>
            <a:pPr lvl="0"/>
            <a:r>
              <a:rPr lang="en-GB"/>
              <a:t>Name</a:t>
            </a:r>
          </a:p>
        </p:txBody>
      </p:sp>
      <p:sp>
        <p:nvSpPr>
          <p:cNvPr id="25" name="Thanks for your attention">
            <a:extLst>
              <a:ext uri="{FF2B5EF4-FFF2-40B4-BE49-F238E27FC236}">
                <a16:creationId xmlns:a16="http://schemas.microsoft.com/office/drawing/2014/main" id="{CBD3439A-BDFB-3F21-9767-40C5DC8B194B}"/>
              </a:ext>
            </a:extLst>
          </p:cNvPr>
          <p:cNvSpPr>
            <a:spLocks noGrp="1"/>
          </p:cNvSpPr>
          <p:nvPr>
            <p:ph type="body" sz="quarter" idx="22" hasCustomPrompt="1"/>
          </p:nvPr>
        </p:nvSpPr>
        <p:spPr>
          <a:xfrm>
            <a:off x="854237" y="1748439"/>
            <a:ext cx="6527638" cy="1288256"/>
          </a:xfrm>
        </p:spPr>
        <p:txBody>
          <a:bodyPr/>
          <a:lstStyle>
            <a:lvl1pPr>
              <a:lnSpc>
                <a:spcPct val="80000"/>
              </a:lnSpc>
              <a:defRPr sz="4950">
                <a:solidFill>
                  <a:schemeClr val="bg2"/>
                </a:solidFill>
                <a:latin typeface="+mj-lt"/>
              </a:defRPr>
            </a:lvl1pPr>
          </a:lstStyle>
          <a:p>
            <a:pPr lvl="0"/>
            <a:r>
              <a:rPr lang="en-GB"/>
              <a:t>Closing text</a:t>
            </a:r>
            <a:endParaRPr lang="fr-FR"/>
          </a:p>
        </p:txBody>
      </p:sp>
      <p:sp>
        <p:nvSpPr>
          <p:cNvPr id="19" name="Placeholder for Url">
            <a:extLst>
              <a:ext uri="{FF2B5EF4-FFF2-40B4-BE49-F238E27FC236}">
                <a16:creationId xmlns:a16="http://schemas.microsoft.com/office/drawing/2014/main" id="{893B12BF-AFF5-1894-E633-AF316AB200AA}"/>
              </a:ext>
            </a:extLst>
          </p:cNvPr>
          <p:cNvSpPr>
            <a:spLocks noGrp="1"/>
          </p:cNvSpPr>
          <p:nvPr>
            <p:ph type="body" sz="quarter" idx="21" hasCustomPrompt="1"/>
          </p:nvPr>
        </p:nvSpPr>
        <p:spPr>
          <a:xfrm>
            <a:off x="860488" y="4530457"/>
            <a:ext cx="2538000" cy="189000"/>
          </a:xfrm>
        </p:spPr>
        <p:txBody>
          <a:bodyPr/>
          <a:lstStyle>
            <a:lvl1pPr algn="l">
              <a:defRPr sz="1050" b="0">
                <a:solidFill>
                  <a:srgbClr val="FFFAE9"/>
                </a:solidFill>
              </a:defRPr>
            </a:lvl1pPr>
          </a:lstStyle>
          <a:p>
            <a:pPr lvl="0"/>
            <a:r>
              <a:rPr lang="en-GB" err="1"/>
              <a:t>Url</a:t>
            </a:r>
            <a:endParaRPr lang="en-GB"/>
          </a:p>
        </p:txBody>
      </p:sp>
      <p:sp>
        <p:nvSpPr>
          <p:cNvPr id="23" name="Placeholder for Phone Number">
            <a:extLst>
              <a:ext uri="{FF2B5EF4-FFF2-40B4-BE49-F238E27FC236}">
                <a16:creationId xmlns:a16="http://schemas.microsoft.com/office/drawing/2014/main" id="{0E1461AE-46DF-05A5-1A45-6295DEB80D0F}"/>
              </a:ext>
            </a:extLst>
          </p:cNvPr>
          <p:cNvSpPr>
            <a:spLocks noGrp="1"/>
          </p:cNvSpPr>
          <p:nvPr>
            <p:ph type="body" sz="quarter" idx="19" hasCustomPrompt="1"/>
          </p:nvPr>
        </p:nvSpPr>
        <p:spPr>
          <a:xfrm>
            <a:off x="860489" y="4341457"/>
            <a:ext cx="2894076" cy="189000"/>
          </a:xfrm>
        </p:spPr>
        <p:txBody>
          <a:bodyPr/>
          <a:lstStyle>
            <a:lvl1pPr algn="l">
              <a:defRPr sz="1050" b="0">
                <a:solidFill>
                  <a:srgbClr val="FFFAE9"/>
                </a:solidFill>
              </a:defRPr>
            </a:lvl1pPr>
          </a:lstStyle>
          <a:p>
            <a:pPr lvl="0"/>
            <a:r>
              <a:rPr lang="en-GB"/>
              <a:t>Phone number</a:t>
            </a:r>
          </a:p>
        </p:txBody>
      </p:sp>
      <p:sp>
        <p:nvSpPr>
          <p:cNvPr id="17" name="Placeholder for mail address">
            <a:extLst>
              <a:ext uri="{FF2B5EF4-FFF2-40B4-BE49-F238E27FC236}">
                <a16:creationId xmlns:a16="http://schemas.microsoft.com/office/drawing/2014/main" id="{3B2F9C3D-3D3B-CA75-1F26-47B4FC9BAB6D}"/>
              </a:ext>
            </a:extLst>
          </p:cNvPr>
          <p:cNvSpPr>
            <a:spLocks noGrp="1"/>
          </p:cNvSpPr>
          <p:nvPr>
            <p:ph type="body" sz="quarter" idx="18" hasCustomPrompt="1"/>
          </p:nvPr>
        </p:nvSpPr>
        <p:spPr>
          <a:xfrm>
            <a:off x="860490" y="4149422"/>
            <a:ext cx="2894076" cy="189000"/>
          </a:xfrm>
        </p:spPr>
        <p:txBody>
          <a:bodyPr/>
          <a:lstStyle>
            <a:lvl1pPr algn="l">
              <a:defRPr sz="1050" b="0">
                <a:solidFill>
                  <a:srgbClr val="FFFAE9"/>
                </a:solidFill>
              </a:defRPr>
            </a:lvl1pPr>
          </a:lstStyle>
          <a:p>
            <a:pPr lvl="0"/>
            <a:r>
              <a:rPr lang="en-GB"/>
              <a:t>Email address</a:t>
            </a:r>
          </a:p>
        </p:txBody>
      </p:sp>
      <p:pic>
        <p:nvPicPr>
          <p:cNvPr id="2" name="Logo" descr="A logo with a circle and text&#10;&#10;Description automatically generated with medium confidence">
            <a:extLst>
              <a:ext uri="{FF2B5EF4-FFF2-40B4-BE49-F238E27FC236}">
                <a16:creationId xmlns:a16="http://schemas.microsoft.com/office/drawing/2014/main" id="{F553363B-15C6-D96B-6E38-2B56FEBBD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29" y="246490"/>
            <a:ext cx="2214000" cy="1039385"/>
          </a:xfrm>
          <a:prstGeom prst="rect">
            <a:avLst/>
          </a:prstGeom>
        </p:spPr>
      </p:pic>
    </p:spTree>
    <p:extLst>
      <p:ext uri="{BB962C8B-B14F-4D97-AF65-F5344CB8AC3E}">
        <p14:creationId xmlns:p14="http://schemas.microsoft.com/office/powerpoint/2010/main" val="1208135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2">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29937" y="5390110"/>
            <a:ext cx="965358" cy="213300"/>
          </a:xfrm>
          <a:prstGeom prst="rect">
            <a:avLst/>
          </a:prstGeom>
        </p:spPr>
        <p:txBody>
          <a:bodyPr/>
          <a:lstStyle/>
          <a:p>
            <a:fld id="{4B6B8904-E8FB-4CF6-966F-DF7BD4FB1D7C}" type="datetime1">
              <a:rPr lang="en-GB" smtClean="0"/>
              <a:t>10/11/2025</a:t>
            </a:fld>
            <a:endParaRPr lang="en-GB"/>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4" y="5155448"/>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571999" y="5155448"/>
            <a:ext cx="4131468" cy="210600"/>
          </a:xfrm>
          <a:prstGeom prst="rect">
            <a:avLst/>
          </a:prstGeom>
        </p:spPr>
        <p:txBody>
          <a:bodyPr/>
          <a:lstStyle/>
          <a:p>
            <a:pPr algn="r"/>
            <a:r>
              <a:rPr lang="en-GB"/>
              <a:t>Organisation – Title presentation</a:t>
            </a:r>
          </a:p>
        </p:txBody>
      </p:sp>
      <p:grpSp>
        <p:nvGrpSpPr>
          <p:cNvPr id="41" name="Background">
            <a:extLst>
              <a:ext uri="{FF2B5EF4-FFF2-40B4-BE49-F238E27FC236}">
                <a16:creationId xmlns:a16="http://schemas.microsoft.com/office/drawing/2014/main" id="{BD2CE89A-C4F1-EE5A-072C-3CEE278562ED}"/>
              </a:ext>
            </a:extLst>
          </p:cNvPr>
          <p:cNvGrpSpPr/>
          <p:nvPr/>
        </p:nvGrpSpPr>
        <p:grpSpPr>
          <a:xfrm>
            <a:off x="0" y="1"/>
            <a:ext cx="9142256" cy="5142614"/>
            <a:chOff x="0" y="0"/>
            <a:chExt cx="12189674" cy="6856819"/>
          </a:xfrm>
        </p:grpSpPr>
        <p:sp>
          <p:nvSpPr>
            <p:cNvPr id="35" name="Free-form: Shape 34">
              <a:extLst>
                <a:ext uri="{FF2B5EF4-FFF2-40B4-BE49-F238E27FC236}">
                  <a16:creationId xmlns:a16="http://schemas.microsoft.com/office/drawing/2014/main" id="{7C0CA21D-53B6-07CA-9F1D-2D455AAFE1E1}"/>
                </a:ext>
              </a:extLst>
            </p:cNvPr>
            <p:cNvSpPr/>
            <p:nvPr/>
          </p:nvSpPr>
          <p:spPr>
            <a:xfrm>
              <a:off x="0" y="0"/>
              <a:ext cx="12189674" cy="6856692"/>
            </a:xfrm>
            <a:custGeom>
              <a:avLst/>
              <a:gdLst>
                <a:gd name="connsiteX0" fmla="*/ 0 w 12189674"/>
                <a:gd name="connsiteY0" fmla="*/ 0 h 6856692"/>
                <a:gd name="connsiteX1" fmla="*/ 12189674 w 12189674"/>
                <a:gd name="connsiteY1" fmla="*/ 0 h 6856692"/>
                <a:gd name="connsiteX2" fmla="*/ 12189674 w 12189674"/>
                <a:gd name="connsiteY2" fmla="*/ 6856692 h 6856692"/>
                <a:gd name="connsiteX3" fmla="*/ 0 w 12189674"/>
                <a:gd name="connsiteY3" fmla="*/ 6856692 h 6856692"/>
              </a:gdLst>
              <a:ahLst/>
              <a:cxnLst>
                <a:cxn ang="0">
                  <a:pos x="connsiteX0" y="connsiteY0"/>
                </a:cxn>
                <a:cxn ang="0">
                  <a:pos x="connsiteX1" y="connsiteY1"/>
                </a:cxn>
                <a:cxn ang="0">
                  <a:pos x="connsiteX2" y="connsiteY2"/>
                </a:cxn>
                <a:cxn ang="0">
                  <a:pos x="connsiteX3" y="connsiteY3"/>
                </a:cxn>
              </a:cxnLst>
              <a:rect l="l" t="t" r="r" b="b"/>
              <a:pathLst>
                <a:path w="12189674" h="6856692">
                  <a:moveTo>
                    <a:pt x="0" y="0"/>
                  </a:moveTo>
                  <a:lnTo>
                    <a:pt x="12189674" y="0"/>
                  </a:lnTo>
                  <a:lnTo>
                    <a:pt x="12189674" y="6856692"/>
                  </a:lnTo>
                  <a:lnTo>
                    <a:pt x="0" y="6856692"/>
                  </a:lnTo>
                  <a:close/>
                </a:path>
              </a:pathLst>
            </a:custGeom>
            <a:noFill/>
            <a:ln w="12690" cap="flat">
              <a:noFill/>
              <a:prstDash val="solid"/>
              <a:miter/>
            </a:ln>
          </p:spPr>
          <p:txBody>
            <a:bodyPr rtlCol="0" anchor="ctr"/>
            <a:lstStyle/>
            <a:p>
              <a:endParaRPr lang="nl-NL" sz="1050"/>
            </a:p>
          </p:txBody>
        </p:sp>
        <p:sp>
          <p:nvSpPr>
            <p:cNvPr id="36" name="Free-form: Shape 35">
              <a:extLst>
                <a:ext uri="{FF2B5EF4-FFF2-40B4-BE49-F238E27FC236}">
                  <a16:creationId xmlns:a16="http://schemas.microsoft.com/office/drawing/2014/main" id="{E8FC528E-BCC2-5906-5D80-7A6C7B7D34A8}"/>
                </a:ext>
              </a:extLst>
            </p:cNvPr>
            <p:cNvSpPr/>
            <p:nvPr/>
          </p:nvSpPr>
          <p:spPr>
            <a:xfrm>
              <a:off x="7110643" y="0"/>
              <a:ext cx="5079030" cy="6856692"/>
            </a:xfrm>
            <a:custGeom>
              <a:avLst/>
              <a:gdLst>
                <a:gd name="connsiteX0" fmla="*/ 0 w 5079030"/>
                <a:gd name="connsiteY0" fmla="*/ 0 h 6856692"/>
                <a:gd name="connsiteX1" fmla="*/ 5079031 w 5079030"/>
                <a:gd name="connsiteY1" fmla="*/ 0 h 6856692"/>
                <a:gd name="connsiteX2" fmla="*/ 5079031 w 5079030"/>
                <a:gd name="connsiteY2" fmla="*/ 6856692 h 6856692"/>
                <a:gd name="connsiteX3" fmla="*/ 0 w 5079030"/>
                <a:gd name="connsiteY3" fmla="*/ 6856692 h 6856692"/>
              </a:gdLst>
              <a:ahLst/>
              <a:cxnLst>
                <a:cxn ang="0">
                  <a:pos x="connsiteX0" y="connsiteY0"/>
                </a:cxn>
                <a:cxn ang="0">
                  <a:pos x="connsiteX1" y="connsiteY1"/>
                </a:cxn>
                <a:cxn ang="0">
                  <a:pos x="connsiteX2" y="connsiteY2"/>
                </a:cxn>
                <a:cxn ang="0">
                  <a:pos x="connsiteX3" y="connsiteY3"/>
                </a:cxn>
              </a:cxnLst>
              <a:rect l="l" t="t" r="r" b="b"/>
              <a:pathLst>
                <a:path w="5079030" h="6856692">
                  <a:moveTo>
                    <a:pt x="0" y="0"/>
                  </a:moveTo>
                  <a:lnTo>
                    <a:pt x="5079031" y="0"/>
                  </a:lnTo>
                  <a:lnTo>
                    <a:pt x="5079031" y="6856692"/>
                  </a:lnTo>
                  <a:lnTo>
                    <a:pt x="0" y="6856692"/>
                  </a:lnTo>
                  <a:close/>
                </a:path>
              </a:pathLst>
            </a:custGeom>
            <a:solidFill>
              <a:srgbClr val="0097A2"/>
            </a:solidFill>
            <a:ln w="12690" cap="flat">
              <a:noFill/>
              <a:prstDash val="solid"/>
              <a:miter/>
            </a:ln>
          </p:spPr>
          <p:txBody>
            <a:bodyPr rtlCol="0" anchor="ctr"/>
            <a:lstStyle/>
            <a:p>
              <a:endParaRPr lang="nl-NL" sz="1050"/>
            </a:p>
          </p:txBody>
        </p:sp>
        <p:sp>
          <p:nvSpPr>
            <p:cNvPr id="38" name="Free-form: Shape 37">
              <a:extLst>
                <a:ext uri="{FF2B5EF4-FFF2-40B4-BE49-F238E27FC236}">
                  <a16:creationId xmlns:a16="http://schemas.microsoft.com/office/drawing/2014/main" id="{0800877A-2565-CE76-B8CE-250768FA97BC}"/>
                </a:ext>
              </a:extLst>
            </p:cNvPr>
            <p:cNvSpPr/>
            <p:nvPr/>
          </p:nvSpPr>
          <p:spPr>
            <a:xfrm>
              <a:off x="7516076" y="0"/>
              <a:ext cx="659257" cy="6856819"/>
            </a:xfrm>
            <a:custGeom>
              <a:avLst/>
              <a:gdLst>
                <a:gd name="connsiteX0" fmla="*/ 659258 w 659257"/>
                <a:gd name="connsiteY0" fmla="*/ 0 h 6856819"/>
                <a:gd name="connsiteX1" fmla="*/ 608341 w 659257"/>
                <a:gd name="connsiteY1" fmla="*/ 997903 h 6856819"/>
                <a:gd name="connsiteX2" fmla="*/ 608341 w 659257"/>
                <a:gd name="connsiteY2" fmla="*/ 5858917 h 6856819"/>
                <a:gd name="connsiteX3" fmla="*/ 659258 w 659257"/>
                <a:gd name="connsiteY3" fmla="*/ 6856819 h 6856819"/>
                <a:gd name="connsiteX4" fmla="*/ 0 w 659257"/>
                <a:gd name="connsiteY4" fmla="*/ 6856819 h 6856819"/>
                <a:gd name="connsiteX5" fmla="*/ 0 w 659257"/>
                <a:gd name="connsiteY5" fmla="*/ 0 h 6856819"/>
                <a:gd name="connsiteX6" fmla="*/ 659258 w 659257"/>
                <a:gd name="connsiteY6" fmla="*/ 0 h 685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257" h="6856819">
                  <a:moveTo>
                    <a:pt x="659258" y="0"/>
                  </a:moveTo>
                  <a:cubicBezTo>
                    <a:pt x="620912" y="358072"/>
                    <a:pt x="608341" y="583835"/>
                    <a:pt x="608341" y="997903"/>
                  </a:cubicBezTo>
                  <a:lnTo>
                    <a:pt x="608341" y="5858917"/>
                  </a:lnTo>
                  <a:cubicBezTo>
                    <a:pt x="608341" y="6272985"/>
                    <a:pt x="620785" y="6498620"/>
                    <a:pt x="659258" y="6856819"/>
                  </a:cubicBezTo>
                  <a:lnTo>
                    <a:pt x="0" y="6856819"/>
                  </a:lnTo>
                  <a:lnTo>
                    <a:pt x="0" y="0"/>
                  </a:lnTo>
                  <a:lnTo>
                    <a:pt x="659258" y="0"/>
                  </a:lnTo>
                  <a:close/>
                </a:path>
              </a:pathLst>
            </a:custGeom>
            <a:solidFill>
              <a:srgbClr val="1ECAD3"/>
            </a:solidFill>
            <a:ln w="12690" cap="flat">
              <a:noFill/>
              <a:prstDash val="solid"/>
              <a:miter/>
            </a:ln>
          </p:spPr>
          <p:txBody>
            <a:bodyPr rtlCol="0" anchor="ctr"/>
            <a:lstStyle/>
            <a:p>
              <a:endParaRPr lang="nl-NL" sz="1050"/>
            </a:p>
          </p:txBody>
        </p:sp>
        <p:sp>
          <p:nvSpPr>
            <p:cNvPr id="39" name="Free-form: Shape 38">
              <a:extLst>
                <a:ext uri="{FF2B5EF4-FFF2-40B4-BE49-F238E27FC236}">
                  <a16:creationId xmlns:a16="http://schemas.microsoft.com/office/drawing/2014/main" id="{F647D5CB-909A-B8CF-17A3-066F6BBFFB28}"/>
                </a:ext>
              </a:extLst>
            </p:cNvPr>
            <p:cNvSpPr/>
            <p:nvPr/>
          </p:nvSpPr>
          <p:spPr>
            <a:xfrm>
              <a:off x="6593089" y="0"/>
              <a:ext cx="1318643" cy="6856819"/>
            </a:xfrm>
            <a:custGeom>
              <a:avLst/>
              <a:gdLst>
                <a:gd name="connsiteX0" fmla="*/ 50790 w 1318643"/>
                <a:gd name="connsiteY0" fmla="*/ 997903 h 6856819"/>
                <a:gd name="connsiteX1" fmla="*/ 0 w 1318643"/>
                <a:gd name="connsiteY1" fmla="*/ 0 h 6856819"/>
                <a:gd name="connsiteX2" fmla="*/ 1318644 w 1318643"/>
                <a:gd name="connsiteY2" fmla="*/ 0 h 6856819"/>
                <a:gd name="connsiteX3" fmla="*/ 1267854 w 1318643"/>
                <a:gd name="connsiteY3" fmla="*/ 997903 h 6856819"/>
                <a:gd name="connsiteX4" fmla="*/ 1267854 w 1318643"/>
                <a:gd name="connsiteY4" fmla="*/ 5858917 h 6856819"/>
                <a:gd name="connsiteX5" fmla="*/ 1318644 w 1318643"/>
                <a:gd name="connsiteY5" fmla="*/ 6856819 h 6856819"/>
                <a:gd name="connsiteX6" fmla="*/ 0 w 1318643"/>
                <a:gd name="connsiteY6" fmla="*/ 6856819 h 6856819"/>
                <a:gd name="connsiteX7" fmla="*/ 50790 w 1318643"/>
                <a:gd name="connsiteY7" fmla="*/ 5858917 h 6856819"/>
                <a:gd name="connsiteX8" fmla="*/ 50790 w 1318643"/>
                <a:gd name="connsiteY8" fmla="*/ 997903 h 685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643" h="6856819">
                  <a:moveTo>
                    <a:pt x="50790" y="997903"/>
                  </a:moveTo>
                  <a:cubicBezTo>
                    <a:pt x="50790" y="583835"/>
                    <a:pt x="38347" y="358199"/>
                    <a:pt x="0" y="0"/>
                  </a:cubicBezTo>
                  <a:lnTo>
                    <a:pt x="1318644" y="0"/>
                  </a:lnTo>
                  <a:cubicBezTo>
                    <a:pt x="1280297" y="358072"/>
                    <a:pt x="1267854" y="583835"/>
                    <a:pt x="1267854" y="997903"/>
                  </a:cubicBezTo>
                  <a:lnTo>
                    <a:pt x="1267854" y="5858917"/>
                  </a:lnTo>
                  <a:cubicBezTo>
                    <a:pt x="1267854" y="6272857"/>
                    <a:pt x="1280297" y="6498620"/>
                    <a:pt x="1318644" y="6856819"/>
                  </a:cubicBezTo>
                  <a:lnTo>
                    <a:pt x="0" y="6856819"/>
                  </a:lnTo>
                  <a:cubicBezTo>
                    <a:pt x="38347" y="6498748"/>
                    <a:pt x="50790" y="6272985"/>
                    <a:pt x="50790" y="5858917"/>
                  </a:cubicBezTo>
                  <a:lnTo>
                    <a:pt x="50790" y="997903"/>
                  </a:lnTo>
                  <a:close/>
                </a:path>
              </a:pathLst>
            </a:custGeom>
            <a:solidFill>
              <a:srgbClr val="FFFAE9"/>
            </a:solidFill>
            <a:ln w="12690" cap="flat">
              <a:noFill/>
              <a:prstDash val="solid"/>
              <a:miter/>
            </a:ln>
          </p:spPr>
          <p:txBody>
            <a:bodyPr rtlCol="0" anchor="ctr"/>
            <a:lstStyle/>
            <a:p>
              <a:endParaRPr lang="nl-NL" sz="1050"/>
            </a:p>
          </p:txBody>
        </p:sp>
      </p:grpSp>
      <p:sp>
        <p:nvSpPr>
          <p:cNvPr id="28" name="Placeholder for Url">
            <a:extLst>
              <a:ext uri="{FF2B5EF4-FFF2-40B4-BE49-F238E27FC236}">
                <a16:creationId xmlns:a16="http://schemas.microsoft.com/office/drawing/2014/main" id="{2438E664-F597-73D8-0BEB-D39127BBFBED}"/>
              </a:ext>
            </a:extLst>
          </p:cNvPr>
          <p:cNvSpPr>
            <a:spLocks noGrp="1"/>
          </p:cNvSpPr>
          <p:nvPr>
            <p:ph type="body" sz="quarter" idx="21" hasCustomPrompt="1"/>
          </p:nvPr>
        </p:nvSpPr>
        <p:spPr>
          <a:xfrm>
            <a:off x="6334371" y="4435766"/>
            <a:ext cx="2538000" cy="189000"/>
          </a:xfrm>
        </p:spPr>
        <p:txBody>
          <a:bodyPr/>
          <a:lstStyle>
            <a:lvl1pPr algn="ctr">
              <a:defRPr sz="1050" b="0">
                <a:solidFill>
                  <a:srgbClr val="FFFAE9"/>
                </a:solidFill>
              </a:defRPr>
            </a:lvl1pPr>
          </a:lstStyle>
          <a:p>
            <a:pPr lvl="0"/>
            <a:r>
              <a:rPr lang="en-GB" err="1"/>
              <a:t>Url</a:t>
            </a:r>
            <a:endParaRPr lang="en-GB"/>
          </a:p>
        </p:txBody>
      </p:sp>
      <p:sp>
        <p:nvSpPr>
          <p:cNvPr id="13" name="Placeholder for Phone Number">
            <a:extLst>
              <a:ext uri="{FF2B5EF4-FFF2-40B4-BE49-F238E27FC236}">
                <a16:creationId xmlns:a16="http://schemas.microsoft.com/office/drawing/2014/main" id="{2895F15C-2435-37C4-601C-5E04845F6185}"/>
              </a:ext>
            </a:extLst>
          </p:cNvPr>
          <p:cNvSpPr>
            <a:spLocks noGrp="1"/>
          </p:cNvSpPr>
          <p:nvPr>
            <p:ph type="body" sz="quarter" idx="19" hasCustomPrompt="1"/>
          </p:nvPr>
        </p:nvSpPr>
        <p:spPr>
          <a:xfrm>
            <a:off x="6334371" y="4229635"/>
            <a:ext cx="2538000" cy="189000"/>
          </a:xfrm>
        </p:spPr>
        <p:txBody>
          <a:bodyPr/>
          <a:lstStyle>
            <a:lvl1pPr algn="ctr">
              <a:defRPr sz="1050" b="0">
                <a:solidFill>
                  <a:srgbClr val="FFFAE9"/>
                </a:solidFill>
              </a:defRPr>
            </a:lvl1pPr>
          </a:lstStyle>
          <a:p>
            <a:pPr lvl="0"/>
            <a:r>
              <a:rPr lang="en-GB"/>
              <a:t>Phone number</a:t>
            </a:r>
          </a:p>
        </p:txBody>
      </p:sp>
      <p:sp>
        <p:nvSpPr>
          <p:cNvPr id="16" name="Placeholder for mail address">
            <a:extLst>
              <a:ext uri="{FF2B5EF4-FFF2-40B4-BE49-F238E27FC236}">
                <a16:creationId xmlns:a16="http://schemas.microsoft.com/office/drawing/2014/main" id="{E3483F3C-215D-8008-0EC1-8B90BF583A5C}"/>
              </a:ext>
            </a:extLst>
          </p:cNvPr>
          <p:cNvSpPr>
            <a:spLocks noGrp="1"/>
          </p:cNvSpPr>
          <p:nvPr>
            <p:ph type="body" sz="quarter" idx="18" hasCustomPrompt="1"/>
          </p:nvPr>
        </p:nvSpPr>
        <p:spPr>
          <a:xfrm>
            <a:off x="6250267" y="4023503"/>
            <a:ext cx="2706209" cy="189000"/>
          </a:xfrm>
        </p:spPr>
        <p:txBody>
          <a:bodyPr/>
          <a:lstStyle>
            <a:lvl1pPr algn="ctr">
              <a:defRPr sz="1200" b="0">
                <a:solidFill>
                  <a:srgbClr val="FFFAE9"/>
                </a:solidFill>
              </a:defRPr>
            </a:lvl1pPr>
          </a:lstStyle>
          <a:p>
            <a:pPr lvl="0"/>
            <a:r>
              <a:rPr lang="en-GB"/>
              <a:t>Email address</a:t>
            </a:r>
          </a:p>
        </p:txBody>
      </p:sp>
      <p:sp>
        <p:nvSpPr>
          <p:cNvPr id="15" name="Placeholder for Job Title">
            <a:extLst>
              <a:ext uri="{FF2B5EF4-FFF2-40B4-BE49-F238E27FC236}">
                <a16:creationId xmlns:a16="http://schemas.microsoft.com/office/drawing/2014/main" id="{13831243-9F67-8512-B3E1-907E5E680C1E}"/>
              </a:ext>
            </a:extLst>
          </p:cNvPr>
          <p:cNvSpPr>
            <a:spLocks noGrp="1"/>
          </p:cNvSpPr>
          <p:nvPr>
            <p:ph type="body" sz="quarter" idx="14" hasCustomPrompt="1"/>
          </p:nvPr>
        </p:nvSpPr>
        <p:spPr>
          <a:xfrm>
            <a:off x="6334371" y="3665741"/>
            <a:ext cx="2538000" cy="189000"/>
          </a:xfrm>
        </p:spPr>
        <p:txBody>
          <a:bodyPr/>
          <a:lstStyle>
            <a:lvl1pPr algn="ctr">
              <a:defRPr sz="1050" b="0">
                <a:solidFill>
                  <a:srgbClr val="FFFAE9"/>
                </a:solidFill>
              </a:defRPr>
            </a:lvl1pPr>
          </a:lstStyle>
          <a:p>
            <a:pPr lvl="0"/>
            <a:r>
              <a:rPr lang="en-GB"/>
              <a:t>Job Title</a:t>
            </a:r>
          </a:p>
        </p:txBody>
      </p:sp>
      <p:sp>
        <p:nvSpPr>
          <p:cNvPr id="20" name="Placeholder for Nam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6334371" y="3467597"/>
            <a:ext cx="2538000" cy="189000"/>
          </a:xfrm>
        </p:spPr>
        <p:txBody>
          <a:bodyPr/>
          <a:lstStyle>
            <a:lvl1pPr algn="ctr">
              <a:defRPr sz="1050" b="1">
                <a:solidFill>
                  <a:srgbClr val="FFFAE9"/>
                </a:solidFill>
              </a:defRPr>
            </a:lvl1pPr>
          </a:lstStyle>
          <a:p>
            <a:pPr lvl="0"/>
            <a:r>
              <a:rPr lang="en-GB"/>
              <a:t>Name</a:t>
            </a:r>
          </a:p>
        </p:txBody>
      </p:sp>
      <p:pic>
        <p:nvPicPr>
          <p:cNvPr id="9" name="Logo" descr="A logo with a circle and text&#10;&#10;Description automatically generated with medium confidence">
            <a:extLst>
              <a:ext uri="{FF2B5EF4-FFF2-40B4-BE49-F238E27FC236}">
                <a16:creationId xmlns:a16="http://schemas.microsoft.com/office/drawing/2014/main" id="{C9A5222C-E7B2-2012-D940-38F279012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295" y="247591"/>
            <a:ext cx="2214000" cy="1039385"/>
          </a:xfrm>
          <a:prstGeom prst="rect">
            <a:avLst/>
          </a:prstGeom>
        </p:spPr>
      </p:pic>
      <p:sp>
        <p:nvSpPr>
          <p:cNvPr id="2" name="Placeholder for hoto">
            <a:extLst>
              <a:ext uri="{FF2B5EF4-FFF2-40B4-BE49-F238E27FC236}">
                <a16:creationId xmlns:a16="http://schemas.microsoft.com/office/drawing/2014/main" id="{B79CA75B-4A22-4DF4-0331-C5CC0E8080F5}"/>
              </a:ext>
            </a:extLst>
          </p:cNvPr>
          <p:cNvSpPr>
            <a:spLocks noGrp="1"/>
          </p:cNvSpPr>
          <p:nvPr>
            <p:ph type="pic" sz="quarter" idx="15" hasCustomPrompt="1"/>
          </p:nvPr>
        </p:nvSpPr>
        <p:spPr>
          <a:xfrm>
            <a:off x="0" y="0"/>
            <a:ext cx="4995863" cy="5143152"/>
          </a:xfrm>
          <a:custGeom>
            <a:avLst/>
            <a:gdLst>
              <a:gd name="connsiteX0" fmla="*/ 0 w 6661150"/>
              <a:gd name="connsiteY0" fmla="*/ 0 h 6857536"/>
              <a:gd name="connsiteX1" fmla="*/ 6661150 w 6661150"/>
              <a:gd name="connsiteY1" fmla="*/ 0 h 6857536"/>
              <a:gd name="connsiteX2" fmla="*/ 6661150 w 6661150"/>
              <a:gd name="connsiteY2" fmla="*/ 5330 h 6857536"/>
              <a:gd name="connsiteX3" fmla="*/ 6601676 w 6661150"/>
              <a:gd name="connsiteY3" fmla="*/ 5330 h 6857536"/>
              <a:gd name="connsiteX4" fmla="*/ 6652382 w 6661150"/>
              <a:gd name="connsiteY4" fmla="*/ 1001578 h 6857536"/>
              <a:gd name="connsiteX5" fmla="*/ 6652382 w 6661150"/>
              <a:gd name="connsiteY5" fmla="*/ 5854533 h 6857536"/>
              <a:gd name="connsiteX6" fmla="*/ 6601676 w 6661150"/>
              <a:gd name="connsiteY6" fmla="*/ 6850781 h 6857536"/>
              <a:gd name="connsiteX7" fmla="*/ 6661150 w 6661150"/>
              <a:gd name="connsiteY7" fmla="*/ 6850781 h 6857536"/>
              <a:gd name="connsiteX8" fmla="*/ 6661150 w 6661150"/>
              <a:gd name="connsiteY8" fmla="*/ 6857536 h 6857536"/>
              <a:gd name="connsiteX9" fmla="*/ 0 w 6661150"/>
              <a:gd name="connsiteY9" fmla="*/ 6857536 h 68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1150" h="6857536">
                <a:moveTo>
                  <a:pt x="0" y="0"/>
                </a:moveTo>
                <a:lnTo>
                  <a:pt x="6661150" y="0"/>
                </a:lnTo>
                <a:lnTo>
                  <a:pt x="6661150" y="5330"/>
                </a:lnTo>
                <a:lnTo>
                  <a:pt x="6601676" y="5330"/>
                </a:lnTo>
                <a:cubicBezTo>
                  <a:pt x="6639959" y="362935"/>
                  <a:pt x="6652382" y="588197"/>
                  <a:pt x="6652382" y="1001578"/>
                </a:cubicBezTo>
                <a:lnTo>
                  <a:pt x="6652382" y="5854533"/>
                </a:lnTo>
                <a:cubicBezTo>
                  <a:pt x="6652382" y="6267914"/>
                  <a:pt x="6639959" y="6493302"/>
                  <a:pt x="6601676" y="6850781"/>
                </a:cubicBezTo>
                <a:lnTo>
                  <a:pt x="6661150" y="6850781"/>
                </a:lnTo>
                <a:lnTo>
                  <a:pt x="6661150" y="6857536"/>
                </a:lnTo>
                <a:lnTo>
                  <a:pt x="0" y="6857536"/>
                </a:lnTo>
                <a:close/>
              </a:path>
            </a:pathLst>
          </a:custGeom>
          <a:solidFill>
            <a:schemeClr val="bg1">
              <a:lumMod val="95000"/>
            </a:schemeClr>
          </a:solidFill>
        </p:spPr>
        <p:txBody>
          <a:bodyPr wrap="square" tIns="2880000">
            <a:noAutofit/>
          </a:bodyPr>
          <a:lstStyle>
            <a:lvl1pPr algn="ctr">
              <a:defRPr b="0"/>
            </a:lvl1pPr>
          </a:lstStyle>
          <a:p>
            <a:r>
              <a:rPr lang="en-GB"/>
              <a:t>Click icon to insert a photo</a:t>
            </a:r>
          </a:p>
        </p:txBody>
      </p:sp>
      <p:sp>
        <p:nvSpPr>
          <p:cNvPr id="27" name="Thanks for your attention">
            <a:extLst>
              <a:ext uri="{FF2B5EF4-FFF2-40B4-BE49-F238E27FC236}">
                <a16:creationId xmlns:a16="http://schemas.microsoft.com/office/drawing/2014/main" id="{DEED3163-175D-915A-C99A-116669DA3829}"/>
              </a:ext>
            </a:extLst>
          </p:cNvPr>
          <p:cNvSpPr>
            <a:spLocks noGrp="1"/>
          </p:cNvSpPr>
          <p:nvPr>
            <p:ph type="body" sz="quarter" idx="20" hasCustomPrompt="1"/>
          </p:nvPr>
        </p:nvSpPr>
        <p:spPr>
          <a:xfrm>
            <a:off x="6315321" y="2339816"/>
            <a:ext cx="2538000" cy="302871"/>
          </a:xfrm>
          <a:noFill/>
        </p:spPr>
        <p:txBody>
          <a:bodyPr wrap="square" rtlCol="0">
            <a:spAutoFit/>
          </a:bodyPr>
          <a:lstStyle>
            <a:lvl1pPr algn="ctr">
              <a:lnSpc>
                <a:spcPct val="82000"/>
              </a:lnSpc>
              <a:defRPr lang="fr-FR" sz="2400" dirty="0">
                <a:solidFill>
                  <a:srgbClr val="FFFAE9"/>
                </a:solidFill>
                <a:latin typeface="+mj-lt"/>
              </a:defRPr>
            </a:lvl1pPr>
          </a:lstStyle>
          <a:p>
            <a:pPr lvl="0"/>
            <a:r>
              <a:rPr lang="en-GB"/>
              <a:t>Closing text</a:t>
            </a:r>
            <a:endParaRPr lang="fr-FR"/>
          </a:p>
        </p:txBody>
      </p:sp>
    </p:spTree>
    <p:extLst>
      <p:ext uri="{BB962C8B-B14F-4D97-AF65-F5344CB8AC3E}">
        <p14:creationId xmlns:p14="http://schemas.microsoft.com/office/powerpoint/2010/main" val="4005088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3">
    <p:spTree>
      <p:nvGrpSpPr>
        <p:cNvPr id="1" name=""/>
        <p:cNvGrpSpPr/>
        <p:nvPr/>
      </p:nvGrpSpPr>
      <p:grpSpPr>
        <a:xfrm>
          <a:off x="0" y="0"/>
          <a:ext cx="0" cy="0"/>
          <a:chOff x="0" y="0"/>
          <a:chExt cx="0" cy="0"/>
        </a:xfrm>
      </p:grpSpPr>
      <p:grpSp>
        <p:nvGrpSpPr>
          <p:cNvPr id="14" name="Background">
            <a:extLst>
              <a:ext uri="{FF2B5EF4-FFF2-40B4-BE49-F238E27FC236}">
                <a16:creationId xmlns:a16="http://schemas.microsoft.com/office/drawing/2014/main" id="{ED18F142-4DE8-29EB-5DF8-BCE612E9EBF3}"/>
              </a:ext>
            </a:extLst>
          </p:cNvPr>
          <p:cNvGrpSpPr/>
          <p:nvPr/>
        </p:nvGrpSpPr>
        <p:grpSpPr>
          <a:xfrm>
            <a:off x="0" y="1"/>
            <a:ext cx="9142256" cy="5142614"/>
            <a:chOff x="0" y="0"/>
            <a:chExt cx="12189674" cy="6856819"/>
          </a:xfrm>
        </p:grpSpPr>
        <p:sp>
          <p:nvSpPr>
            <p:cNvPr id="16" name="Free-form: Shape 15">
              <a:extLst>
                <a:ext uri="{FF2B5EF4-FFF2-40B4-BE49-F238E27FC236}">
                  <a16:creationId xmlns:a16="http://schemas.microsoft.com/office/drawing/2014/main" id="{92AA7792-8FA8-F18F-9A23-EF850687093A}"/>
                </a:ext>
              </a:extLst>
            </p:cNvPr>
            <p:cNvSpPr/>
            <p:nvPr/>
          </p:nvSpPr>
          <p:spPr>
            <a:xfrm>
              <a:off x="0" y="0"/>
              <a:ext cx="12189674" cy="6856692"/>
            </a:xfrm>
            <a:custGeom>
              <a:avLst/>
              <a:gdLst>
                <a:gd name="connsiteX0" fmla="*/ 0 w 12189674"/>
                <a:gd name="connsiteY0" fmla="*/ 0 h 6856692"/>
                <a:gd name="connsiteX1" fmla="*/ 12189674 w 12189674"/>
                <a:gd name="connsiteY1" fmla="*/ 0 h 6856692"/>
                <a:gd name="connsiteX2" fmla="*/ 12189674 w 12189674"/>
                <a:gd name="connsiteY2" fmla="*/ 6856692 h 6856692"/>
                <a:gd name="connsiteX3" fmla="*/ 0 w 12189674"/>
                <a:gd name="connsiteY3" fmla="*/ 6856692 h 6856692"/>
              </a:gdLst>
              <a:ahLst/>
              <a:cxnLst>
                <a:cxn ang="0">
                  <a:pos x="connsiteX0" y="connsiteY0"/>
                </a:cxn>
                <a:cxn ang="0">
                  <a:pos x="connsiteX1" y="connsiteY1"/>
                </a:cxn>
                <a:cxn ang="0">
                  <a:pos x="connsiteX2" y="connsiteY2"/>
                </a:cxn>
                <a:cxn ang="0">
                  <a:pos x="connsiteX3" y="connsiteY3"/>
                </a:cxn>
              </a:cxnLst>
              <a:rect l="l" t="t" r="r" b="b"/>
              <a:pathLst>
                <a:path w="12189674" h="6856692">
                  <a:moveTo>
                    <a:pt x="0" y="0"/>
                  </a:moveTo>
                  <a:lnTo>
                    <a:pt x="12189674" y="0"/>
                  </a:lnTo>
                  <a:lnTo>
                    <a:pt x="12189674" y="6856692"/>
                  </a:lnTo>
                  <a:lnTo>
                    <a:pt x="0" y="6856692"/>
                  </a:lnTo>
                  <a:close/>
                </a:path>
              </a:pathLst>
            </a:custGeom>
            <a:noFill/>
            <a:ln w="12690" cap="flat">
              <a:noFill/>
              <a:prstDash val="solid"/>
              <a:miter/>
            </a:ln>
          </p:spPr>
          <p:txBody>
            <a:bodyPr rtlCol="0" anchor="ctr"/>
            <a:lstStyle/>
            <a:p>
              <a:endParaRPr lang="nl-NL" sz="1050"/>
            </a:p>
          </p:txBody>
        </p:sp>
        <p:sp>
          <p:nvSpPr>
            <p:cNvPr id="17" name="Free-form: Shape 16">
              <a:extLst>
                <a:ext uri="{FF2B5EF4-FFF2-40B4-BE49-F238E27FC236}">
                  <a16:creationId xmlns:a16="http://schemas.microsoft.com/office/drawing/2014/main" id="{1675921D-4B2F-59A0-CFF5-8CF89E62FD7E}"/>
                </a:ext>
              </a:extLst>
            </p:cNvPr>
            <p:cNvSpPr/>
            <p:nvPr/>
          </p:nvSpPr>
          <p:spPr>
            <a:xfrm>
              <a:off x="7110643" y="0"/>
              <a:ext cx="5079030" cy="6856692"/>
            </a:xfrm>
            <a:custGeom>
              <a:avLst/>
              <a:gdLst>
                <a:gd name="connsiteX0" fmla="*/ 0 w 5079030"/>
                <a:gd name="connsiteY0" fmla="*/ 0 h 6856692"/>
                <a:gd name="connsiteX1" fmla="*/ 5079031 w 5079030"/>
                <a:gd name="connsiteY1" fmla="*/ 0 h 6856692"/>
                <a:gd name="connsiteX2" fmla="*/ 5079031 w 5079030"/>
                <a:gd name="connsiteY2" fmla="*/ 6856692 h 6856692"/>
                <a:gd name="connsiteX3" fmla="*/ 0 w 5079030"/>
                <a:gd name="connsiteY3" fmla="*/ 6856692 h 6856692"/>
              </a:gdLst>
              <a:ahLst/>
              <a:cxnLst>
                <a:cxn ang="0">
                  <a:pos x="connsiteX0" y="connsiteY0"/>
                </a:cxn>
                <a:cxn ang="0">
                  <a:pos x="connsiteX1" y="connsiteY1"/>
                </a:cxn>
                <a:cxn ang="0">
                  <a:pos x="connsiteX2" y="connsiteY2"/>
                </a:cxn>
                <a:cxn ang="0">
                  <a:pos x="connsiteX3" y="connsiteY3"/>
                </a:cxn>
              </a:cxnLst>
              <a:rect l="l" t="t" r="r" b="b"/>
              <a:pathLst>
                <a:path w="5079030" h="6856692">
                  <a:moveTo>
                    <a:pt x="0" y="0"/>
                  </a:moveTo>
                  <a:lnTo>
                    <a:pt x="5079031" y="0"/>
                  </a:lnTo>
                  <a:lnTo>
                    <a:pt x="5079031" y="6856692"/>
                  </a:lnTo>
                  <a:lnTo>
                    <a:pt x="0" y="6856692"/>
                  </a:lnTo>
                  <a:close/>
                </a:path>
              </a:pathLst>
            </a:custGeom>
            <a:solidFill>
              <a:srgbClr val="0097A2"/>
            </a:solidFill>
            <a:ln w="12690" cap="flat">
              <a:noFill/>
              <a:prstDash val="solid"/>
              <a:miter/>
            </a:ln>
          </p:spPr>
          <p:txBody>
            <a:bodyPr rtlCol="0" anchor="ctr"/>
            <a:lstStyle/>
            <a:p>
              <a:endParaRPr lang="nl-NL" sz="1050"/>
            </a:p>
          </p:txBody>
        </p:sp>
        <p:sp>
          <p:nvSpPr>
            <p:cNvPr id="21" name="Free-form: Shape 20">
              <a:extLst>
                <a:ext uri="{FF2B5EF4-FFF2-40B4-BE49-F238E27FC236}">
                  <a16:creationId xmlns:a16="http://schemas.microsoft.com/office/drawing/2014/main" id="{D11AE95E-FDAB-A351-74B6-E331134DCA2D}"/>
                </a:ext>
              </a:extLst>
            </p:cNvPr>
            <p:cNvSpPr/>
            <p:nvPr/>
          </p:nvSpPr>
          <p:spPr>
            <a:xfrm>
              <a:off x="7516076" y="0"/>
              <a:ext cx="659257" cy="6856819"/>
            </a:xfrm>
            <a:custGeom>
              <a:avLst/>
              <a:gdLst>
                <a:gd name="connsiteX0" fmla="*/ 659258 w 659257"/>
                <a:gd name="connsiteY0" fmla="*/ 0 h 6856819"/>
                <a:gd name="connsiteX1" fmla="*/ 608341 w 659257"/>
                <a:gd name="connsiteY1" fmla="*/ 997903 h 6856819"/>
                <a:gd name="connsiteX2" fmla="*/ 608341 w 659257"/>
                <a:gd name="connsiteY2" fmla="*/ 5858917 h 6856819"/>
                <a:gd name="connsiteX3" fmla="*/ 659258 w 659257"/>
                <a:gd name="connsiteY3" fmla="*/ 6856819 h 6856819"/>
                <a:gd name="connsiteX4" fmla="*/ 0 w 659257"/>
                <a:gd name="connsiteY4" fmla="*/ 6856819 h 6856819"/>
                <a:gd name="connsiteX5" fmla="*/ 0 w 659257"/>
                <a:gd name="connsiteY5" fmla="*/ 0 h 6856819"/>
                <a:gd name="connsiteX6" fmla="*/ 659258 w 659257"/>
                <a:gd name="connsiteY6" fmla="*/ 0 h 685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257" h="6856819">
                  <a:moveTo>
                    <a:pt x="659258" y="0"/>
                  </a:moveTo>
                  <a:cubicBezTo>
                    <a:pt x="620912" y="358072"/>
                    <a:pt x="608341" y="583835"/>
                    <a:pt x="608341" y="997903"/>
                  </a:cubicBezTo>
                  <a:lnTo>
                    <a:pt x="608341" y="5858917"/>
                  </a:lnTo>
                  <a:cubicBezTo>
                    <a:pt x="608341" y="6272985"/>
                    <a:pt x="620785" y="6498620"/>
                    <a:pt x="659258" y="6856819"/>
                  </a:cubicBezTo>
                  <a:lnTo>
                    <a:pt x="0" y="6856819"/>
                  </a:lnTo>
                  <a:lnTo>
                    <a:pt x="0" y="0"/>
                  </a:lnTo>
                  <a:lnTo>
                    <a:pt x="659258" y="0"/>
                  </a:lnTo>
                  <a:close/>
                </a:path>
              </a:pathLst>
            </a:custGeom>
            <a:solidFill>
              <a:srgbClr val="1ECAD3"/>
            </a:solidFill>
            <a:ln w="12690" cap="flat">
              <a:noFill/>
              <a:prstDash val="solid"/>
              <a:miter/>
            </a:ln>
          </p:spPr>
          <p:txBody>
            <a:bodyPr rtlCol="0" anchor="ctr"/>
            <a:lstStyle/>
            <a:p>
              <a:endParaRPr lang="nl-NL" sz="1050"/>
            </a:p>
          </p:txBody>
        </p:sp>
        <p:sp>
          <p:nvSpPr>
            <p:cNvPr id="22" name="Free-form: Shape 21">
              <a:extLst>
                <a:ext uri="{FF2B5EF4-FFF2-40B4-BE49-F238E27FC236}">
                  <a16:creationId xmlns:a16="http://schemas.microsoft.com/office/drawing/2014/main" id="{8BE8AD7E-78FF-7719-D2A0-B007B90DC564}"/>
                </a:ext>
              </a:extLst>
            </p:cNvPr>
            <p:cNvSpPr/>
            <p:nvPr/>
          </p:nvSpPr>
          <p:spPr>
            <a:xfrm>
              <a:off x="6593089" y="0"/>
              <a:ext cx="1318643" cy="6856819"/>
            </a:xfrm>
            <a:custGeom>
              <a:avLst/>
              <a:gdLst>
                <a:gd name="connsiteX0" fmla="*/ 50790 w 1318643"/>
                <a:gd name="connsiteY0" fmla="*/ 997903 h 6856819"/>
                <a:gd name="connsiteX1" fmla="*/ 0 w 1318643"/>
                <a:gd name="connsiteY1" fmla="*/ 0 h 6856819"/>
                <a:gd name="connsiteX2" fmla="*/ 1318644 w 1318643"/>
                <a:gd name="connsiteY2" fmla="*/ 0 h 6856819"/>
                <a:gd name="connsiteX3" fmla="*/ 1267854 w 1318643"/>
                <a:gd name="connsiteY3" fmla="*/ 997903 h 6856819"/>
                <a:gd name="connsiteX4" fmla="*/ 1267854 w 1318643"/>
                <a:gd name="connsiteY4" fmla="*/ 5858917 h 6856819"/>
                <a:gd name="connsiteX5" fmla="*/ 1318644 w 1318643"/>
                <a:gd name="connsiteY5" fmla="*/ 6856819 h 6856819"/>
                <a:gd name="connsiteX6" fmla="*/ 0 w 1318643"/>
                <a:gd name="connsiteY6" fmla="*/ 6856819 h 6856819"/>
                <a:gd name="connsiteX7" fmla="*/ 50790 w 1318643"/>
                <a:gd name="connsiteY7" fmla="*/ 5858917 h 6856819"/>
                <a:gd name="connsiteX8" fmla="*/ 50790 w 1318643"/>
                <a:gd name="connsiteY8" fmla="*/ 997903 h 685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643" h="6856819">
                  <a:moveTo>
                    <a:pt x="50790" y="997903"/>
                  </a:moveTo>
                  <a:cubicBezTo>
                    <a:pt x="50790" y="583835"/>
                    <a:pt x="38347" y="358199"/>
                    <a:pt x="0" y="0"/>
                  </a:cubicBezTo>
                  <a:lnTo>
                    <a:pt x="1318644" y="0"/>
                  </a:lnTo>
                  <a:cubicBezTo>
                    <a:pt x="1280297" y="358072"/>
                    <a:pt x="1267854" y="583835"/>
                    <a:pt x="1267854" y="997903"/>
                  </a:cubicBezTo>
                  <a:lnTo>
                    <a:pt x="1267854" y="5858917"/>
                  </a:lnTo>
                  <a:cubicBezTo>
                    <a:pt x="1267854" y="6272857"/>
                    <a:pt x="1280297" y="6498620"/>
                    <a:pt x="1318644" y="6856819"/>
                  </a:cubicBezTo>
                  <a:lnTo>
                    <a:pt x="0" y="6856819"/>
                  </a:lnTo>
                  <a:cubicBezTo>
                    <a:pt x="38347" y="6498748"/>
                    <a:pt x="50790" y="6272985"/>
                    <a:pt x="50790" y="5858917"/>
                  </a:cubicBezTo>
                  <a:lnTo>
                    <a:pt x="50790" y="997903"/>
                  </a:lnTo>
                  <a:close/>
                </a:path>
              </a:pathLst>
            </a:custGeom>
            <a:solidFill>
              <a:srgbClr val="FFFAE9"/>
            </a:solidFill>
            <a:ln w="12690" cap="flat">
              <a:noFill/>
              <a:prstDash val="solid"/>
              <a:miter/>
            </a:ln>
          </p:spPr>
          <p:txBody>
            <a:bodyPr rtlCol="0" anchor="ctr"/>
            <a:lstStyle/>
            <a:p>
              <a:endParaRPr lang="nl-NL" sz="1050"/>
            </a:p>
          </p:txBody>
        </p:sp>
      </p:grpSp>
      <p:sp>
        <p:nvSpPr>
          <p:cNvPr id="3" name="Placeholder for Date">
            <a:extLst>
              <a:ext uri="{FF2B5EF4-FFF2-40B4-BE49-F238E27FC236}">
                <a16:creationId xmlns:a16="http://schemas.microsoft.com/office/drawing/2014/main" id="{F56AC230-D2F3-09AE-0A9D-D74DA27B5A60}"/>
              </a:ext>
            </a:extLst>
          </p:cNvPr>
          <p:cNvSpPr>
            <a:spLocks noGrp="1"/>
          </p:cNvSpPr>
          <p:nvPr>
            <p:ph type="dt" sz="half" idx="10"/>
          </p:nvPr>
        </p:nvSpPr>
        <p:spPr>
          <a:xfrm>
            <a:off x="7738109" y="5378345"/>
            <a:ext cx="965358" cy="213300"/>
          </a:xfrm>
          <a:prstGeom prst="rect">
            <a:avLst/>
          </a:prstGeom>
        </p:spPr>
        <p:txBody>
          <a:bodyPr/>
          <a:lstStyle/>
          <a:p>
            <a:fld id="{D04020BF-D926-468C-9783-EE3915B5BF65}" type="datetime1">
              <a:rPr lang="en-GB" smtClean="0"/>
              <a:t>10/11/2025</a:t>
            </a:fld>
            <a:endParaRPr lang="en-GB"/>
          </a:p>
        </p:txBody>
      </p:sp>
      <p:sp>
        <p:nvSpPr>
          <p:cNvPr id="5" name="Placeholder for Slide Number">
            <a:extLst>
              <a:ext uri="{FF2B5EF4-FFF2-40B4-BE49-F238E27FC236}">
                <a16:creationId xmlns:a16="http://schemas.microsoft.com/office/drawing/2014/main" id="{6842EB5C-153C-6CAE-72B3-4A1C199B7540}"/>
              </a:ext>
            </a:extLst>
          </p:cNvPr>
          <p:cNvSpPr>
            <a:spLocks noGrp="1"/>
          </p:cNvSpPr>
          <p:nvPr>
            <p:ph type="sldNum" sz="quarter" idx="12"/>
          </p:nvPr>
        </p:nvSpPr>
        <p:spPr>
          <a:xfrm>
            <a:off x="8738234" y="5155448"/>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124E988C-8F24-2FA6-E619-01B40CA32D0A}"/>
              </a:ext>
            </a:extLst>
          </p:cNvPr>
          <p:cNvSpPr>
            <a:spLocks noGrp="1"/>
          </p:cNvSpPr>
          <p:nvPr>
            <p:ph type="ftr" sz="quarter" idx="11"/>
          </p:nvPr>
        </p:nvSpPr>
        <p:spPr>
          <a:xfrm>
            <a:off x="4571999" y="5155448"/>
            <a:ext cx="4131468" cy="210600"/>
          </a:xfrm>
          <a:prstGeom prst="rect">
            <a:avLst/>
          </a:prstGeom>
        </p:spPr>
        <p:txBody>
          <a:bodyPr/>
          <a:lstStyle/>
          <a:p>
            <a:pPr algn="r"/>
            <a:r>
              <a:rPr lang="en-GB"/>
              <a:t>Organisation – Title presentation</a:t>
            </a:r>
          </a:p>
        </p:txBody>
      </p:sp>
      <p:sp>
        <p:nvSpPr>
          <p:cNvPr id="15" name="Placeholder for Job Title">
            <a:extLst>
              <a:ext uri="{FF2B5EF4-FFF2-40B4-BE49-F238E27FC236}">
                <a16:creationId xmlns:a16="http://schemas.microsoft.com/office/drawing/2014/main" id="{13831243-9F67-8512-B3E1-907E5E680C1E}"/>
              </a:ext>
            </a:extLst>
          </p:cNvPr>
          <p:cNvSpPr>
            <a:spLocks noGrp="1"/>
          </p:cNvSpPr>
          <p:nvPr>
            <p:ph type="body" sz="quarter" idx="14" hasCustomPrompt="1"/>
          </p:nvPr>
        </p:nvSpPr>
        <p:spPr>
          <a:xfrm>
            <a:off x="6475095" y="2301571"/>
            <a:ext cx="2228373" cy="189000"/>
          </a:xfrm>
        </p:spPr>
        <p:txBody>
          <a:bodyPr/>
          <a:lstStyle>
            <a:lvl1pPr algn="ctr">
              <a:defRPr sz="1050" b="0">
                <a:solidFill>
                  <a:srgbClr val="FFFAE9"/>
                </a:solidFill>
              </a:defRPr>
            </a:lvl1pPr>
          </a:lstStyle>
          <a:p>
            <a:pPr lvl="0"/>
            <a:r>
              <a:rPr lang="en-GB"/>
              <a:t>Job Title</a:t>
            </a:r>
          </a:p>
        </p:txBody>
      </p:sp>
      <p:sp>
        <p:nvSpPr>
          <p:cNvPr id="20" name="Placeholder for Name">
            <a:extLst>
              <a:ext uri="{FF2B5EF4-FFF2-40B4-BE49-F238E27FC236}">
                <a16:creationId xmlns:a16="http://schemas.microsoft.com/office/drawing/2014/main" id="{A0F898F1-4DED-72F2-5F37-4E9CEBB4FF14}"/>
              </a:ext>
            </a:extLst>
          </p:cNvPr>
          <p:cNvSpPr>
            <a:spLocks noGrp="1"/>
          </p:cNvSpPr>
          <p:nvPr>
            <p:ph type="body" sz="quarter" idx="16" hasCustomPrompt="1"/>
          </p:nvPr>
        </p:nvSpPr>
        <p:spPr>
          <a:xfrm>
            <a:off x="6475095" y="2098283"/>
            <a:ext cx="2228373" cy="189000"/>
          </a:xfrm>
        </p:spPr>
        <p:txBody>
          <a:bodyPr/>
          <a:lstStyle>
            <a:lvl1pPr algn="ctr">
              <a:defRPr sz="1050" b="1">
                <a:solidFill>
                  <a:srgbClr val="FFFAE9"/>
                </a:solidFill>
              </a:defRPr>
            </a:lvl1pPr>
          </a:lstStyle>
          <a:p>
            <a:pPr lvl="0"/>
            <a:r>
              <a:rPr lang="en-GB"/>
              <a:t>Name</a:t>
            </a:r>
          </a:p>
        </p:txBody>
      </p:sp>
      <p:pic>
        <p:nvPicPr>
          <p:cNvPr id="6" name="Logo" descr="A logo with a circle and text&#10;&#10;Description automatically generated with medium confidence">
            <a:extLst>
              <a:ext uri="{FF2B5EF4-FFF2-40B4-BE49-F238E27FC236}">
                <a16:creationId xmlns:a16="http://schemas.microsoft.com/office/drawing/2014/main" id="{1C13AA36-71CD-62D0-3858-A58B62733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944" y="3862280"/>
            <a:ext cx="2214000" cy="1039385"/>
          </a:xfrm>
          <a:prstGeom prst="rect">
            <a:avLst/>
          </a:prstGeom>
        </p:spPr>
      </p:pic>
      <p:sp>
        <p:nvSpPr>
          <p:cNvPr id="2" name="Placeholder for Photo">
            <a:extLst>
              <a:ext uri="{FF2B5EF4-FFF2-40B4-BE49-F238E27FC236}">
                <a16:creationId xmlns:a16="http://schemas.microsoft.com/office/drawing/2014/main" id="{B993B5D5-8C22-ECCA-A2BC-EBB1999C65AF}"/>
              </a:ext>
            </a:extLst>
          </p:cNvPr>
          <p:cNvSpPr>
            <a:spLocks noGrp="1"/>
          </p:cNvSpPr>
          <p:nvPr>
            <p:ph type="pic" sz="quarter" idx="15" hasCustomPrompt="1"/>
          </p:nvPr>
        </p:nvSpPr>
        <p:spPr>
          <a:xfrm>
            <a:off x="0" y="0"/>
            <a:ext cx="4995863" cy="5143152"/>
          </a:xfrm>
          <a:custGeom>
            <a:avLst/>
            <a:gdLst>
              <a:gd name="connsiteX0" fmla="*/ 0 w 6661150"/>
              <a:gd name="connsiteY0" fmla="*/ 0 h 6857536"/>
              <a:gd name="connsiteX1" fmla="*/ 6661150 w 6661150"/>
              <a:gd name="connsiteY1" fmla="*/ 0 h 6857536"/>
              <a:gd name="connsiteX2" fmla="*/ 6661150 w 6661150"/>
              <a:gd name="connsiteY2" fmla="*/ 5330 h 6857536"/>
              <a:gd name="connsiteX3" fmla="*/ 6601676 w 6661150"/>
              <a:gd name="connsiteY3" fmla="*/ 5330 h 6857536"/>
              <a:gd name="connsiteX4" fmla="*/ 6652382 w 6661150"/>
              <a:gd name="connsiteY4" fmla="*/ 1001578 h 6857536"/>
              <a:gd name="connsiteX5" fmla="*/ 6652382 w 6661150"/>
              <a:gd name="connsiteY5" fmla="*/ 5854533 h 6857536"/>
              <a:gd name="connsiteX6" fmla="*/ 6601676 w 6661150"/>
              <a:gd name="connsiteY6" fmla="*/ 6850781 h 6857536"/>
              <a:gd name="connsiteX7" fmla="*/ 6661150 w 6661150"/>
              <a:gd name="connsiteY7" fmla="*/ 6850781 h 6857536"/>
              <a:gd name="connsiteX8" fmla="*/ 6661150 w 6661150"/>
              <a:gd name="connsiteY8" fmla="*/ 6857536 h 6857536"/>
              <a:gd name="connsiteX9" fmla="*/ 0 w 6661150"/>
              <a:gd name="connsiteY9" fmla="*/ 6857536 h 68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1150" h="6857536">
                <a:moveTo>
                  <a:pt x="0" y="0"/>
                </a:moveTo>
                <a:lnTo>
                  <a:pt x="6661150" y="0"/>
                </a:lnTo>
                <a:lnTo>
                  <a:pt x="6661150" y="5330"/>
                </a:lnTo>
                <a:lnTo>
                  <a:pt x="6601676" y="5330"/>
                </a:lnTo>
                <a:cubicBezTo>
                  <a:pt x="6639959" y="362935"/>
                  <a:pt x="6652382" y="588197"/>
                  <a:pt x="6652382" y="1001578"/>
                </a:cubicBezTo>
                <a:lnTo>
                  <a:pt x="6652382" y="5854533"/>
                </a:lnTo>
                <a:cubicBezTo>
                  <a:pt x="6652382" y="6267914"/>
                  <a:pt x="6639959" y="6493302"/>
                  <a:pt x="6601676" y="6850781"/>
                </a:cubicBezTo>
                <a:lnTo>
                  <a:pt x="6661150" y="6850781"/>
                </a:lnTo>
                <a:lnTo>
                  <a:pt x="6661150" y="6857536"/>
                </a:lnTo>
                <a:lnTo>
                  <a:pt x="0" y="6857536"/>
                </a:lnTo>
                <a:close/>
              </a:path>
            </a:pathLst>
          </a:custGeom>
          <a:solidFill>
            <a:schemeClr val="bg1">
              <a:lumMod val="95000"/>
            </a:schemeClr>
          </a:solidFill>
        </p:spPr>
        <p:txBody>
          <a:bodyPr wrap="square" tIns="2880000">
            <a:noAutofit/>
          </a:bodyPr>
          <a:lstStyle>
            <a:lvl1pPr algn="ctr">
              <a:defRPr b="0"/>
            </a:lvl1pPr>
          </a:lstStyle>
          <a:p>
            <a:r>
              <a:rPr lang="en-GB"/>
              <a:t>Click icon to insert a photo</a:t>
            </a:r>
          </a:p>
        </p:txBody>
      </p:sp>
      <p:sp>
        <p:nvSpPr>
          <p:cNvPr id="29" name="Thanks for your attention">
            <a:extLst>
              <a:ext uri="{FF2B5EF4-FFF2-40B4-BE49-F238E27FC236}">
                <a16:creationId xmlns:a16="http://schemas.microsoft.com/office/drawing/2014/main" id="{C06556DD-95A5-888F-9BB7-BD6A54F784A8}"/>
              </a:ext>
            </a:extLst>
          </p:cNvPr>
          <p:cNvSpPr>
            <a:spLocks noGrp="1"/>
          </p:cNvSpPr>
          <p:nvPr>
            <p:ph type="body" sz="quarter" idx="20" hasCustomPrompt="1"/>
          </p:nvPr>
        </p:nvSpPr>
        <p:spPr>
          <a:xfrm>
            <a:off x="6315321" y="982504"/>
            <a:ext cx="2538000" cy="295466"/>
          </a:xfrm>
          <a:noFill/>
        </p:spPr>
        <p:txBody>
          <a:bodyPr wrap="square" rtlCol="0">
            <a:spAutoFit/>
          </a:bodyPr>
          <a:lstStyle>
            <a:lvl1pPr algn="ctr">
              <a:lnSpc>
                <a:spcPct val="82000"/>
              </a:lnSpc>
              <a:spcAft>
                <a:spcPts val="0"/>
              </a:spcAft>
              <a:defRPr lang="fr-FR" sz="2400" dirty="0">
                <a:solidFill>
                  <a:srgbClr val="FFFAE9"/>
                </a:solidFill>
                <a:latin typeface="+mj-lt"/>
              </a:defRPr>
            </a:lvl1pPr>
          </a:lstStyle>
          <a:p>
            <a:pPr lvl="0" algn="ctr">
              <a:lnSpc>
                <a:spcPct val="80000"/>
              </a:lnSpc>
            </a:pPr>
            <a:r>
              <a:rPr lang="en-GB"/>
              <a:t>Closing text</a:t>
            </a:r>
            <a:endParaRPr lang="fr-FR"/>
          </a:p>
        </p:txBody>
      </p:sp>
      <p:sp>
        <p:nvSpPr>
          <p:cNvPr id="30" name="Placeholder for Url">
            <a:extLst>
              <a:ext uri="{FF2B5EF4-FFF2-40B4-BE49-F238E27FC236}">
                <a16:creationId xmlns:a16="http://schemas.microsoft.com/office/drawing/2014/main" id="{27D470C2-8C38-F7A1-7939-96731CFDA078}"/>
              </a:ext>
            </a:extLst>
          </p:cNvPr>
          <p:cNvSpPr>
            <a:spLocks noGrp="1"/>
          </p:cNvSpPr>
          <p:nvPr>
            <p:ph type="body" sz="quarter" idx="21" hasCustomPrompt="1"/>
          </p:nvPr>
        </p:nvSpPr>
        <p:spPr>
          <a:xfrm>
            <a:off x="6334371" y="3116554"/>
            <a:ext cx="2538000" cy="189000"/>
          </a:xfrm>
        </p:spPr>
        <p:txBody>
          <a:bodyPr/>
          <a:lstStyle>
            <a:lvl1pPr algn="ctr">
              <a:defRPr sz="1050" b="0">
                <a:solidFill>
                  <a:srgbClr val="FFFAE9"/>
                </a:solidFill>
              </a:defRPr>
            </a:lvl1pPr>
          </a:lstStyle>
          <a:p>
            <a:pPr lvl="0"/>
            <a:r>
              <a:rPr lang="en-GB" err="1"/>
              <a:t>Url</a:t>
            </a:r>
            <a:endParaRPr lang="en-GB"/>
          </a:p>
        </p:txBody>
      </p:sp>
      <p:sp>
        <p:nvSpPr>
          <p:cNvPr id="31" name="Placeholder for Phone Number">
            <a:extLst>
              <a:ext uri="{FF2B5EF4-FFF2-40B4-BE49-F238E27FC236}">
                <a16:creationId xmlns:a16="http://schemas.microsoft.com/office/drawing/2014/main" id="{7C4EA29C-A538-1FDD-FB1D-0A5F689588F1}"/>
              </a:ext>
            </a:extLst>
          </p:cNvPr>
          <p:cNvSpPr>
            <a:spLocks noGrp="1"/>
          </p:cNvSpPr>
          <p:nvPr>
            <p:ph type="body" sz="quarter" idx="19" hasCustomPrompt="1"/>
          </p:nvPr>
        </p:nvSpPr>
        <p:spPr>
          <a:xfrm>
            <a:off x="6334371" y="2910422"/>
            <a:ext cx="2538000" cy="189000"/>
          </a:xfrm>
        </p:spPr>
        <p:txBody>
          <a:bodyPr/>
          <a:lstStyle>
            <a:lvl1pPr algn="ctr">
              <a:defRPr sz="1050" b="0">
                <a:solidFill>
                  <a:srgbClr val="FFFAE9"/>
                </a:solidFill>
              </a:defRPr>
            </a:lvl1pPr>
          </a:lstStyle>
          <a:p>
            <a:pPr lvl="0"/>
            <a:r>
              <a:rPr lang="en-GB"/>
              <a:t>Phone number</a:t>
            </a:r>
          </a:p>
        </p:txBody>
      </p:sp>
      <p:sp>
        <p:nvSpPr>
          <p:cNvPr id="32" name="Placeholder for mail address">
            <a:extLst>
              <a:ext uri="{FF2B5EF4-FFF2-40B4-BE49-F238E27FC236}">
                <a16:creationId xmlns:a16="http://schemas.microsoft.com/office/drawing/2014/main" id="{B31A3331-75C9-A19C-AD8F-CE7BD09474DD}"/>
              </a:ext>
            </a:extLst>
          </p:cNvPr>
          <p:cNvSpPr>
            <a:spLocks noGrp="1"/>
          </p:cNvSpPr>
          <p:nvPr>
            <p:ph type="body" sz="quarter" idx="18" hasCustomPrompt="1"/>
          </p:nvPr>
        </p:nvSpPr>
        <p:spPr>
          <a:xfrm>
            <a:off x="6250267" y="2704291"/>
            <a:ext cx="2706209" cy="189000"/>
          </a:xfrm>
        </p:spPr>
        <p:txBody>
          <a:bodyPr/>
          <a:lstStyle>
            <a:lvl1pPr algn="ctr">
              <a:defRPr sz="1200" b="0">
                <a:solidFill>
                  <a:srgbClr val="FFFAE9"/>
                </a:solidFill>
              </a:defRPr>
            </a:lvl1pPr>
          </a:lstStyle>
          <a:p>
            <a:pPr lvl="0"/>
            <a:r>
              <a:rPr lang="en-GB"/>
              <a:t>Email address</a:t>
            </a:r>
          </a:p>
        </p:txBody>
      </p:sp>
    </p:spTree>
    <p:extLst>
      <p:ext uri="{BB962C8B-B14F-4D97-AF65-F5344CB8AC3E}">
        <p14:creationId xmlns:p14="http://schemas.microsoft.com/office/powerpoint/2010/main" val="1153695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_Text_1 2" preserve="1" userDrawn="1">
  <p:cSld name="Screenshot_2">
    <p:spTree>
      <p:nvGrpSpPr>
        <p:cNvPr id="1" name="Shape 223"/>
        <p:cNvGrpSpPr/>
        <p:nvPr/>
      </p:nvGrpSpPr>
      <p:grpSpPr>
        <a:xfrm>
          <a:off x="0" y="0"/>
          <a:ext cx="0" cy="0"/>
          <a:chOff x="0" y="0"/>
          <a:chExt cx="0" cy="0"/>
        </a:xfrm>
      </p:grpSpPr>
      <p:sp>
        <p:nvSpPr>
          <p:cNvPr id="5" name="Text Placeholder 4">
            <a:extLst>
              <a:ext uri="{FF2B5EF4-FFF2-40B4-BE49-F238E27FC236}">
                <a16:creationId xmlns:a16="http://schemas.microsoft.com/office/drawing/2014/main" id="{57DD4673-0429-A380-A61E-D88A0D77B40C}"/>
              </a:ext>
            </a:extLst>
          </p:cNvPr>
          <p:cNvSpPr>
            <a:spLocks noGrp="1"/>
          </p:cNvSpPr>
          <p:nvPr>
            <p:ph type="body" sz="quarter" idx="11" hasCustomPrompt="1"/>
          </p:nvPr>
        </p:nvSpPr>
        <p:spPr>
          <a:xfrm>
            <a:off x="438912" y="4232095"/>
            <a:ext cx="4033936" cy="402161"/>
          </a:xfrm>
          <a:prstGeom prst="rect">
            <a:avLst/>
          </a:prstGeom>
        </p:spPr>
        <p:txBody>
          <a:bodyPr/>
          <a:lstStyle>
            <a:lvl1pPr marL="228600" indent="-228600">
              <a:buFont typeface="+mj-lt"/>
              <a:buAutoNum type="arabicPeriod"/>
              <a:defRPr sz="1200">
                <a:latin typeface="+mn-lt"/>
                <a:ea typeface="Roboto" panose="02000000000000000000" pitchFamily="2" charset="0"/>
              </a:defRPr>
            </a:lvl1pPr>
            <a:lvl2pPr>
              <a:defRPr sz="1200">
                <a:latin typeface="Roboto" panose="02000000000000000000" pitchFamily="2" charset="0"/>
                <a:ea typeface="Roboto" panose="02000000000000000000" pitchFamily="2" charset="0"/>
              </a:defRPr>
            </a:lvl2pPr>
            <a:lvl3pPr>
              <a:defRPr sz="1200">
                <a:latin typeface="Roboto" panose="02000000000000000000" pitchFamily="2" charset="0"/>
                <a:ea typeface="Roboto" panose="02000000000000000000" pitchFamily="2" charset="0"/>
              </a:defRPr>
            </a:lvl3pPr>
            <a:lvl4pPr>
              <a:defRPr sz="1200">
                <a:latin typeface="Roboto" panose="02000000000000000000" pitchFamily="2" charset="0"/>
                <a:ea typeface="Roboto" panose="02000000000000000000" pitchFamily="2" charset="0"/>
              </a:defRPr>
            </a:lvl4pPr>
            <a:lvl5pPr>
              <a:defRPr sz="1200">
                <a:latin typeface="Roboto" panose="02000000000000000000" pitchFamily="2" charset="0"/>
                <a:ea typeface="Roboto" panose="02000000000000000000" pitchFamily="2" charset="0"/>
              </a:defRPr>
            </a:lvl5pPr>
          </a:lstStyle>
          <a:p>
            <a:pPr lvl="0"/>
            <a:r>
              <a:rPr lang="en-US"/>
              <a:t>Type screenshot description</a:t>
            </a:r>
            <a:endParaRPr lang="en-IN"/>
          </a:p>
        </p:txBody>
      </p:sp>
      <p:sp>
        <p:nvSpPr>
          <p:cNvPr id="4" name="Placeholder for Title">
            <a:extLst>
              <a:ext uri="{FF2B5EF4-FFF2-40B4-BE49-F238E27FC236}">
                <a16:creationId xmlns:a16="http://schemas.microsoft.com/office/drawing/2014/main" id="{A7D0ECBF-837B-F2DB-5E02-96FD0FAFCD05}"/>
              </a:ext>
            </a:extLst>
          </p:cNvPr>
          <p:cNvSpPr>
            <a:spLocks noGrp="1"/>
          </p:cNvSpPr>
          <p:nvPr>
            <p:ph type="title" hasCustomPrompt="1"/>
          </p:nvPr>
        </p:nvSpPr>
        <p:spPr>
          <a:xfrm>
            <a:off x="438912" y="567103"/>
            <a:ext cx="7251192" cy="402161"/>
          </a:xfrm>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p>
        </p:txBody>
      </p:sp>
      <p:sp>
        <p:nvSpPr>
          <p:cNvPr id="6" name="Placeholder for Date">
            <a:extLst>
              <a:ext uri="{FF2B5EF4-FFF2-40B4-BE49-F238E27FC236}">
                <a16:creationId xmlns:a16="http://schemas.microsoft.com/office/drawing/2014/main" id="{1E42DB2B-CD74-8E7E-FAEB-AF14D230DBA2}"/>
              </a:ext>
            </a:extLst>
          </p:cNvPr>
          <p:cNvSpPr>
            <a:spLocks noGrp="1"/>
          </p:cNvSpPr>
          <p:nvPr>
            <p:ph type="dt" sz="half" idx="10"/>
          </p:nvPr>
        </p:nvSpPr>
        <p:spPr>
          <a:xfrm>
            <a:off x="7738110" y="0"/>
            <a:ext cx="965358" cy="213300"/>
          </a:xfrm>
          <a:prstGeom prst="rect">
            <a:avLst/>
          </a:prstGeom>
        </p:spPr>
        <p:txBody>
          <a:bodyPr/>
          <a:lstStyle/>
          <a:p>
            <a:fld id="{1E4C8139-F9D3-468E-BAD7-6A4589D40566}" type="datetime1">
              <a:rPr lang="en-GB" smtClean="0"/>
              <a:t>10/11/2025</a:t>
            </a:fld>
            <a:endParaRPr lang="en-GB"/>
          </a:p>
        </p:txBody>
      </p:sp>
      <p:sp>
        <p:nvSpPr>
          <p:cNvPr id="10" name="Placeholder for Slide Number">
            <a:extLst>
              <a:ext uri="{FF2B5EF4-FFF2-40B4-BE49-F238E27FC236}">
                <a16:creationId xmlns:a16="http://schemas.microsoft.com/office/drawing/2014/main" id="{BEFF0256-9980-DC26-334F-EEB383096BBA}"/>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11" name="Placeholder for Footer">
            <a:extLst>
              <a:ext uri="{FF2B5EF4-FFF2-40B4-BE49-F238E27FC236}">
                <a16:creationId xmlns:a16="http://schemas.microsoft.com/office/drawing/2014/main" id="{D5A2D957-EBF8-CCCE-9329-04BF5912F66D}"/>
              </a:ext>
            </a:extLst>
          </p:cNvPr>
          <p:cNvSpPr>
            <a:spLocks noGrp="1"/>
          </p:cNvSpPr>
          <p:nvPr>
            <p:ph type="ftr" sz="quarter" idx="13"/>
          </p:nvPr>
        </p:nvSpPr>
        <p:spPr>
          <a:xfrm>
            <a:off x="4787503" y="0"/>
            <a:ext cx="2902601" cy="210600"/>
          </a:xfrm>
          <a:prstGeom prst="rect">
            <a:avLst/>
          </a:prstGeom>
        </p:spPr>
        <p:txBody>
          <a:bodyPr/>
          <a:lstStyle/>
          <a:p>
            <a:pPr algn="r"/>
            <a:r>
              <a:rPr lang="en-GB"/>
              <a:t>Organisation – Title presentation</a:t>
            </a:r>
          </a:p>
        </p:txBody>
      </p:sp>
      <p:sp>
        <p:nvSpPr>
          <p:cNvPr id="2" name="Text Placeholder 4">
            <a:extLst>
              <a:ext uri="{FF2B5EF4-FFF2-40B4-BE49-F238E27FC236}">
                <a16:creationId xmlns:a16="http://schemas.microsoft.com/office/drawing/2014/main" id="{B41E78D9-92A6-0C96-686B-5DF056ECB52B}"/>
              </a:ext>
            </a:extLst>
          </p:cNvPr>
          <p:cNvSpPr>
            <a:spLocks noGrp="1"/>
          </p:cNvSpPr>
          <p:nvPr>
            <p:ph type="body" sz="quarter" idx="18" hasCustomPrompt="1"/>
          </p:nvPr>
        </p:nvSpPr>
        <p:spPr>
          <a:xfrm>
            <a:off x="4594129" y="4232095"/>
            <a:ext cx="4033936" cy="402161"/>
          </a:xfrm>
          <a:prstGeom prst="rect">
            <a:avLst/>
          </a:prstGeom>
        </p:spPr>
        <p:txBody>
          <a:bodyPr/>
          <a:lstStyle>
            <a:lvl1pPr marL="228600" indent="-228600">
              <a:buFont typeface="+mj-lt"/>
              <a:buAutoNum type="arabicPeriod" startAt="2"/>
              <a:defRPr sz="1200">
                <a:latin typeface="+mn-lt"/>
                <a:ea typeface="Roboto" panose="02000000000000000000" pitchFamily="2" charset="0"/>
              </a:defRPr>
            </a:lvl1pPr>
            <a:lvl2pPr>
              <a:defRPr sz="1200">
                <a:latin typeface="Roboto" panose="02000000000000000000" pitchFamily="2" charset="0"/>
                <a:ea typeface="Roboto" panose="02000000000000000000" pitchFamily="2" charset="0"/>
              </a:defRPr>
            </a:lvl2pPr>
            <a:lvl3pPr>
              <a:defRPr sz="1200">
                <a:latin typeface="Roboto" panose="02000000000000000000" pitchFamily="2" charset="0"/>
                <a:ea typeface="Roboto" panose="02000000000000000000" pitchFamily="2" charset="0"/>
              </a:defRPr>
            </a:lvl3pPr>
            <a:lvl4pPr>
              <a:defRPr sz="1200">
                <a:latin typeface="Roboto" panose="02000000000000000000" pitchFamily="2" charset="0"/>
                <a:ea typeface="Roboto" panose="02000000000000000000" pitchFamily="2" charset="0"/>
              </a:defRPr>
            </a:lvl4pPr>
            <a:lvl5pPr>
              <a:defRPr sz="1200">
                <a:latin typeface="Roboto" panose="02000000000000000000" pitchFamily="2" charset="0"/>
                <a:ea typeface="Roboto" panose="02000000000000000000" pitchFamily="2" charset="0"/>
              </a:defRPr>
            </a:lvl5pPr>
          </a:lstStyle>
          <a:p>
            <a:pPr lvl="0"/>
            <a:r>
              <a:rPr lang="en-US"/>
              <a:t>Type screenshot description</a:t>
            </a:r>
            <a:endParaRPr lang="en-IN"/>
          </a:p>
        </p:txBody>
      </p:sp>
    </p:spTree>
    <p:extLst>
      <p:ext uri="{BB962C8B-B14F-4D97-AF65-F5344CB8AC3E}">
        <p14:creationId xmlns:p14="http://schemas.microsoft.com/office/powerpoint/2010/main" val="229123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ography (4 people)">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F38236FF-329C-4865-B4DB-8735473D0D32}" type="datetime1">
              <a:rPr lang="en-GB" smtClean="0"/>
              <a:t>10/11/2025</a:t>
            </a:fld>
            <a:endParaRPr lang="en-GB"/>
          </a:p>
        </p:txBody>
      </p:sp>
      <p:sp>
        <p:nvSpPr>
          <p:cNvPr id="14" name="Placeholder for Text Column 4">
            <a:extLst>
              <a:ext uri="{FF2B5EF4-FFF2-40B4-BE49-F238E27FC236}">
                <a16:creationId xmlns:a16="http://schemas.microsoft.com/office/drawing/2014/main" id="{4CFF9632-A07F-E309-D423-0C5125A232A4}"/>
              </a:ext>
            </a:extLst>
          </p:cNvPr>
          <p:cNvSpPr>
            <a:spLocks noGrp="1"/>
          </p:cNvSpPr>
          <p:nvPr>
            <p:ph type="body" sz="quarter" idx="34" hasCustomPrompt="1"/>
          </p:nvPr>
        </p:nvSpPr>
        <p:spPr>
          <a:xfrm>
            <a:off x="6966441" y="3196229"/>
            <a:ext cx="1739933" cy="1753613"/>
          </a:xfrm>
        </p:spPr>
        <p:txBody>
          <a:bodyPr/>
          <a:lstStyle>
            <a:lvl1pPr>
              <a:defRPr sz="1200"/>
            </a:lvl1pPr>
            <a:lvl2pPr>
              <a:defRPr sz="1200"/>
            </a:lvl2pPr>
            <a:lvl3pPr>
              <a:defRPr sz="1200"/>
            </a:lvl3pPr>
            <a:lvl4pPr>
              <a:defRPr sz="1050"/>
            </a:lvl4pPr>
            <a:lvl5pPr>
              <a:defRPr sz="1050"/>
            </a:lvl5pPr>
            <a:lvl6pPr>
              <a:defRPr sz="900"/>
            </a:lvl6pPr>
            <a:lvl7pPr>
              <a:defRPr sz="788"/>
            </a:lvl7pPr>
            <a:lvl8pPr>
              <a:defRPr sz="788"/>
            </a:lvl8pPr>
            <a:lvl9pPr>
              <a:defRPr sz="788"/>
            </a:lvl9pPr>
          </a:lstStyle>
          <a:p>
            <a:pPr lvl="0"/>
            <a:r>
              <a:rPr lang="en-GB" noProof="0"/>
              <a:t>Heading</a:t>
            </a:r>
          </a:p>
          <a:p>
            <a:pPr lvl="1"/>
            <a:r>
              <a:rPr lang="en-GB" noProof="0"/>
              <a:t>Standard</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21" name="Placeholder for Picture 4">
            <a:extLst>
              <a:ext uri="{FF2B5EF4-FFF2-40B4-BE49-F238E27FC236}">
                <a16:creationId xmlns:a16="http://schemas.microsoft.com/office/drawing/2014/main" id="{5D694B5E-0B1D-BAA2-F33A-8702CDE13875}"/>
              </a:ext>
            </a:extLst>
          </p:cNvPr>
          <p:cNvSpPr>
            <a:spLocks noGrp="1"/>
          </p:cNvSpPr>
          <p:nvPr>
            <p:ph type="pic" sz="quarter" idx="24" hasCustomPrompt="1"/>
          </p:nvPr>
        </p:nvSpPr>
        <p:spPr>
          <a:xfrm>
            <a:off x="7074407" y="1285875"/>
            <a:ext cx="1524000" cy="1522800"/>
          </a:xfrm>
          <a:prstGeom prst="ellipse">
            <a:avLst/>
          </a:prstGeom>
          <a:solidFill>
            <a:schemeClr val="bg1">
              <a:lumMod val="95000"/>
            </a:schemeClr>
          </a:solidFill>
        </p:spPr>
        <p:txBody>
          <a:bodyPr/>
          <a:lstStyle>
            <a:lvl1pPr algn="ctr">
              <a:defRPr sz="1200" b="0"/>
            </a:lvl1pPr>
          </a:lstStyle>
          <a:p>
            <a:r>
              <a:rPr lang="en-GB"/>
              <a:t>Click icon to insert a photo</a:t>
            </a:r>
          </a:p>
        </p:txBody>
      </p:sp>
      <p:sp>
        <p:nvSpPr>
          <p:cNvPr id="13" name="Placeholder for Text Column 3">
            <a:extLst>
              <a:ext uri="{FF2B5EF4-FFF2-40B4-BE49-F238E27FC236}">
                <a16:creationId xmlns:a16="http://schemas.microsoft.com/office/drawing/2014/main" id="{B695D5E1-4BF5-723C-4BDF-570B16DCE9A8}"/>
              </a:ext>
            </a:extLst>
          </p:cNvPr>
          <p:cNvSpPr>
            <a:spLocks noGrp="1"/>
          </p:cNvSpPr>
          <p:nvPr>
            <p:ph type="body" sz="quarter" idx="33" hasCustomPrompt="1"/>
          </p:nvPr>
        </p:nvSpPr>
        <p:spPr>
          <a:xfrm>
            <a:off x="4789280" y="3196229"/>
            <a:ext cx="1739933" cy="1753613"/>
          </a:xfrm>
        </p:spPr>
        <p:txBody>
          <a:bodyPr/>
          <a:lstStyle>
            <a:lvl1pPr>
              <a:defRPr sz="1200"/>
            </a:lvl1pPr>
            <a:lvl2pPr>
              <a:defRPr sz="1200"/>
            </a:lvl2pPr>
            <a:lvl3pPr>
              <a:defRPr sz="1200"/>
            </a:lvl3pPr>
            <a:lvl4pPr>
              <a:defRPr sz="1050"/>
            </a:lvl4pPr>
            <a:lvl5pPr>
              <a:defRPr sz="1050"/>
            </a:lvl5pPr>
            <a:lvl6pPr>
              <a:defRPr sz="900"/>
            </a:lvl6pPr>
            <a:lvl7pPr>
              <a:defRPr sz="788"/>
            </a:lvl7pPr>
            <a:lvl8pPr>
              <a:defRPr sz="788"/>
            </a:lvl8pPr>
            <a:lvl9pPr>
              <a:defRPr sz="788"/>
            </a:lvl9pPr>
          </a:lstStyle>
          <a:p>
            <a:pPr lvl="0"/>
            <a:r>
              <a:rPr lang="en-GB" noProof="0"/>
              <a:t>Heading</a:t>
            </a:r>
          </a:p>
          <a:p>
            <a:pPr lvl="1"/>
            <a:r>
              <a:rPr lang="en-GB" noProof="0"/>
              <a:t>Standard</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20" name="Placeholder for Picture 3">
            <a:extLst>
              <a:ext uri="{FF2B5EF4-FFF2-40B4-BE49-F238E27FC236}">
                <a16:creationId xmlns:a16="http://schemas.microsoft.com/office/drawing/2014/main" id="{693A9C62-81C7-8D8F-2F99-CA6F2CEA52B9}"/>
              </a:ext>
            </a:extLst>
          </p:cNvPr>
          <p:cNvSpPr>
            <a:spLocks noGrp="1"/>
          </p:cNvSpPr>
          <p:nvPr>
            <p:ph type="pic" sz="quarter" idx="23" hasCustomPrompt="1"/>
          </p:nvPr>
        </p:nvSpPr>
        <p:spPr>
          <a:xfrm>
            <a:off x="4897246" y="1285875"/>
            <a:ext cx="1524000" cy="1522800"/>
          </a:xfrm>
          <a:prstGeom prst="ellipse">
            <a:avLst/>
          </a:prstGeom>
          <a:solidFill>
            <a:schemeClr val="bg1">
              <a:lumMod val="95000"/>
            </a:schemeClr>
          </a:solidFill>
        </p:spPr>
        <p:txBody>
          <a:bodyPr/>
          <a:lstStyle>
            <a:lvl1pPr algn="ctr">
              <a:defRPr sz="1200" b="0"/>
            </a:lvl1pPr>
          </a:lstStyle>
          <a:p>
            <a:r>
              <a:rPr lang="en-GB"/>
              <a:t>Click icon to insert a photo</a:t>
            </a:r>
          </a:p>
        </p:txBody>
      </p:sp>
      <p:sp>
        <p:nvSpPr>
          <p:cNvPr id="12" name="Placeholder for Text Column 2">
            <a:extLst>
              <a:ext uri="{FF2B5EF4-FFF2-40B4-BE49-F238E27FC236}">
                <a16:creationId xmlns:a16="http://schemas.microsoft.com/office/drawing/2014/main" id="{7158BBF4-8B6E-16F2-FE28-C95977C5DD02}"/>
              </a:ext>
            </a:extLst>
          </p:cNvPr>
          <p:cNvSpPr>
            <a:spLocks noGrp="1"/>
          </p:cNvSpPr>
          <p:nvPr>
            <p:ph type="body" sz="quarter" idx="32" hasCustomPrompt="1"/>
          </p:nvPr>
        </p:nvSpPr>
        <p:spPr>
          <a:xfrm>
            <a:off x="2612119" y="3196229"/>
            <a:ext cx="1739933" cy="1753613"/>
          </a:xfrm>
        </p:spPr>
        <p:txBody>
          <a:bodyPr/>
          <a:lstStyle>
            <a:lvl1pPr>
              <a:defRPr sz="1200"/>
            </a:lvl1pPr>
            <a:lvl2pPr>
              <a:defRPr sz="1200"/>
            </a:lvl2pPr>
            <a:lvl3pPr>
              <a:defRPr sz="1200"/>
            </a:lvl3pPr>
            <a:lvl4pPr>
              <a:defRPr sz="1050"/>
            </a:lvl4pPr>
            <a:lvl5pPr>
              <a:defRPr sz="1050"/>
            </a:lvl5pPr>
            <a:lvl6pPr>
              <a:defRPr sz="900"/>
            </a:lvl6pPr>
            <a:lvl7pPr>
              <a:defRPr sz="788"/>
            </a:lvl7pPr>
            <a:lvl8pPr>
              <a:defRPr sz="788"/>
            </a:lvl8pPr>
            <a:lvl9pPr>
              <a:defRPr sz="788"/>
            </a:lvl9pPr>
          </a:lstStyle>
          <a:p>
            <a:pPr lvl="0"/>
            <a:r>
              <a:rPr lang="en-GB" noProof="0"/>
              <a:t>Heading</a:t>
            </a:r>
          </a:p>
          <a:p>
            <a:pPr lvl="1"/>
            <a:r>
              <a:rPr lang="en-GB" noProof="0"/>
              <a:t>Standard</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9" name="Placeholder for Picture 2">
            <a:extLst>
              <a:ext uri="{FF2B5EF4-FFF2-40B4-BE49-F238E27FC236}">
                <a16:creationId xmlns:a16="http://schemas.microsoft.com/office/drawing/2014/main" id="{D42F80A7-E760-FF95-6CAE-4BA48C513746}"/>
              </a:ext>
            </a:extLst>
          </p:cNvPr>
          <p:cNvSpPr>
            <a:spLocks noGrp="1"/>
          </p:cNvSpPr>
          <p:nvPr>
            <p:ph type="pic" sz="quarter" idx="22" hasCustomPrompt="1"/>
          </p:nvPr>
        </p:nvSpPr>
        <p:spPr>
          <a:xfrm>
            <a:off x="2720086" y="1285875"/>
            <a:ext cx="1524000" cy="1522800"/>
          </a:xfrm>
          <a:prstGeom prst="ellipse">
            <a:avLst/>
          </a:prstGeom>
          <a:solidFill>
            <a:schemeClr val="bg1">
              <a:lumMod val="95000"/>
            </a:schemeClr>
          </a:solidFill>
        </p:spPr>
        <p:txBody>
          <a:bodyPr/>
          <a:lstStyle>
            <a:lvl1pPr algn="ctr">
              <a:defRPr sz="1200" b="0"/>
            </a:lvl1pPr>
          </a:lstStyle>
          <a:p>
            <a:r>
              <a:rPr lang="en-GB"/>
              <a:t>Click icon to insert a photo</a:t>
            </a:r>
          </a:p>
        </p:txBody>
      </p:sp>
      <p:sp>
        <p:nvSpPr>
          <p:cNvPr id="10" name="Placeholder for Text Column 1">
            <a:extLst>
              <a:ext uri="{FF2B5EF4-FFF2-40B4-BE49-F238E27FC236}">
                <a16:creationId xmlns:a16="http://schemas.microsoft.com/office/drawing/2014/main" id="{4BCD045A-8AB9-9799-9F54-C6C94D7C649F}"/>
              </a:ext>
            </a:extLst>
          </p:cNvPr>
          <p:cNvSpPr>
            <a:spLocks noGrp="1"/>
          </p:cNvSpPr>
          <p:nvPr>
            <p:ph type="body" sz="quarter" idx="31" hasCustomPrompt="1"/>
          </p:nvPr>
        </p:nvSpPr>
        <p:spPr>
          <a:xfrm>
            <a:off x="438913" y="3196231"/>
            <a:ext cx="1739933" cy="1753613"/>
          </a:xfrm>
        </p:spPr>
        <p:txBody>
          <a:bodyPr/>
          <a:lstStyle>
            <a:lvl1pPr>
              <a:defRPr sz="1200"/>
            </a:lvl1pPr>
            <a:lvl2pPr>
              <a:defRPr sz="1200"/>
            </a:lvl2pPr>
            <a:lvl3pPr>
              <a:defRPr sz="1200"/>
            </a:lvl3pPr>
            <a:lvl4pPr>
              <a:defRPr sz="1050"/>
            </a:lvl4pPr>
            <a:lvl5pPr>
              <a:defRPr sz="1050"/>
            </a:lvl5pPr>
            <a:lvl6pPr>
              <a:defRPr sz="900"/>
            </a:lvl6pPr>
            <a:lvl7pPr>
              <a:defRPr sz="788"/>
            </a:lvl7pPr>
            <a:lvl8pPr>
              <a:defRPr sz="788"/>
            </a:lvl8pPr>
            <a:lvl9pPr>
              <a:defRPr sz="788"/>
            </a:lvl9pPr>
          </a:lstStyle>
          <a:p>
            <a:pPr lvl="0"/>
            <a:r>
              <a:rPr lang="en-GB" noProof="0"/>
              <a:t>Heading</a:t>
            </a:r>
          </a:p>
          <a:p>
            <a:pPr lvl="1"/>
            <a:r>
              <a:rPr lang="en-GB" noProof="0"/>
              <a:t>Standard</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8" name="Placeholder for Picture 1">
            <a:extLst>
              <a:ext uri="{FF2B5EF4-FFF2-40B4-BE49-F238E27FC236}">
                <a16:creationId xmlns:a16="http://schemas.microsoft.com/office/drawing/2014/main" id="{696B5B41-ABAB-FB03-BEE3-7A1FA44B4D6E}"/>
              </a:ext>
            </a:extLst>
          </p:cNvPr>
          <p:cNvSpPr>
            <a:spLocks noGrp="1"/>
          </p:cNvSpPr>
          <p:nvPr>
            <p:ph type="pic" sz="quarter" idx="21" hasCustomPrompt="1"/>
          </p:nvPr>
        </p:nvSpPr>
        <p:spPr>
          <a:xfrm>
            <a:off x="542925" y="1285875"/>
            <a:ext cx="1524000" cy="1522800"/>
          </a:xfrm>
          <a:prstGeom prst="ellipse">
            <a:avLst/>
          </a:prstGeom>
          <a:solidFill>
            <a:schemeClr val="bg1">
              <a:lumMod val="95000"/>
            </a:schemeClr>
          </a:solidFill>
        </p:spPr>
        <p:txBody>
          <a:bodyPr/>
          <a:lstStyle>
            <a:lvl1pPr algn="ctr">
              <a:defRPr sz="1200" b="0"/>
            </a:lvl1pPr>
          </a:lstStyle>
          <a:p>
            <a:r>
              <a:rPr lang="en-GB"/>
              <a:t>Click icon to insert a photo</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p>
        </p:txBody>
      </p:sp>
    </p:spTree>
    <p:extLst>
      <p:ext uri="{BB962C8B-B14F-4D97-AF65-F5344CB8AC3E}">
        <p14:creationId xmlns:p14="http://schemas.microsoft.com/office/powerpoint/2010/main" val="3186147329"/>
      </p:ext>
    </p:extLst>
  </p:cSld>
  <p:clrMapOvr>
    <a:masterClrMapping/>
  </p:clrMapOvr>
  <p:extLst>
    <p:ext uri="{DCECCB84-F9BA-43D5-87BE-67443E8EF086}">
      <p15:sldGuideLst xmlns:p15="http://schemas.microsoft.com/office/powerpoint/2012/main">
        <p15:guide id="52" userDrawn="1">
          <p15:clr>
            <a:srgbClr val="FBAE40"/>
          </p15:clr>
        </p15:guide>
        <p15:guide id="53" pos="7680" userDrawn="1">
          <p15:clr>
            <a:srgbClr val="FBAE40"/>
          </p15:clr>
        </p15:guide>
        <p15:guide id="54" pos="1830" userDrawn="1">
          <p15:clr>
            <a:srgbClr val="FBAE40"/>
          </p15:clr>
        </p15:guide>
        <p15:guide id="55" pos="2190" userDrawn="1">
          <p15:clr>
            <a:srgbClr val="FBAE40"/>
          </p15:clr>
        </p15:guide>
        <p15:guide id="56" pos="3660" userDrawn="1">
          <p15:clr>
            <a:srgbClr val="FBAE40"/>
          </p15:clr>
        </p15:guide>
        <p15:guide id="57" pos="4020" userDrawn="1">
          <p15:clr>
            <a:srgbClr val="FBAE40"/>
          </p15:clr>
        </p15:guide>
        <p15:guide id="58" pos="5490" userDrawn="1">
          <p15:clr>
            <a:srgbClr val="FBAE40"/>
          </p15:clr>
        </p15:guide>
        <p15:guide id="59" pos="5850" userDrawn="1">
          <p15:clr>
            <a:srgbClr val="FBAE40"/>
          </p15:clr>
        </p15:guide>
        <p15:guide id="60" orient="horz" pos="2659" userDrawn="1">
          <p15:clr>
            <a:srgbClr val="FBAE40"/>
          </p15:clr>
        </p15:guide>
        <p15:guide id="61" orient="horz" pos="4320" userDrawn="1">
          <p15:clr>
            <a:srgbClr val="FBAE40"/>
          </p15:clr>
        </p15:guide>
        <p15:guide id="62" orient="horz" pos="731" userDrawn="1">
          <p15:clr>
            <a:srgbClr val="547EB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image">
    <p:bg>
      <p:bgPr>
        <a:solidFill>
          <a:schemeClr val="bg2"/>
        </a:solidFill>
        <a:effectLst/>
      </p:bgPr>
    </p:bg>
    <p:spTree>
      <p:nvGrpSpPr>
        <p:cNvPr id="1" name=""/>
        <p:cNvGrpSpPr/>
        <p:nvPr/>
      </p:nvGrpSpPr>
      <p:grpSpPr>
        <a:xfrm>
          <a:off x="0" y="0"/>
          <a:ext cx="0" cy="0"/>
          <a:chOff x="0" y="0"/>
          <a:chExt cx="0" cy="0"/>
        </a:xfrm>
      </p:grpSpPr>
      <p:sp>
        <p:nvSpPr>
          <p:cNvPr id="11" name="Placeholder for Footnotes" hidden="1">
            <a:extLst>
              <a:ext uri="{FF2B5EF4-FFF2-40B4-BE49-F238E27FC236}">
                <a16:creationId xmlns:a16="http://schemas.microsoft.com/office/drawing/2014/main" id="{3487726F-42BD-B6A7-293E-EBE9C71ABE30}"/>
              </a:ext>
            </a:extLst>
          </p:cNvPr>
          <p:cNvSpPr>
            <a:spLocks noGrp="1"/>
          </p:cNvSpPr>
          <p:nvPr>
            <p:ph type="body" sz="quarter" idx="15" hasCustomPrompt="1"/>
          </p:nvPr>
        </p:nvSpPr>
        <p:spPr>
          <a:xfrm>
            <a:off x="440531" y="4384836"/>
            <a:ext cx="2462213" cy="558639"/>
          </a:xfrm>
        </p:spPr>
        <p:txBody>
          <a:bodyPr anchor="b" anchorCtr="0"/>
          <a:lstStyle>
            <a:lvl1pPr>
              <a:spcAft>
                <a:spcPts val="0"/>
              </a:spcAft>
              <a:defRPr sz="450" b="1"/>
            </a:lvl1pPr>
            <a:lvl2pPr marL="94500" indent="-94500">
              <a:spcAft>
                <a:spcPts val="0"/>
              </a:spcAft>
              <a:buFont typeface="+mj-lt"/>
              <a:buAutoNum type="arabicPeriod"/>
              <a:defRPr sz="450"/>
            </a:lvl2pPr>
          </a:lstStyle>
          <a:p>
            <a:pPr lvl="0"/>
            <a:r>
              <a:rPr lang="en-GB"/>
              <a:t>Header for optional footnotes</a:t>
            </a:r>
          </a:p>
          <a:p>
            <a:pPr lvl="1"/>
            <a:r>
              <a:rPr lang="en-GB"/>
              <a:t>Numbered list</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84195557-5DEF-4329-9E30-CD24F0B6DC88}" type="datetime1">
              <a:rPr lang="en-GB" smtClean="0"/>
              <a:t>10/11/2025</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13" name="Sand logo cover">
            <a:extLst>
              <a:ext uri="{FF2B5EF4-FFF2-40B4-BE49-F238E27FC236}">
                <a16:creationId xmlns:a16="http://schemas.microsoft.com/office/drawing/2014/main" id="{C461C205-96E6-E6CD-2472-261B47E623C0}"/>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2" name="Placeholder for Photo">
            <a:extLst>
              <a:ext uri="{FF2B5EF4-FFF2-40B4-BE49-F238E27FC236}">
                <a16:creationId xmlns:a16="http://schemas.microsoft.com/office/drawing/2014/main" id="{FEBA060B-CBB3-65F8-C185-F3C8DB3FC0D8}"/>
              </a:ext>
            </a:extLst>
          </p:cNvPr>
          <p:cNvSpPr>
            <a:spLocks noGrp="1"/>
          </p:cNvSpPr>
          <p:nvPr>
            <p:ph type="pic" sz="quarter" idx="17" hasCustomPrompt="1"/>
          </p:nvPr>
        </p:nvSpPr>
        <p:spPr>
          <a:xfrm>
            <a:off x="0" y="210600"/>
            <a:ext cx="9144000" cy="4932900"/>
          </a:xfrm>
          <a:custGeom>
            <a:avLst/>
            <a:gdLst>
              <a:gd name="connsiteX0" fmla="*/ 11282426 w 12192000"/>
              <a:gd name="connsiteY0" fmla="*/ 778053 h 6577200"/>
              <a:gd name="connsiteX1" fmla="*/ 11283722 w 12192000"/>
              <a:gd name="connsiteY1" fmla="*/ 803850 h 6577200"/>
              <a:gd name="connsiteX2" fmla="*/ 11283722 w 12192000"/>
              <a:gd name="connsiteY2" fmla="*/ 845445 h 6577200"/>
              <a:gd name="connsiteX3" fmla="*/ 11282426 w 12192000"/>
              <a:gd name="connsiteY3" fmla="*/ 871304 h 6577200"/>
              <a:gd name="connsiteX4" fmla="*/ 11312049 w 12192000"/>
              <a:gd name="connsiteY4" fmla="*/ 871304 h 6577200"/>
              <a:gd name="connsiteX5" fmla="*/ 11310753 w 12192000"/>
              <a:gd name="connsiteY5" fmla="*/ 845445 h 6577200"/>
              <a:gd name="connsiteX6" fmla="*/ 11310753 w 12192000"/>
              <a:gd name="connsiteY6" fmla="*/ 803850 h 6577200"/>
              <a:gd name="connsiteX7" fmla="*/ 11312049 w 12192000"/>
              <a:gd name="connsiteY7" fmla="*/ 778053 h 6577200"/>
              <a:gd name="connsiteX8" fmla="*/ 11345128 w 12192000"/>
              <a:gd name="connsiteY8" fmla="*/ 773178 h 6577200"/>
              <a:gd name="connsiteX9" fmla="*/ 11324886 w 12192000"/>
              <a:gd name="connsiteY9" fmla="*/ 776572 h 6577200"/>
              <a:gd name="connsiteX10" fmla="*/ 11330502 w 12192000"/>
              <a:gd name="connsiteY10" fmla="*/ 801875 h 6577200"/>
              <a:gd name="connsiteX11" fmla="*/ 11337352 w 12192000"/>
              <a:gd name="connsiteY11" fmla="*/ 842853 h 6577200"/>
              <a:gd name="connsiteX12" fmla="*/ 11340314 w 12192000"/>
              <a:gd name="connsiteY12" fmla="*/ 868526 h 6577200"/>
              <a:gd name="connsiteX13" fmla="*/ 11360495 w 12192000"/>
              <a:gd name="connsiteY13" fmla="*/ 865194 h 6577200"/>
              <a:gd name="connsiteX14" fmla="*/ 11354941 w 12192000"/>
              <a:gd name="connsiteY14" fmla="*/ 839891 h 6577200"/>
              <a:gd name="connsiteX15" fmla="*/ 11348090 w 12192000"/>
              <a:gd name="connsiteY15" fmla="*/ 798913 h 6577200"/>
              <a:gd name="connsiteX16" fmla="*/ 11345128 w 12192000"/>
              <a:gd name="connsiteY16" fmla="*/ 773178 h 6577200"/>
              <a:gd name="connsiteX17" fmla="*/ 11249286 w 12192000"/>
              <a:gd name="connsiteY17" fmla="*/ 773178 h 6577200"/>
              <a:gd name="connsiteX18" fmla="*/ 11246323 w 12192000"/>
              <a:gd name="connsiteY18" fmla="*/ 798913 h 6577200"/>
              <a:gd name="connsiteX19" fmla="*/ 11239226 w 12192000"/>
              <a:gd name="connsiteY19" fmla="*/ 839891 h 6577200"/>
              <a:gd name="connsiteX20" fmla="*/ 11233672 w 12192000"/>
              <a:gd name="connsiteY20" fmla="*/ 865194 h 6577200"/>
              <a:gd name="connsiteX21" fmla="*/ 11253853 w 12192000"/>
              <a:gd name="connsiteY21" fmla="*/ 868526 h 6577200"/>
              <a:gd name="connsiteX22" fmla="*/ 11256815 w 12192000"/>
              <a:gd name="connsiteY22" fmla="*/ 842853 h 6577200"/>
              <a:gd name="connsiteX23" fmla="*/ 11263912 w 12192000"/>
              <a:gd name="connsiteY23" fmla="*/ 801875 h 6577200"/>
              <a:gd name="connsiteX24" fmla="*/ 11269528 w 12192000"/>
              <a:gd name="connsiteY24" fmla="*/ 776572 h 6577200"/>
              <a:gd name="connsiteX25" fmla="*/ 11373270 w 12192000"/>
              <a:gd name="connsiteY25" fmla="*/ 765402 h 6577200"/>
              <a:gd name="connsiteX26" fmla="*/ 11362655 w 12192000"/>
              <a:gd name="connsiteY26" fmla="*/ 768858 h 6577200"/>
              <a:gd name="connsiteX27" fmla="*/ 11371850 w 12192000"/>
              <a:gd name="connsiteY27" fmla="*/ 793050 h 6577200"/>
              <a:gd name="connsiteX28" fmla="*/ 11384749 w 12192000"/>
              <a:gd name="connsiteY28" fmla="*/ 832547 h 6577200"/>
              <a:gd name="connsiteX29" fmla="*/ 11391475 w 12192000"/>
              <a:gd name="connsiteY29" fmla="*/ 857541 h 6577200"/>
              <a:gd name="connsiteX30" fmla="*/ 11402090 w 12192000"/>
              <a:gd name="connsiteY30" fmla="*/ 854085 h 6577200"/>
              <a:gd name="connsiteX31" fmla="*/ 11392833 w 12192000"/>
              <a:gd name="connsiteY31" fmla="*/ 829955 h 6577200"/>
              <a:gd name="connsiteX32" fmla="*/ 11379997 w 12192000"/>
              <a:gd name="connsiteY32" fmla="*/ 790087 h 6577200"/>
              <a:gd name="connsiteX33" fmla="*/ 11373270 w 12192000"/>
              <a:gd name="connsiteY33" fmla="*/ 765402 h 6577200"/>
              <a:gd name="connsiteX34" fmla="*/ 11221267 w 12192000"/>
              <a:gd name="connsiteY34" fmla="*/ 765093 h 6577200"/>
              <a:gd name="connsiteX35" fmla="*/ 11214541 w 12192000"/>
              <a:gd name="connsiteY35" fmla="*/ 790087 h 6577200"/>
              <a:gd name="connsiteX36" fmla="*/ 11201704 w 12192000"/>
              <a:gd name="connsiteY36" fmla="*/ 829646 h 6577200"/>
              <a:gd name="connsiteX37" fmla="*/ 11192447 w 12192000"/>
              <a:gd name="connsiteY37" fmla="*/ 853777 h 6577200"/>
              <a:gd name="connsiteX38" fmla="*/ 11203062 w 12192000"/>
              <a:gd name="connsiteY38" fmla="*/ 857233 h 6577200"/>
              <a:gd name="connsiteX39" fmla="*/ 11209789 w 12192000"/>
              <a:gd name="connsiteY39" fmla="*/ 832238 h 6577200"/>
              <a:gd name="connsiteX40" fmla="*/ 11222687 w 12192000"/>
              <a:gd name="connsiteY40" fmla="*/ 792741 h 6577200"/>
              <a:gd name="connsiteX41" fmla="*/ 11231882 w 12192000"/>
              <a:gd name="connsiteY41" fmla="*/ 768549 h 6577200"/>
              <a:gd name="connsiteX42" fmla="*/ 11405855 w 12192000"/>
              <a:gd name="connsiteY42" fmla="*/ 750590 h 6577200"/>
              <a:gd name="connsiteX43" fmla="*/ 11395857 w 12192000"/>
              <a:gd name="connsiteY43" fmla="*/ 755651 h 6577200"/>
              <a:gd name="connsiteX44" fmla="*/ 11408817 w 12192000"/>
              <a:gd name="connsiteY44" fmla="*/ 778053 h 6577200"/>
              <a:gd name="connsiteX45" fmla="*/ 11427331 w 12192000"/>
              <a:gd name="connsiteY45" fmla="*/ 815082 h 6577200"/>
              <a:gd name="connsiteX46" fmla="*/ 11437885 w 12192000"/>
              <a:gd name="connsiteY46" fmla="*/ 838718 h 6577200"/>
              <a:gd name="connsiteX47" fmla="*/ 11447882 w 12192000"/>
              <a:gd name="connsiteY47" fmla="*/ 833658 h 6577200"/>
              <a:gd name="connsiteX48" fmla="*/ 11434922 w 12192000"/>
              <a:gd name="connsiteY48" fmla="*/ 811194 h 6577200"/>
              <a:gd name="connsiteX49" fmla="*/ 11416408 w 12192000"/>
              <a:gd name="connsiteY49" fmla="*/ 774165 h 6577200"/>
              <a:gd name="connsiteX50" fmla="*/ 11405855 w 12192000"/>
              <a:gd name="connsiteY50" fmla="*/ 750590 h 6577200"/>
              <a:gd name="connsiteX51" fmla="*/ 11188312 w 12192000"/>
              <a:gd name="connsiteY51" fmla="*/ 750590 h 6577200"/>
              <a:gd name="connsiteX52" fmla="*/ 11177512 w 12192000"/>
              <a:gd name="connsiteY52" fmla="*/ 774165 h 6577200"/>
              <a:gd name="connsiteX53" fmla="*/ 11158627 w 12192000"/>
              <a:gd name="connsiteY53" fmla="*/ 811194 h 6577200"/>
              <a:gd name="connsiteX54" fmla="*/ 11145729 w 12192000"/>
              <a:gd name="connsiteY54" fmla="*/ 833658 h 6577200"/>
              <a:gd name="connsiteX55" fmla="*/ 11155727 w 12192000"/>
              <a:gd name="connsiteY55" fmla="*/ 838718 h 6577200"/>
              <a:gd name="connsiteX56" fmla="*/ 11166280 w 12192000"/>
              <a:gd name="connsiteY56" fmla="*/ 815082 h 6577200"/>
              <a:gd name="connsiteX57" fmla="*/ 11185103 w 12192000"/>
              <a:gd name="connsiteY57" fmla="*/ 778053 h 6577200"/>
              <a:gd name="connsiteX58" fmla="*/ 11198063 w 12192000"/>
              <a:gd name="connsiteY58" fmla="*/ 755651 h 6577200"/>
              <a:gd name="connsiteX59" fmla="*/ 11438193 w 12192000"/>
              <a:gd name="connsiteY59" fmla="*/ 729546 h 6577200"/>
              <a:gd name="connsiteX60" fmla="*/ 11421530 w 12192000"/>
              <a:gd name="connsiteY60" fmla="*/ 741457 h 6577200"/>
              <a:gd name="connsiteX61" fmla="*/ 11437576 w 12192000"/>
              <a:gd name="connsiteY61" fmla="*/ 761761 h 6577200"/>
              <a:gd name="connsiteX62" fmla="*/ 11461706 w 12192000"/>
              <a:gd name="connsiteY62" fmla="*/ 795580 h 6577200"/>
              <a:gd name="connsiteX63" fmla="*/ 11475654 w 12192000"/>
              <a:gd name="connsiteY63" fmla="*/ 817365 h 6577200"/>
              <a:gd name="connsiteX64" fmla="*/ 11492317 w 12192000"/>
              <a:gd name="connsiteY64" fmla="*/ 805454 h 6577200"/>
              <a:gd name="connsiteX65" fmla="*/ 11476271 w 12192000"/>
              <a:gd name="connsiteY65" fmla="*/ 785212 h 6577200"/>
              <a:gd name="connsiteX66" fmla="*/ 11452141 w 12192000"/>
              <a:gd name="connsiteY66" fmla="*/ 751393 h 6577200"/>
              <a:gd name="connsiteX67" fmla="*/ 11438193 w 12192000"/>
              <a:gd name="connsiteY67" fmla="*/ 729546 h 6577200"/>
              <a:gd name="connsiteX68" fmla="*/ 11155850 w 12192000"/>
              <a:gd name="connsiteY68" fmla="*/ 729361 h 6577200"/>
              <a:gd name="connsiteX69" fmla="*/ 11141903 w 12192000"/>
              <a:gd name="connsiteY69" fmla="*/ 751207 h 6577200"/>
              <a:gd name="connsiteX70" fmla="*/ 11117773 w 12192000"/>
              <a:gd name="connsiteY70" fmla="*/ 785027 h 6577200"/>
              <a:gd name="connsiteX71" fmla="*/ 11101727 w 12192000"/>
              <a:gd name="connsiteY71" fmla="*/ 805269 h 6577200"/>
              <a:gd name="connsiteX72" fmla="*/ 11118390 w 12192000"/>
              <a:gd name="connsiteY72" fmla="*/ 817180 h 6577200"/>
              <a:gd name="connsiteX73" fmla="*/ 11132337 w 12192000"/>
              <a:gd name="connsiteY73" fmla="*/ 795395 h 6577200"/>
              <a:gd name="connsiteX74" fmla="*/ 11156467 w 12192000"/>
              <a:gd name="connsiteY74" fmla="*/ 761575 h 6577200"/>
              <a:gd name="connsiteX75" fmla="*/ 11172637 w 12192000"/>
              <a:gd name="connsiteY75" fmla="*/ 741457 h 6577200"/>
              <a:gd name="connsiteX76" fmla="*/ 11172513 w 12192000"/>
              <a:gd name="connsiteY76" fmla="*/ 741271 h 6577200"/>
              <a:gd name="connsiteX77" fmla="*/ 11469297 w 12192000"/>
              <a:gd name="connsiteY77" fmla="*/ 700478 h 6577200"/>
              <a:gd name="connsiteX78" fmla="*/ 11448191 w 12192000"/>
              <a:gd name="connsiteY78" fmla="*/ 721585 h 6577200"/>
              <a:gd name="connsiteX79" fmla="*/ 11467569 w 12192000"/>
              <a:gd name="connsiteY79" fmla="*/ 738679 h 6577200"/>
              <a:gd name="connsiteX80" fmla="*/ 11496945 w 12192000"/>
              <a:gd name="connsiteY80" fmla="*/ 768055 h 6577200"/>
              <a:gd name="connsiteX81" fmla="*/ 11514287 w 12192000"/>
              <a:gd name="connsiteY81" fmla="*/ 787249 h 6577200"/>
              <a:gd name="connsiteX82" fmla="*/ 11535455 w 12192000"/>
              <a:gd name="connsiteY82" fmla="*/ 766451 h 6577200"/>
              <a:gd name="connsiteX83" fmla="*/ 11516262 w 12192000"/>
              <a:gd name="connsiteY83" fmla="*/ 749109 h 6577200"/>
              <a:gd name="connsiteX84" fmla="*/ 11486639 w 12192000"/>
              <a:gd name="connsiteY84" fmla="*/ 719671 h 6577200"/>
              <a:gd name="connsiteX85" fmla="*/ 11469297 w 12192000"/>
              <a:gd name="connsiteY85" fmla="*/ 700478 h 6577200"/>
              <a:gd name="connsiteX86" fmla="*/ 11124746 w 12192000"/>
              <a:gd name="connsiteY86" fmla="*/ 700478 h 6577200"/>
              <a:gd name="connsiteX87" fmla="*/ 11107405 w 12192000"/>
              <a:gd name="connsiteY87" fmla="*/ 719671 h 6577200"/>
              <a:gd name="connsiteX88" fmla="*/ 11078029 w 12192000"/>
              <a:gd name="connsiteY88" fmla="*/ 749109 h 6577200"/>
              <a:gd name="connsiteX89" fmla="*/ 11058835 w 12192000"/>
              <a:gd name="connsiteY89" fmla="*/ 766451 h 6577200"/>
              <a:gd name="connsiteX90" fmla="*/ 11079880 w 12192000"/>
              <a:gd name="connsiteY90" fmla="*/ 787495 h 6577200"/>
              <a:gd name="connsiteX91" fmla="*/ 11097283 w 12192000"/>
              <a:gd name="connsiteY91" fmla="*/ 768302 h 6577200"/>
              <a:gd name="connsiteX92" fmla="*/ 11126721 w 12192000"/>
              <a:gd name="connsiteY92" fmla="*/ 738679 h 6577200"/>
              <a:gd name="connsiteX93" fmla="*/ 11145976 w 12192000"/>
              <a:gd name="connsiteY93" fmla="*/ 721585 h 6577200"/>
              <a:gd name="connsiteX94" fmla="*/ 11145853 w 12192000"/>
              <a:gd name="connsiteY94" fmla="*/ 721585 h 6577200"/>
              <a:gd name="connsiteX95" fmla="*/ 11104874 w 12192000"/>
              <a:gd name="connsiteY95" fmla="*/ 673756 h 6577200"/>
              <a:gd name="connsiteX96" fmla="*/ 11084941 w 12192000"/>
              <a:gd name="connsiteY96" fmla="*/ 689863 h 6577200"/>
              <a:gd name="connsiteX97" fmla="*/ 11050874 w 12192000"/>
              <a:gd name="connsiteY97" fmla="*/ 713994 h 6577200"/>
              <a:gd name="connsiteX98" fmla="*/ 11029398 w 12192000"/>
              <a:gd name="connsiteY98" fmla="*/ 727941 h 6577200"/>
              <a:gd name="connsiteX99" fmla="*/ 11041309 w 12192000"/>
              <a:gd name="connsiteY99" fmla="*/ 744604 h 6577200"/>
              <a:gd name="connsiteX100" fmla="*/ 11061551 w 12192000"/>
              <a:gd name="connsiteY100" fmla="*/ 728558 h 6577200"/>
              <a:gd name="connsiteX101" fmla="*/ 11094938 w 12192000"/>
              <a:gd name="connsiteY101" fmla="*/ 704428 h 6577200"/>
              <a:gd name="connsiteX102" fmla="*/ 11116785 w 12192000"/>
              <a:gd name="connsiteY102" fmla="*/ 690481 h 6577200"/>
              <a:gd name="connsiteX103" fmla="*/ 11489169 w 12192000"/>
              <a:gd name="connsiteY103" fmla="*/ 673571 h 6577200"/>
              <a:gd name="connsiteX104" fmla="*/ 11477258 w 12192000"/>
              <a:gd name="connsiteY104" fmla="*/ 690295 h 6577200"/>
              <a:gd name="connsiteX105" fmla="*/ 11499105 w 12192000"/>
              <a:gd name="connsiteY105" fmla="*/ 704243 h 6577200"/>
              <a:gd name="connsiteX106" fmla="*/ 11532925 w 12192000"/>
              <a:gd name="connsiteY106" fmla="*/ 728373 h 6577200"/>
              <a:gd name="connsiteX107" fmla="*/ 11553167 w 12192000"/>
              <a:gd name="connsiteY107" fmla="*/ 744419 h 6577200"/>
              <a:gd name="connsiteX108" fmla="*/ 11565078 w 12192000"/>
              <a:gd name="connsiteY108" fmla="*/ 727756 h 6577200"/>
              <a:gd name="connsiteX109" fmla="*/ 11543293 w 12192000"/>
              <a:gd name="connsiteY109" fmla="*/ 713809 h 6577200"/>
              <a:gd name="connsiteX110" fmla="*/ 11509473 w 12192000"/>
              <a:gd name="connsiteY110" fmla="*/ 689678 h 6577200"/>
              <a:gd name="connsiteX111" fmla="*/ 11489169 w 12192000"/>
              <a:gd name="connsiteY111" fmla="*/ 673571 h 6577200"/>
              <a:gd name="connsiteX112" fmla="*/ 11503363 w 12192000"/>
              <a:gd name="connsiteY112" fmla="*/ 648145 h 6577200"/>
              <a:gd name="connsiteX113" fmla="*/ 11498426 w 12192000"/>
              <a:gd name="connsiteY113" fmla="*/ 658451 h 6577200"/>
              <a:gd name="connsiteX114" fmla="*/ 11522063 w 12192000"/>
              <a:gd name="connsiteY114" fmla="*/ 669004 h 6577200"/>
              <a:gd name="connsiteX115" fmla="*/ 11559091 w 12192000"/>
              <a:gd name="connsiteY115" fmla="*/ 687518 h 6577200"/>
              <a:gd name="connsiteX116" fmla="*/ 11581555 w 12192000"/>
              <a:gd name="connsiteY116" fmla="*/ 700478 h 6577200"/>
              <a:gd name="connsiteX117" fmla="*/ 11586616 w 12192000"/>
              <a:gd name="connsiteY117" fmla="*/ 690481 h 6577200"/>
              <a:gd name="connsiteX118" fmla="*/ 11562979 w 12192000"/>
              <a:gd name="connsiteY118" fmla="*/ 679927 h 6577200"/>
              <a:gd name="connsiteX119" fmla="*/ 11525766 w 12192000"/>
              <a:gd name="connsiteY119" fmla="*/ 661043 h 6577200"/>
              <a:gd name="connsiteX120" fmla="*/ 11503363 w 12192000"/>
              <a:gd name="connsiteY120" fmla="*/ 648145 h 6577200"/>
              <a:gd name="connsiteX121" fmla="*/ 11091112 w 12192000"/>
              <a:gd name="connsiteY121" fmla="*/ 648145 h 6577200"/>
              <a:gd name="connsiteX122" fmla="*/ 11068710 w 12192000"/>
              <a:gd name="connsiteY122" fmla="*/ 661043 h 6577200"/>
              <a:gd name="connsiteX123" fmla="*/ 11031681 w 12192000"/>
              <a:gd name="connsiteY123" fmla="*/ 679927 h 6577200"/>
              <a:gd name="connsiteX124" fmla="*/ 11008045 w 12192000"/>
              <a:gd name="connsiteY124" fmla="*/ 690481 h 6577200"/>
              <a:gd name="connsiteX125" fmla="*/ 11013105 w 12192000"/>
              <a:gd name="connsiteY125" fmla="*/ 700478 h 6577200"/>
              <a:gd name="connsiteX126" fmla="*/ 11035569 w 12192000"/>
              <a:gd name="connsiteY126" fmla="*/ 687518 h 6577200"/>
              <a:gd name="connsiteX127" fmla="*/ 11072227 w 12192000"/>
              <a:gd name="connsiteY127" fmla="*/ 668695 h 6577200"/>
              <a:gd name="connsiteX128" fmla="*/ 11095864 w 12192000"/>
              <a:gd name="connsiteY128" fmla="*/ 658451 h 6577200"/>
              <a:gd name="connsiteX129" fmla="*/ 11516262 w 12192000"/>
              <a:gd name="connsiteY129" fmla="*/ 614819 h 6577200"/>
              <a:gd name="connsiteX130" fmla="*/ 11512806 w 12192000"/>
              <a:gd name="connsiteY130" fmla="*/ 625434 h 6577200"/>
              <a:gd name="connsiteX131" fmla="*/ 11537800 w 12192000"/>
              <a:gd name="connsiteY131" fmla="*/ 632161 h 6577200"/>
              <a:gd name="connsiteX132" fmla="*/ 11577359 w 12192000"/>
              <a:gd name="connsiteY132" fmla="*/ 644997 h 6577200"/>
              <a:gd name="connsiteX133" fmla="*/ 11601489 w 12192000"/>
              <a:gd name="connsiteY133" fmla="*/ 654254 h 6577200"/>
              <a:gd name="connsiteX134" fmla="*/ 11604945 w 12192000"/>
              <a:gd name="connsiteY134" fmla="*/ 643578 h 6577200"/>
              <a:gd name="connsiteX135" fmla="*/ 11580259 w 12192000"/>
              <a:gd name="connsiteY135" fmla="*/ 636851 h 6577200"/>
              <a:gd name="connsiteX136" fmla="*/ 11540454 w 12192000"/>
              <a:gd name="connsiteY136" fmla="*/ 624014 h 6577200"/>
              <a:gd name="connsiteX137" fmla="*/ 11516262 w 12192000"/>
              <a:gd name="connsiteY137" fmla="*/ 614819 h 6577200"/>
              <a:gd name="connsiteX138" fmla="*/ 11077905 w 12192000"/>
              <a:gd name="connsiteY138" fmla="*/ 614695 h 6577200"/>
              <a:gd name="connsiteX139" fmla="*/ 11053713 w 12192000"/>
              <a:gd name="connsiteY139" fmla="*/ 623891 h 6577200"/>
              <a:gd name="connsiteX140" fmla="*/ 11014216 w 12192000"/>
              <a:gd name="connsiteY140" fmla="*/ 636727 h 6577200"/>
              <a:gd name="connsiteX141" fmla="*/ 10989222 w 12192000"/>
              <a:gd name="connsiteY141" fmla="*/ 643454 h 6577200"/>
              <a:gd name="connsiteX142" fmla="*/ 10992678 w 12192000"/>
              <a:gd name="connsiteY142" fmla="*/ 654131 h 6577200"/>
              <a:gd name="connsiteX143" fmla="*/ 11017055 w 12192000"/>
              <a:gd name="connsiteY143" fmla="*/ 644874 h 6577200"/>
              <a:gd name="connsiteX144" fmla="*/ 11056367 w 12192000"/>
              <a:gd name="connsiteY144" fmla="*/ 632037 h 6577200"/>
              <a:gd name="connsiteX145" fmla="*/ 11081361 w 12192000"/>
              <a:gd name="connsiteY145" fmla="*/ 625310 h 6577200"/>
              <a:gd name="connsiteX146" fmla="*/ 11524285 w 12192000"/>
              <a:gd name="connsiteY146" fmla="*/ 577050 h 6577200"/>
              <a:gd name="connsiteX147" fmla="*/ 11520890 w 12192000"/>
              <a:gd name="connsiteY147" fmla="*/ 597292 h 6577200"/>
              <a:gd name="connsiteX148" fmla="*/ 11546625 w 12192000"/>
              <a:gd name="connsiteY148" fmla="*/ 600254 h 6577200"/>
              <a:gd name="connsiteX149" fmla="*/ 11587603 w 12192000"/>
              <a:gd name="connsiteY149" fmla="*/ 607105 h 6577200"/>
              <a:gd name="connsiteX150" fmla="*/ 11612906 w 12192000"/>
              <a:gd name="connsiteY150" fmla="*/ 612659 h 6577200"/>
              <a:gd name="connsiteX151" fmla="*/ 11616239 w 12192000"/>
              <a:gd name="connsiteY151" fmla="*/ 592478 h 6577200"/>
              <a:gd name="connsiteX152" fmla="*/ 11590566 w 12192000"/>
              <a:gd name="connsiteY152" fmla="*/ 589516 h 6577200"/>
              <a:gd name="connsiteX153" fmla="*/ 11549587 w 12192000"/>
              <a:gd name="connsiteY153" fmla="*/ 582604 h 6577200"/>
              <a:gd name="connsiteX154" fmla="*/ 11524285 w 12192000"/>
              <a:gd name="connsiteY154" fmla="*/ 577050 h 6577200"/>
              <a:gd name="connsiteX155" fmla="*/ 11069882 w 12192000"/>
              <a:gd name="connsiteY155" fmla="*/ 576926 h 6577200"/>
              <a:gd name="connsiteX156" fmla="*/ 11044579 w 12192000"/>
              <a:gd name="connsiteY156" fmla="*/ 582481 h 6577200"/>
              <a:gd name="connsiteX157" fmla="*/ 11003601 w 12192000"/>
              <a:gd name="connsiteY157" fmla="*/ 589393 h 6577200"/>
              <a:gd name="connsiteX158" fmla="*/ 10977866 w 12192000"/>
              <a:gd name="connsiteY158" fmla="*/ 592355 h 6577200"/>
              <a:gd name="connsiteX159" fmla="*/ 10981261 w 12192000"/>
              <a:gd name="connsiteY159" fmla="*/ 612535 h 6577200"/>
              <a:gd name="connsiteX160" fmla="*/ 11006563 w 12192000"/>
              <a:gd name="connsiteY160" fmla="*/ 606981 h 6577200"/>
              <a:gd name="connsiteX161" fmla="*/ 11047542 w 12192000"/>
              <a:gd name="connsiteY161" fmla="*/ 600131 h 6577200"/>
              <a:gd name="connsiteX162" fmla="*/ 11073215 w 12192000"/>
              <a:gd name="connsiteY162" fmla="*/ 597169 h 6577200"/>
              <a:gd name="connsiteX163" fmla="*/ 11619016 w 12192000"/>
              <a:gd name="connsiteY163" fmla="*/ 534405 h 6577200"/>
              <a:gd name="connsiteX164" fmla="*/ 11593158 w 12192000"/>
              <a:gd name="connsiteY164" fmla="*/ 535701 h 6577200"/>
              <a:gd name="connsiteX165" fmla="*/ 11551624 w 12192000"/>
              <a:gd name="connsiteY165" fmla="*/ 535825 h 6577200"/>
              <a:gd name="connsiteX166" fmla="*/ 11525766 w 12192000"/>
              <a:gd name="connsiteY166" fmla="*/ 534529 h 6577200"/>
              <a:gd name="connsiteX167" fmla="*/ 11525766 w 12192000"/>
              <a:gd name="connsiteY167" fmla="*/ 564337 h 6577200"/>
              <a:gd name="connsiteX168" fmla="*/ 11551624 w 12192000"/>
              <a:gd name="connsiteY168" fmla="*/ 563041 h 6577200"/>
              <a:gd name="connsiteX169" fmla="*/ 11593158 w 12192000"/>
              <a:gd name="connsiteY169" fmla="*/ 563041 h 6577200"/>
              <a:gd name="connsiteX170" fmla="*/ 11619016 w 12192000"/>
              <a:gd name="connsiteY170" fmla="*/ 564337 h 6577200"/>
              <a:gd name="connsiteX171" fmla="*/ 10975151 w 12192000"/>
              <a:gd name="connsiteY171" fmla="*/ 534405 h 6577200"/>
              <a:gd name="connsiteX172" fmla="*/ 10975151 w 12192000"/>
              <a:gd name="connsiteY172" fmla="*/ 564213 h 6577200"/>
              <a:gd name="connsiteX173" fmla="*/ 11001009 w 12192000"/>
              <a:gd name="connsiteY173" fmla="*/ 562917 h 6577200"/>
              <a:gd name="connsiteX174" fmla="*/ 11042543 w 12192000"/>
              <a:gd name="connsiteY174" fmla="*/ 562917 h 6577200"/>
              <a:gd name="connsiteX175" fmla="*/ 11068401 w 12192000"/>
              <a:gd name="connsiteY175" fmla="*/ 564213 h 6577200"/>
              <a:gd name="connsiteX176" fmla="*/ 11068401 w 12192000"/>
              <a:gd name="connsiteY176" fmla="*/ 534405 h 6577200"/>
              <a:gd name="connsiteX177" fmla="*/ 11042543 w 12192000"/>
              <a:gd name="connsiteY177" fmla="*/ 535701 h 6577200"/>
              <a:gd name="connsiteX178" fmla="*/ 11001009 w 12192000"/>
              <a:gd name="connsiteY178" fmla="*/ 535701 h 6577200"/>
              <a:gd name="connsiteX179" fmla="*/ 10975151 w 12192000"/>
              <a:gd name="connsiteY179" fmla="*/ 534405 h 6577200"/>
              <a:gd name="connsiteX180" fmla="*/ 10981261 w 12192000"/>
              <a:gd name="connsiteY180" fmla="*/ 486268 h 6577200"/>
              <a:gd name="connsiteX181" fmla="*/ 10977866 w 12192000"/>
              <a:gd name="connsiteY181" fmla="*/ 506449 h 6577200"/>
              <a:gd name="connsiteX182" fmla="*/ 11003601 w 12192000"/>
              <a:gd name="connsiteY182" fmla="*/ 509411 h 6577200"/>
              <a:gd name="connsiteX183" fmla="*/ 11044579 w 12192000"/>
              <a:gd name="connsiteY183" fmla="*/ 516076 h 6577200"/>
              <a:gd name="connsiteX184" fmla="*/ 11069882 w 12192000"/>
              <a:gd name="connsiteY184" fmla="*/ 521630 h 6577200"/>
              <a:gd name="connsiteX185" fmla="*/ 11073215 w 12192000"/>
              <a:gd name="connsiteY185" fmla="*/ 501450 h 6577200"/>
              <a:gd name="connsiteX186" fmla="*/ 11047542 w 12192000"/>
              <a:gd name="connsiteY186" fmla="*/ 498487 h 6577200"/>
              <a:gd name="connsiteX187" fmla="*/ 11006563 w 12192000"/>
              <a:gd name="connsiteY187" fmla="*/ 491822 h 6577200"/>
              <a:gd name="connsiteX188" fmla="*/ 10981261 w 12192000"/>
              <a:gd name="connsiteY188" fmla="*/ 486268 h 6577200"/>
              <a:gd name="connsiteX189" fmla="*/ 11613338 w 12192000"/>
              <a:gd name="connsiteY189" fmla="*/ 486083 h 6577200"/>
              <a:gd name="connsiteX190" fmla="*/ 11588035 w 12192000"/>
              <a:gd name="connsiteY190" fmla="*/ 491637 h 6577200"/>
              <a:gd name="connsiteX191" fmla="*/ 11547057 w 12192000"/>
              <a:gd name="connsiteY191" fmla="*/ 498487 h 6577200"/>
              <a:gd name="connsiteX192" fmla="*/ 11521322 w 12192000"/>
              <a:gd name="connsiteY192" fmla="*/ 501450 h 6577200"/>
              <a:gd name="connsiteX193" fmla="*/ 11524717 w 12192000"/>
              <a:gd name="connsiteY193" fmla="*/ 521630 h 6577200"/>
              <a:gd name="connsiteX194" fmla="*/ 11550019 w 12192000"/>
              <a:gd name="connsiteY194" fmla="*/ 516076 h 6577200"/>
              <a:gd name="connsiteX195" fmla="*/ 11590998 w 12192000"/>
              <a:gd name="connsiteY195" fmla="*/ 509226 h 6577200"/>
              <a:gd name="connsiteX196" fmla="*/ 11616671 w 12192000"/>
              <a:gd name="connsiteY196" fmla="*/ 506263 h 6577200"/>
              <a:gd name="connsiteX197" fmla="*/ 11601304 w 12192000"/>
              <a:gd name="connsiteY197" fmla="*/ 444487 h 6577200"/>
              <a:gd name="connsiteX198" fmla="*/ 11577174 w 12192000"/>
              <a:gd name="connsiteY198" fmla="*/ 453745 h 6577200"/>
              <a:gd name="connsiteX199" fmla="*/ 11538232 w 12192000"/>
              <a:gd name="connsiteY199" fmla="*/ 466581 h 6577200"/>
              <a:gd name="connsiteX200" fmla="*/ 11512929 w 12192000"/>
              <a:gd name="connsiteY200" fmla="*/ 473308 h 6577200"/>
              <a:gd name="connsiteX201" fmla="*/ 11516385 w 12192000"/>
              <a:gd name="connsiteY201" fmla="*/ 483923 h 6577200"/>
              <a:gd name="connsiteX202" fmla="*/ 11540577 w 12192000"/>
              <a:gd name="connsiteY202" fmla="*/ 474666 h 6577200"/>
              <a:gd name="connsiteX203" fmla="*/ 11580074 w 12192000"/>
              <a:gd name="connsiteY203" fmla="*/ 461829 h 6577200"/>
              <a:gd name="connsiteX204" fmla="*/ 11604760 w 12192000"/>
              <a:gd name="connsiteY204" fmla="*/ 455102 h 6577200"/>
              <a:gd name="connsiteX205" fmla="*/ 10992925 w 12192000"/>
              <a:gd name="connsiteY205" fmla="*/ 444487 h 6577200"/>
              <a:gd name="connsiteX206" fmla="*/ 10989469 w 12192000"/>
              <a:gd name="connsiteY206" fmla="*/ 455102 h 6577200"/>
              <a:gd name="connsiteX207" fmla="*/ 11014463 w 12192000"/>
              <a:gd name="connsiteY207" fmla="*/ 461829 h 6577200"/>
              <a:gd name="connsiteX208" fmla="*/ 11053713 w 12192000"/>
              <a:gd name="connsiteY208" fmla="*/ 474666 h 6577200"/>
              <a:gd name="connsiteX209" fmla="*/ 11077905 w 12192000"/>
              <a:gd name="connsiteY209" fmla="*/ 483923 h 6577200"/>
              <a:gd name="connsiteX210" fmla="*/ 11081361 w 12192000"/>
              <a:gd name="connsiteY210" fmla="*/ 473308 h 6577200"/>
              <a:gd name="connsiteX211" fmla="*/ 11056367 w 12192000"/>
              <a:gd name="connsiteY211" fmla="*/ 466581 h 6577200"/>
              <a:gd name="connsiteX212" fmla="*/ 11017055 w 12192000"/>
              <a:gd name="connsiteY212" fmla="*/ 453745 h 6577200"/>
              <a:gd name="connsiteX213" fmla="*/ 10992925 w 12192000"/>
              <a:gd name="connsiteY213" fmla="*/ 444487 h 6577200"/>
              <a:gd name="connsiteX214" fmla="*/ 11323713 w 12192000"/>
              <a:gd name="connsiteY214" fmla="*/ 425418 h 6577200"/>
              <a:gd name="connsiteX215" fmla="*/ 11327416 w 12192000"/>
              <a:gd name="connsiteY215" fmla="*/ 497994 h 6577200"/>
              <a:gd name="connsiteX216" fmla="*/ 11327416 w 12192000"/>
              <a:gd name="connsiteY216" fmla="*/ 600871 h 6577200"/>
              <a:gd name="connsiteX217" fmla="*/ 11323713 w 12192000"/>
              <a:gd name="connsiteY217" fmla="*/ 673201 h 6577200"/>
              <a:gd name="connsiteX218" fmla="*/ 11381169 w 12192000"/>
              <a:gd name="connsiteY218" fmla="*/ 673201 h 6577200"/>
              <a:gd name="connsiteX219" fmla="*/ 11377466 w 12192000"/>
              <a:gd name="connsiteY219" fmla="*/ 600871 h 6577200"/>
              <a:gd name="connsiteX220" fmla="*/ 11377466 w 12192000"/>
              <a:gd name="connsiteY220" fmla="*/ 497994 h 6577200"/>
              <a:gd name="connsiteX221" fmla="*/ 11381169 w 12192000"/>
              <a:gd name="connsiteY221" fmla="*/ 425418 h 6577200"/>
              <a:gd name="connsiteX222" fmla="*/ 11213245 w 12192000"/>
              <a:gd name="connsiteY222" fmla="*/ 425418 h 6577200"/>
              <a:gd name="connsiteX223" fmla="*/ 11216947 w 12192000"/>
              <a:gd name="connsiteY223" fmla="*/ 497994 h 6577200"/>
              <a:gd name="connsiteX224" fmla="*/ 11216947 w 12192000"/>
              <a:gd name="connsiteY224" fmla="*/ 600871 h 6577200"/>
              <a:gd name="connsiteX225" fmla="*/ 11213245 w 12192000"/>
              <a:gd name="connsiteY225" fmla="*/ 673201 h 6577200"/>
              <a:gd name="connsiteX226" fmla="*/ 11270577 w 12192000"/>
              <a:gd name="connsiteY226" fmla="*/ 673201 h 6577200"/>
              <a:gd name="connsiteX227" fmla="*/ 11266874 w 12192000"/>
              <a:gd name="connsiteY227" fmla="*/ 600871 h 6577200"/>
              <a:gd name="connsiteX228" fmla="*/ 11266874 w 12192000"/>
              <a:gd name="connsiteY228" fmla="*/ 497994 h 6577200"/>
              <a:gd name="connsiteX229" fmla="*/ 11270577 w 12192000"/>
              <a:gd name="connsiteY229" fmla="*/ 425418 h 6577200"/>
              <a:gd name="connsiteX230" fmla="*/ 11581494 w 12192000"/>
              <a:gd name="connsiteY230" fmla="*/ 398140 h 6577200"/>
              <a:gd name="connsiteX231" fmla="*/ 11559030 w 12192000"/>
              <a:gd name="connsiteY231" fmla="*/ 411038 h 6577200"/>
              <a:gd name="connsiteX232" fmla="*/ 11521939 w 12192000"/>
              <a:gd name="connsiteY232" fmla="*/ 429923 h 6577200"/>
              <a:gd name="connsiteX233" fmla="*/ 11498426 w 12192000"/>
              <a:gd name="connsiteY233" fmla="*/ 440476 h 6577200"/>
              <a:gd name="connsiteX234" fmla="*/ 11503487 w 12192000"/>
              <a:gd name="connsiteY234" fmla="*/ 450412 h 6577200"/>
              <a:gd name="connsiteX235" fmla="*/ 11525889 w 12192000"/>
              <a:gd name="connsiteY235" fmla="*/ 437514 h 6577200"/>
              <a:gd name="connsiteX236" fmla="*/ 11562918 w 12192000"/>
              <a:gd name="connsiteY236" fmla="*/ 418691 h 6577200"/>
              <a:gd name="connsiteX237" fmla="*/ 11586554 w 12192000"/>
              <a:gd name="connsiteY237" fmla="*/ 408076 h 6577200"/>
              <a:gd name="connsiteX238" fmla="*/ 11012797 w 12192000"/>
              <a:gd name="connsiteY238" fmla="*/ 398140 h 6577200"/>
              <a:gd name="connsiteX239" fmla="*/ 11007736 w 12192000"/>
              <a:gd name="connsiteY239" fmla="*/ 408076 h 6577200"/>
              <a:gd name="connsiteX240" fmla="*/ 11031373 w 12192000"/>
              <a:gd name="connsiteY240" fmla="*/ 418691 h 6577200"/>
              <a:gd name="connsiteX241" fmla="*/ 11068710 w 12192000"/>
              <a:gd name="connsiteY241" fmla="*/ 437514 h 6577200"/>
              <a:gd name="connsiteX242" fmla="*/ 11091112 w 12192000"/>
              <a:gd name="connsiteY242" fmla="*/ 450412 h 6577200"/>
              <a:gd name="connsiteX243" fmla="*/ 11096234 w 12192000"/>
              <a:gd name="connsiteY243" fmla="*/ 440476 h 6577200"/>
              <a:gd name="connsiteX244" fmla="*/ 11072598 w 12192000"/>
              <a:gd name="connsiteY244" fmla="*/ 429923 h 6577200"/>
              <a:gd name="connsiteX245" fmla="*/ 11035569 w 12192000"/>
              <a:gd name="connsiteY245" fmla="*/ 411038 h 6577200"/>
              <a:gd name="connsiteX246" fmla="*/ 11012797 w 12192000"/>
              <a:gd name="connsiteY246" fmla="*/ 398140 h 6577200"/>
              <a:gd name="connsiteX247" fmla="*/ 11553290 w 12192000"/>
              <a:gd name="connsiteY247" fmla="*/ 354014 h 6577200"/>
              <a:gd name="connsiteX248" fmla="*/ 11533048 w 12192000"/>
              <a:gd name="connsiteY248" fmla="*/ 370060 h 6577200"/>
              <a:gd name="connsiteX249" fmla="*/ 11499229 w 12192000"/>
              <a:gd name="connsiteY249" fmla="*/ 394190 h 6577200"/>
              <a:gd name="connsiteX250" fmla="*/ 11477382 w 12192000"/>
              <a:gd name="connsiteY250" fmla="*/ 408138 h 6577200"/>
              <a:gd name="connsiteX251" fmla="*/ 11489293 w 12192000"/>
              <a:gd name="connsiteY251" fmla="*/ 424801 h 6577200"/>
              <a:gd name="connsiteX252" fmla="*/ 11509597 w 12192000"/>
              <a:gd name="connsiteY252" fmla="*/ 408755 h 6577200"/>
              <a:gd name="connsiteX253" fmla="*/ 11543416 w 12192000"/>
              <a:gd name="connsiteY253" fmla="*/ 384625 h 6577200"/>
              <a:gd name="connsiteX254" fmla="*/ 11565201 w 12192000"/>
              <a:gd name="connsiteY254" fmla="*/ 370677 h 6577200"/>
              <a:gd name="connsiteX255" fmla="*/ 11040877 w 12192000"/>
              <a:gd name="connsiteY255" fmla="*/ 354014 h 6577200"/>
              <a:gd name="connsiteX256" fmla="*/ 11029398 w 12192000"/>
              <a:gd name="connsiteY256" fmla="*/ 370677 h 6577200"/>
              <a:gd name="connsiteX257" fmla="*/ 11051183 w 12192000"/>
              <a:gd name="connsiteY257" fmla="*/ 384625 h 6577200"/>
              <a:gd name="connsiteX258" fmla="*/ 11084570 w 12192000"/>
              <a:gd name="connsiteY258" fmla="*/ 408755 h 6577200"/>
              <a:gd name="connsiteX259" fmla="*/ 11104874 w 12192000"/>
              <a:gd name="connsiteY259" fmla="*/ 424801 h 6577200"/>
              <a:gd name="connsiteX260" fmla="*/ 11116785 w 12192000"/>
              <a:gd name="connsiteY260" fmla="*/ 408138 h 6577200"/>
              <a:gd name="connsiteX261" fmla="*/ 11094938 w 12192000"/>
              <a:gd name="connsiteY261" fmla="*/ 394190 h 6577200"/>
              <a:gd name="connsiteX262" fmla="*/ 11061119 w 12192000"/>
              <a:gd name="connsiteY262" fmla="*/ 370060 h 6577200"/>
              <a:gd name="connsiteX263" fmla="*/ 11040877 w 12192000"/>
              <a:gd name="connsiteY263" fmla="*/ 354014 h 6577200"/>
              <a:gd name="connsiteX264" fmla="*/ 11514410 w 12192000"/>
              <a:gd name="connsiteY264" fmla="*/ 311061 h 6577200"/>
              <a:gd name="connsiteX265" fmla="*/ 11497069 w 12192000"/>
              <a:gd name="connsiteY265" fmla="*/ 330316 h 6577200"/>
              <a:gd name="connsiteX266" fmla="*/ 11467569 w 12192000"/>
              <a:gd name="connsiteY266" fmla="*/ 359692 h 6577200"/>
              <a:gd name="connsiteX267" fmla="*/ 11448314 w 12192000"/>
              <a:gd name="connsiteY267" fmla="*/ 377034 h 6577200"/>
              <a:gd name="connsiteX268" fmla="*/ 11469421 w 12192000"/>
              <a:gd name="connsiteY268" fmla="*/ 398078 h 6577200"/>
              <a:gd name="connsiteX269" fmla="*/ 11486762 w 12192000"/>
              <a:gd name="connsiteY269" fmla="*/ 378885 h 6577200"/>
              <a:gd name="connsiteX270" fmla="*/ 11516138 w 12192000"/>
              <a:gd name="connsiteY270" fmla="*/ 349509 h 6577200"/>
              <a:gd name="connsiteX271" fmla="*/ 11535455 w 12192000"/>
              <a:gd name="connsiteY271" fmla="*/ 332167 h 6577200"/>
              <a:gd name="connsiteX272" fmla="*/ 11079942 w 12192000"/>
              <a:gd name="connsiteY272" fmla="*/ 311061 h 6577200"/>
              <a:gd name="connsiteX273" fmla="*/ 11058897 w 12192000"/>
              <a:gd name="connsiteY273" fmla="*/ 332167 h 6577200"/>
              <a:gd name="connsiteX274" fmla="*/ 11078090 w 12192000"/>
              <a:gd name="connsiteY274" fmla="*/ 349509 h 6577200"/>
              <a:gd name="connsiteX275" fmla="*/ 11107528 w 12192000"/>
              <a:gd name="connsiteY275" fmla="*/ 378885 h 6577200"/>
              <a:gd name="connsiteX276" fmla="*/ 11124870 w 12192000"/>
              <a:gd name="connsiteY276" fmla="*/ 398078 h 6577200"/>
              <a:gd name="connsiteX277" fmla="*/ 11145976 w 12192000"/>
              <a:gd name="connsiteY277" fmla="*/ 377034 h 6577200"/>
              <a:gd name="connsiteX278" fmla="*/ 11126721 w 12192000"/>
              <a:gd name="connsiteY278" fmla="*/ 359692 h 6577200"/>
              <a:gd name="connsiteX279" fmla="*/ 11097283 w 12192000"/>
              <a:gd name="connsiteY279" fmla="*/ 330316 h 6577200"/>
              <a:gd name="connsiteX280" fmla="*/ 11079942 w 12192000"/>
              <a:gd name="connsiteY280" fmla="*/ 311061 h 6577200"/>
              <a:gd name="connsiteX281" fmla="*/ 11475592 w 12192000"/>
              <a:gd name="connsiteY281" fmla="*/ 281253 h 6577200"/>
              <a:gd name="connsiteX282" fmla="*/ 11461645 w 12192000"/>
              <a:gd name="connsiteY282" fmla="*/ 303038 h 6577200"/>
              <a:gd name="connsiteX283" fmla="*/ 11437514 w 12192000"/>
              <a:gd name="connsiteY283" fmla="*/ 336858 h 6577200"/>
              <a:gd name="connsiteX284" fmla="*/ 11421654 w 12192000"/>
              <a:gd name="connsiteY284" fmla="*/ 357162 h 6577200"/>
              <a:gd name="connsiteX285" fmla="*/ 11438317 w 12192000"/>
              <a:gd name="connsiteY285" fmla="*/ 369011 h 6577200"/>
              <a:gd name="connsiteX286" fmla="*/ 11452264 w 12192000"/>
              <a:gd name="connsiteY286" fmla="*/ 347226 h 6577200"/>
              <a:gd name="connsiteX287" fmla="*/ 11476394 w 12192000"/>
              <a:gd name="connsiteY287" fmla="*/ 313406 h 6577200"/>
              <a:gd name="connsiteX288" fmla="*/ 11492255 w 12192000"/>
              <a:gd name="connsiteY288" fmla="*/ 293102 h 6577200"/>
              <a:gd name="connsiteX289" fmla="*/ 11118513 w 12192000"/>
              <a:gd name="connsiteY289" fmla="*/ 281253 h 6577200"/>
              <a:gd name="connsiteX290" fmla="*/ 11101850 w 12192000"/>
              <a:gd name="connsiteY290" fmla="*/ 293102 h 6577200"/>
              <a:gd name="connsiteX291" fmla="*/ 11117896 w 12192000"/>
              <a:gd name="connsiteY291" fmla="*/ 313406 h 6577200"/>
              <a:gd name="connsiteX292" fmla="*/ 11142026 w 12192000"/>
              <a:gd name="connsiteY292" fmla="*/ 347226 h 6577200"/>
              <a:gd name="connsiteX293" fmla="*/ 11155974 w 12192000"/>
              <a:gd name="connsiteY293" fmla="*/ 369011 h 6577200"/>
              <a:gd name="connsiteX294" fmla="*/ 11172637 w 12192000"/>
              <a:gd name="connsiteY294" fmla="*/ 357162 h 6577200"/>
              <a:gd name="connsiteX295" fmla="*/ 11156591 w 12192000"/>
              <a:gd name="connsiteY295" fmla="*/ 336858 h 6577200"/>
              <a:gd name="connsiteX296" fmla="*/ 11132461 w 12192000"/>
              <a:gd name="connsiteY296" fmla="*/ 303038 h 6577200"/>
              <a:gd name="connsiteX297" fmla="*/ 11118513 w 12192000"/>
              <a:gd name="connsiteY297" fmla="*/ 281253 h 6577200"/>
              <a:gd name="connsiteX298" fmla="*/ 11437885 w 12192000"/>
              <a:gd name="connsiteY298" fmla="*/ 259900 h 6577200"/>
              <a:gd name="connsiteX299" fmla="*/ 11427331 w 12192000"/>
              <a:gd name="connsiteY299" fmla="*/ 283537 h 6577200"/>
              <a:gd name="connsiteX300" fmla="*/ 11408817 w 12192000"/>
              <a:gd name="connsiteY300" fmla="*/ 320565 h 6577200"/>
              <a:gd name="connsiteX301" fmla="*/ 11395857 w 12192000"/>
              <a:gd name="connsiteY301" fmla="*/ 342967 h 6577200"/>
              <a:gd name="connsiteX302" fmla="*/ 11405855 w 12192000"/>
              <a:gd name="connsiteY302" fmla="*/ 348028 h 6577200"/>
              <a:gd name="connsiteX303" fmla="*/ 11416408 w 12192000"/>
              <a:gd name="connsiteY303" fmla="*/ 324391 h 6577200"/>
              <a:gd name="connsiteX304" fmla="*/ 11434922 w 12192000"/>
              <a:gd name="connsiteY304" fmla="*/ 287363 h 6577200"/>
              <a:gd name="connsiteX305" fmla="*/ 11447882 w 12192000"/>
              <a:gd name="connsiteY305" fmla="*/ 264961 h 6577200"/>
              <a:gd name="connsiteX306" fmla="*/ 11155727 w 12192000"/>
              <a:gd name="connsiteY306" fmla="*/ 259900 h 6577200"/>
              <a:gd name="connsiteX307" fmla="*/ 11145729 w 12192000"/>
              <a:gd name="connsiteY307" fmla="*/ 264961 h 6577200"/>
              <a:gd name="connsiteX308" fmla="*/ 11158998 w 12192000"/>
              <a:gd name="connsiteY308" fmla="*/ 287363 h 6577200"/>
              <a:gd name="connsiteX309" fmla="*/ 11177512 w 12192000"/>
              <a:gd name="connsiteY309" fmla="*/ 324391 h 6577200"/>
              <a:gd name="connsiteX310" fmla="*/ 11188065 w 12192000"/>
              <a:gd name="connsiteY310" fmla="*/ 348028 h 6577200"/>
              <a:gd name="connsiteX311" fmla="*/ 11198063 w 12192000"/>
              <a:gd name="connsiteY311" fmla="*/ 342967 h 6577200"/>
              <a:gd name="connsiteX312" fmla="*/ 11185103 w 12192000"/>
              <a:gd name="connsiteY312" fmla="*/ 320565 h 6577200"/>
              <a:gd name="connsiteX313" fmla="*/ 11166280 w 12192000"/>
              <a:gd name="connsiteY313" fmla="*/ 283537 h 6577200"/>
              <a:gd name="connsiteX314" fmla="*/ 11155727 w 12192000"/>
              <a:gd name="connsiteY314" fmla="*/ 259900 h 6577200"/>
              <a:gd name="connsiteX315" fmla="*/ 11391352 w 12192000"/>
              <a:gd name="connsiteY315" fmla="*/ 241571 h 6577200"/>
              <a:gd name="connsiteX316" fmla="*/ 11384625 w 12192000"/>
              <a:gd name="connsiteY316" fmla="*/ 266257 h 6577200"/>
              <a:gd name="connsiteX317" fmla="*/ 11371727 w 12192000"/>
              <a:gd name="connsiteY317" fmla="*/ 305815 h 6577200"/>
              <a:gd name="connsiteX318" fmla="*/ 11362655 w 12192000"/>
              <a:gd name="connsiteY318" fmla="*/ 330069 h 6577200"/>
              <a:gd name="connsiteX319" fmla="*/ 11373270 w 12192000"/>
              <a:gd name="connsiteY319" fmla="*/ 333463 h 6577200"/>
              <a:gd name="connsiteX320" fmla="*/ 11379873 w 12192000"/>
              <a:gd name="connsiteY320" fmla="*/ 308531 h 6577200"/>
              <a:gd name="connsiteX321" fmla="*/ 11379997 w 12192000"/>
              <a:gd name="connsiteY321" fmla="*/ 308531 h 6577200"/>
              <a:gd name="connsiteX322" fmla="*/ 11392833 w 12192000"/>
              <a:gd name="connsiteY322" fmla="*/ 268972 h 6577200"/>
              <a:gd name="connsiteX323" fmla="*/ 11401967 w 12192000"/>
              <a:gd name="connsiteY323" fmla="*/ 244965 h 6577200"/>
              <a:gd name="connsiteX324" fmla="*/ 11203062 w 12192000"/>
              <a:gd name="connsiteY324" fmla="*/ 241386 h 6577200"/>
              <a:gd name="connsiteX325" fmla="*/ 11192323 w 12192000"/>
              <a:gd name="connsiteY325" fmla="*/ 244965 h 6577200"/>
              <a:gd name="connsiteX326" fmla="*/ 11201581 w 12192000"/>
              <a:gd name="connsiteY326" fmla="*/ 269157 h 6577200"/>
              <a:gd name="connsiteX327" fmla="*/ 11214541 w 12192000"/>
              <a:gd name="connsiteY327" fmla="*/ 308531 h 6577200"/>
              <a:gd name="connsiteX328" fmla="*/ 11221267 w 12192000"/>
              <a:gd name="connsiteY328" fmla="*/ 333217 h 6577200"/>
              <a:gd name="connsiteX329" fmla="*/ 11231882 w 12192000"/>
              <a:gd name="connsiteY329" fmla="*/ 329822 h 6577200"/>
              <a:gd name="connsiteX330" fmla="*/ 11222687 w 12192000"/>
              <a:gd name="connsiteY330" fmla="*/ 305630 h 6577200"/>
              <a:gd name="connsiteX331" fmla="*/ 11209789 w 12192000"/>
              <a:gd name="connsiteY331" fmla="*/ 266071 h 6577200"/>
              <a:gd name="connsiteX332" fmla="*/ 11203062 w 12192000"/>
              <a:gd name="connsiteY332" fmla="*/ 241386 h 6577200"/>
              <a:gd name="connsiteX333" fmla="*/ 11340314 w 12192000"/>
              <a:gd name="connsiteY333" fmla="*/ 230030 h 6577200"/>
              <a:gd name="connsiteX334" fmla="*/ 11337352 w 12192000"/>
              <a:gd name="connsiteY334" fmla="*/ 255765 h 6577200"/>
              <a:gd name="connsiteX335" fmla="*/ 11330502 w 12192000"/>
              <a:gd name="connsiteY335" fmla="*/ 296743 h 6577200"/>
              <a:gd name="connsiteX336" fmla="*/ 11324886 w 12192000"/>
              <a:gd name="connsiteY336" fmla="*/ 322046 h 6577200"/>
              <a:gd name="connsiteX337" fmla="*/ 11345128 w 12192000"/>
              <a:gd name="connsiteY337" fmla="*/ 325379 h 6577200"/>
              <a:gd name="connsiteX338" fmla="*/ 11347967 w 12192000"/>
              <a:gd name="connsiteY338" fmla="*/ 299706 h 6577200"/>
              <a:gd name="connsiteX339" fmla="*/ 11348090 w 12192000"/>
              <a:gd name="connsiteY339" fmla="*/ 299706 h 6577200"/>
              <a:gd name="connsiteX340" fmla="*/ 11354941 w 12192000"/>
              <a:gd name="connsiteY340" fmla="*/ 258727 h 6577200"/>
              <a:gd name="connsiteX341" fmla="*/ 11360495 w 12192000"/>
              <a:gd name="connsiteY341" fmla="*/ 233425 h 6577200"/>
              <a:gd name="connsiteX342" fmla="*/ 11254099 w 12192000"/>
              <a:gd name="connsiteY342" fmla="*/ 229845 h 6577200"/>
              <a:gd name="connsiteX343" fmla="*/ 11233919 w 12192000"/>
              <a:gd name="connsiteY343" fmla="*/ 233239 h 6577200"/>
              <a:gd name="connsiteX344" fmla="*/ 11239473 w 12192000"/>
              <a:gd name="connsiteY344" fmla="*/ 258542 h 6577200"/>
              <a:gd name="connsiteX345" fmla="*/ 11246447 w 12192000"/>
              <a:gd name="connsiteY345" fmla="*/ 299706 h 6577200"/>
              <a:gd name="connsiteX346" fmla="*/ 11249286 w 12192000"/>
              <a:gd name="connsiteY346" fmla="*/ 325194 h 6577200"/>
              <a:gd name="connsiteX347" fmla="*/ 11269528 w 12192000"/>
              <a:gd name="connsiteY347" fmla="*/ 321861 h 6577200"/>
              <a:gd name="connsiteX348" fmla="*/ 11263912 w 12192000"/>
              <a:gd name="connsiteY348" fmla="*/ 296558 h 6577200"/>
              <a:gd name="connsiteX349" fmla="*/ 11257062 w 12192000"/>
              <a:gd name="connsiteY349" fmla="*/ 255580 h 6577200"/>
              <a:gd name="connsiteX350" fmla="*/ 11254099 w 12192000"/>
              <a:gd name="connsiteY350" fmla="*/ 229845 h 6577200"/>
              <a:gd name="connsiteX351" fmla="*/ 11282426 w 12192000"/>
              <a:gd name="connsiteY351" fmla="*/ 227315 h 6577200"/>
              <a:gd name="connsiteX352" fmla="*/ 11283722 w 12192000"/>
              <a:gd name="connsiteY352" fmla="*/ 253173 h 6577200"/>
              <a:gd name="connsiteX353" fmla="*/ 11283722 w 12192000"/>
              <a:gd name="connsiteY353" fmla="*/ 294707 h 6577200"/>
              <a:gd name="connsiteX354" fmla="*/ 11282426 w 12192000"/>
              <a:gd name="connsiteY354" fmla="*/ 320565 h 6577200"/>
              <a:gd name="connsiteX355" fmla="*/ 11312049 w 12192000"/>
              <a:gd name="connsiteY355" fmla="*/ 320565 h 6577200"/>
              <a:gd name="connsiteX356" fmla="*/ 11310753 w 12192000"/>
              <a:gd name="connsiteY356" fmla="*/ 294707 h 6577200"/>
              <a:gd name="connsiteX357" fmla="*/ 11310753 w 12192000"/>
              <a:gd name="connsiteY357" fmla="*/ 253173 h 6577200"/>
              <a:gd name="connsiteX358" fmla="*/ 11312049 w 12192000"/>
              <a:gd name="connsiteY358" fmla="*/ 227315 h 6577200"/>
              <a:gd name="connsiteX359" fmla="*/ 0 w 12192000"/>
              <a:gd name="connsiteY359" fmla="*/ 0 h 6577200"/>
              <a:gd name="connsiteX360" fmla="*/ 12192000 w 12192000"/>
              <a:gd name="connsiteY360" fmla="*/ 0 h 6577200"/>
              <a:gd name="connsiteX361" fmla="*/ 12192000 w 12192000"/>
              <a:gd name="connsiteY361" fmla="*/ 6577200 h 6577200"/>
              <a:gd name="connsiteX362" fmla="*/ 0 w 12192000"/>
              <a:gd name="connsiteY362" fmla="*/ 6577200 h 65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12192000" h="6577200">
                <a:moveTo>
                  <a:pt x="11282426" y="778053"/>
                </a:moveTo>
                <a:cubicBezTo>
                  <a:pt x="11283389" y="786619"/>
                  <a:pt x="11283821" y="795234"/>
                  <a:pt x="11283722" y="803850"/>
                </a:cubicBezTo>
                <a:lnTo>
                  <a:pt x="11283722" y="845445"/>
                </a:lnTo>
                <a:cubicBezTo>
                  <a:pt x="11283815" y="854085"/>
                  <a:pt x="11283383" y="862719"/>
                  <a:pt x="11282426" y="871304"/>
                </a:cubicBezTo>
                <a:lnTo>
                  <a:pt x="11312049" y="871304"/>
                </a:lnTo>
                <a:cubicBezTo>
                  <a:pt x="11311093" y="862719"/>
                  <a:pt x="11310661" y="854085"/>
                  <a:pt x="11310753" y="845445"/>
                </a:cubicBezTo>
                <a:lnTo>
                  <a:pt x="11310753" y="803850"/>
                </a:lnTo>
                <a:cubicBezTo>
                  <a:pt x="11310654" y="795234"/>
                  <a:pt x="11311086" y="786619"/>
                  <a:pt x="11312049" y="778053"/>
                </a:cubicBezTo>
                <a:close/>
                <a:moveTo>
                  <a:pt x="11345128" y="773178"/>
                </a:moveTo>
                <a:lnTo>
                  <a:pt x="11324886" y="776572"/>
                </a:lnTo>
                <a:cubicBezTo>
                  <a:pt x="11327280" y="784885"/>
                  <a:pt x="11329156" y="793334"/>
                  <a:pt x="11330502" y="801875"/>
                </a:cubicBezTo>
                <a:lnTo>
                  <a:pt x="11337352" y="842853"/>
                </a:lnTo>
                <a:cubicBezTo>
                  <a:pt x="11338845" y="851345"/>
                  <a:pt x="11339839" y="859917"/>
                  <a:pt x="11340314" y="868526"/>
                </a:cubicBezTo>
                <a:lnTo>
                  <a:pt x="11360495" y="865194"/>
                </a:lnTo>
                <a:cubicBezTo>
                  <a:pt x="11358156" y="856875"/>
                  <a:pt x="11356304" y="848426"/>
                  <a:pt x="11354941" y="839891"/>
                </a:cubicBezTo>
                <a:lnTo>
                  <a:pt x="11348090" y="798913"/>
                </a:lnTo>
                <a:cubicBezTo>
                  <a:pt x="11346566" y="790402"/>
                  <a:pt x="11345572" y="781812"/>
                  <a:pt x="11345128" y="773178"/>
                </a:cubicBezTo>
                <a:close/>
                <a:moveTo>
                  <a:pt x="11249286" y="773178"/>
                </a:moveTo>
                <a:cubicBezTo>
                  <a:pt x="11248841" y="781812"/>
                  <a:pt x="11247848" y="790402"/>
                  <a:pt x="11246323" y="798913"/>
                </a:cubicBezTo>
                <a:lnTo>
                  <a:pt x="11239226" y="839891"/>
                </a:lnTo>
                <a:cubicBezTo>
                  <a:pt x="11237862" y="848426"/>
                  <a:pt x="11236011" y="856875"/>
                  <a:pt x="11233672" y="865194"/>
                </a:cubicBezTo>
                <a:lnTo>
                  <a:pt x="11253853" y="868526"/>
                </a:lnTo>
                <a:cubicBezTo>
                  <a:pt x="11254328" y="859917"/>
                  <a:pt x="11255321" y="851345"/>
                  <a:pt x="11256815" y="842853"/>
                </a:cubicBezTo>
                <a:lnTo>
                  <a:pt x="11263912" y="801875"/>
                </a:lnTo>
                <a:cubicBezTo>
                  <a:pt x="11265257" y="793334"/>
                  <a:pt x="11267133" y="784885"/>
                  <a:pt x="11269528" y="776572"/>
                </a:cubicBezTo>
                <a:close/>
                <a:moveTo>
                  <a:pt x="11373270" y="765402"/>
                </a:moveTo>
                <a:lnTo>
                  <a:pt x="11362655" y="768858"/>
                </a:lnTo>
                <a:cubicBezTo>
                  <a:pt x="11366210" y="776726"/>
                  <a:pt x="11369283" y="784805"/>
                  <a:pt x="11371850" y="793050"/>
                </a:cubicBezTo>
                <a:lnTo>
                  <a:pt x="11384749" y="832547"/>
                </a:lnTo>
                <a:cubicBezTo>
                  <a:pt x="11387464" y="840743"/>
                  <a:pt x="11389710" y="849086"/>
                  <a:pt x="11391475" y="857541"/>
                </a:cubicBezTo>
                <a:lnTo>
                  <a:pt x="11402090" y="854085"/>
                </a:lnTo>
                <a:cubicBezTo>
                  <a:pt x="11398511" y="846241"/>
                  <a:pt x="11395419" y="838181"/>
                  <a:pt x="11392833" y="829955"/>
                </a:cubicBezTo>
                <a:lnTo>
                  <a:pt x="11379997" y="790087"/>
                </a:lnTo>
                <a:cubicBezTo>
                  <a:pt x="11377238" y="782009"/>
                  <a:pt x="11374992" y="773764"/>
                  <a:pt x="11373270" y="765402"/>
                </a:cubicBezTo>
                <a:close/>
                <a:moveTo>
                  <a:pt x="11221267" y="765093"/>
                </a:moveTo>
                <a:cubicBezTo>
                  <a:pt x="11219558" y="773560"/>
                  <a:pt x="11217311" y="781910"/>
                  <a:pt x="11214541" y="790087"/>
                </a:cubicBezTo>
                <a:lnTo>
                  <a:pt x="11201704" y="829646"/>
                </a:lnTo>
                <a:cubicBezTo>
                  <a:pt x="11199118" y="837873"/>
                  <a:pt x="11196026" y="845933"/>
                  <a:pt x="11192447" y="853777"/>
                </a:cubicBezTo>
                <a:lnTo>
                  <a:pt x="11203062" y="857233"/>
                </a:lnTo>
                <a:cubicBezTo>
                  <a:pt x="11204802" y="848772"/>
                  <a:pt x="11207048" y="840428"/>
                  <a:pt x="11209789" y="832238"/>
                </a:cubicBezTo>
                <a:lnTo>
                  <a:pt x="11222687" y="792741"/>
                </a:lnTo>
                <a:cubicBezTo>
                  <a:pt x="11225229" y="784490"/>
                  <a:pt x="11228303" y="776405"/>
                  <a:pt x="11231882" y="768549"/>
                </a:cubicBezTo>
                <a:close/>
                <a:moveTo>
                  <a:pt x="11405855" y="750590"/>
                </a:moveTo>
                <a:lnTo>
                  <a:pt x="11395857" y="755651"/>
                </a:lnTo>
                <a:cubicBezTo>
                  <a:pt x="11400652" y="762834"/>
                  <a:pt x="11404985" y="770314"/>
                  <a:pt x="11408817" y="778053"/>
                </a:cubicBezTo>
                <a:lnTo>
                  <a:pt x="11427331" y="815082"/>
                </a:lnTo>
                <a:cubicBezTo>
                  <a:pt x="11431355" y="822728"/>
                  <a:pt x="11434879" y="830621"/>
                  <a:pt x="11437885" y="838718"/>
                </a:cubicBezTo>
                <a:lnTo>
                  <a:pt x="11447882" y="833658"/>
                </a:lnTo>
                <a:cubicBezTo>
                  <a:pt x="11443099" y="826450"/>
                  <a:pt x="11438773" y="818945"/>
                  <a:pt x="11434922" y="811194"/>
                </a:cubicBezTo>
                <a:lnTo>
                  <a:pt x="11416408" y="774165"/>
                </a:lnTo>
                <a:cubicBezTo>
                  <a:pt x="11412403" y="766537"/>
                  <a:pt x="11408873" y="758663"/>
                  <a:pt x="11405855" y="750590"/>
                </a:cubicBezTo>
                <a:close/>
                <a:moveTo>
                  <a:pt x="11188312" y="750590"/>
                </a:moveTo>
                <a:cubicBezTo>
                  <a:pt x="11185214" y="758669"/>
                  <a:pt x="11181604" y="766543"/>
                  <a:pt x="11177512" y="774165"/>
                </a:cubicBezTo>
                <a:lnTo>
                  <a:pt x="11158627" y="811194"/>
                </a:lnTo>
                <a:cubicBezTo>
                  <a:pt x="11154820" y="818957"/>
                  <a:pt x="11150512" y="826462"/>
                  <a:pt x="11145729" y="833658"/>
                </a:cubicBezTo>
                <a:lnTo>
                  <a:pt x="11155727" y="838718"/>
                </a:lnTo>
                <a:cubicBezTo>
                  <a:pt x="11158732" y="830621"/>
                  <a:pt x="11162256" y="822728"/>
                  <a:pt x="11166280" y="815082"/>
                </a:cubicBezTo>
                <a:lnTo>
                  <a:pt x="11185103" y="778053"/>
                </a:lnTo>
                <a:cubicBezTo>
                  <a:pt x="11188935" y="770314"/>
                  <a:pt x="11193268" y="762834"/>
                  <a:pt x="11198063" y="755651"/>
                </a:cubicBezTo>
                <a:close/>
                <a:moveTo>
                  <a:pt x="11438193" y="729546"/>
                </a:moveTo>
                <a:lnTo>
                  <a:pt x="11421530" y="741457"/>
                </a:lnTo>
                <a:cubicBezTo>
                  <a:pt x="11427288" y="747887"/>
                  <a:pt x="11432651" y="754670"/>
                  <a:pt x="11437576" y="761761"/>
                </a:cubicBezTo>
                <a:lnTo>
                  <a:pt x="11461706" y="795580"/>
                </a:lnTo>
                <a:cubicBezTo>
                  <a:pt x="11466816" y="802535"/>
                  <a:pt x="11471476" y="809811"/>
                  <a:pt x="11475654" y="817365"/>
                </a:cubicBezTo>
                <a:lnTo>
                  <a:pt x="11492317" y="805454"/>
                </a:lnTo>
                <a:cubicBezTo>
                  <a:pt x="11486571" y="799030"/>
                  <a:pt x="11481214" y="792272"/>
                  <a:pt x="11476271" y="785212"/>
                </a:cubicBezTo>
                <a:lnTo>
                  <a:pt x="11452141" y="751393"/>
                </a:lnTo>
                <a:cubicBezTo>
                  <a:pt x="11447043" y="744407"/>
                  <a:pt x="11442383" y="737112"/>
                  <a:pt x="11438193" y="729546"/>
                </a:cubicBezTo>
                <a:close/>
                <a:moveTo>
                  <a:pt x="11155850" y="729361"/>
                </a:moveTo>
                <a:cubicBezTo>
                  <a:pt x="11151660" y="736927"/>
                  <a:pt x="11147000" y="744221"/>
                  <a:pt x="11141903" y="751207"/>
                </a:cubicBezTo>
                <a:lnTo>
                  <a:pt x="11117773" y="785027"/>
                </a:lnTo>
                <a:cubicBezTo>
                  <a:pt x="11112829" y="792087"/>
                  <a:pt x="11107472" y="798845"/>
                  <a:pt x="11101727" y="805269"/>
                </a:cubicBezTo>
                <a:lnTo>
                  <a:pt x="11118390" y="817180"/>
                </a:lnTo>
                <a:cubicBezTo>
                  <a:pt x="11122568" y="809626"/>
                  <a:pt x="11127227" y="802350"/>
                  <a:pt x="11132337" y="795395"/>
                </a:cubicBezTo>
                <a:lnTo>
                  <a:pt x="11156467" y="761575"/>
                </a:lnTo>
                <a:cubicBezTo>
                  <a:pt x="11161442" y="754546"/>
                  <a:pt x="11166842" y="747826"/>
                  <a:pt x="11172637" y="741457"/>
                </a:cubicBezTo>
                <a:lnTo>
                  <a:pt x="11172513" y="741271"/>
                </a:lnTo>
                <a:close/>
                <a:moveTo>
                  <a:pt x="11469297" y="700478"/>
                </a:moveTo>
                <a:lnTo>
                  <a:pt x="11448191" y="721585"/>
                </a:lnTo>
                <a:cubicBezTo>
                  <a:pt x="11454998" y="726873"/>
                  <a:pt x="11461472" y="732582"/>
                  <a:pt x="11467569" y="738679"/>
                </a:cubicBezTo>
                <a:lnTo>
                  <a:pt x="11496945" y="768055"/>
                </a:lnTo>
                <a:cubicBezTo>
                  <a:pt x="11503104" y="774097"/>
                  <a:pt x="11508893" y="780509"/>
                  <a:pt x="11514287" y="787249"/>
                </a:cubicBezTo>
                <a:lnTo>
                  <a:pt x="11535455" y="766451"/>
                </a:lnTo>
                <a:cubicBezTo>
                  <a:pt x="11528728" y="761045"/>
                  <a:pt x="11522322" y="755250"/>
                  <a:pt x="11516262" y="749109"/>
                </a:cubicBezTo>
                <a:lnTo>
                  <a:pt x="11486639" y="719671"/>
                </a:lnTo>
                <a:cubicBezTo>
                  <a:pt x="11480449" y="713654"/>
                  <a:pt x="11474654" y="707242"/>
                  <a:pt x="11469297" y="700478"/>
                </a:cubicBezTo>
                <a:close/>
                <a:moveTo>
                  <a:pt x="11124746" y="700478"/>
                </a:moveTo>
                <a:cubicBezTo>
                  <a:pt x="11119389" y="707242"/>
                  <a:pt x="11113594" y="713654"/>
                  <a:pt x="11107405" y="719671"/>
                </a:cubicBezTo>
                <a:lnTo>
                  <a:pt x="11078029" y="749109"/>
                </a:lnTo>
                <a:cubicBezTo>
                  <a:pt x="11071968" y="755250"/>
                  <a:pt x="11065562" y="761045"/>
                  <a:pt x="11058835" y="766451"/>
                </a:cubicBezTo>
                <a:lnTo>
                  <a:pt x="11079880" y="787495"/>
                </a:lnTo>
                <a:cubicBezTo>
                  <a:pt x="11085292" y="780756"/>
                  <a:pt x="11091100" y="774344"/>
                  <a:pt x="11097283" y="768302"/>
                </a:cubicBezTo>
                <a:lnTo>
                  <a:pt x="11126721" y="738679"/>
                </a:lnTo>
                <a:cubicBezTo>
                  <a:pt x="11132781" y="732588"/>
                  <a:pt x="11139212" y="726880"/>
                  <a:pt x="11145976" y="721585"/>
                </a:cubicBezTo>
                <a:lnTo>
                  <a:pt x="11145853" y="721585"/>
                </a:lnTo>
                <a:close/>
                <a:moveTo>
                  <a:pt x="11104874" y="673756"/>
                </a:moveTo>
                <a:cubicBezTo>
                  <a:pt x="11098579" y="679545"/>
                  <a:pt x="11091920" y="684926"/>
                  <a:pt x="11084941" y="689863"/>
                </a:cubicBezTo>
                <a:lnTo>
                  <a:pt x="11050874" y="713994"/>
                </a:lnTo>
                <a:cubicBezTo>
                  <a:pt x="11044005" y="719079"/>
                  <a:pt x="11036834" y="723738"/>
                  <a:pt x="11029398" y="727941"/>
                </a:cubicBezTo>
                <a:lnTo>
                  <a:pt x="11041309" y="744604"/>
                </a:lnTo>
                <a:cubicBezTo>
                  <a:pt x="11047714" y="738840"/>
                  <a:pt x="11054478" y="733483"/>
                  <a:pt x="11061551" y="728558"/>
                </a:cubicBezTo>
                <a:lnTo>
                  <a:pt x="11094938" y="704428"/>
                </a:lnTo>
                <a:cubicBezTo>
                  <a:pt x="11101924" y="699330"/>
                  <a:pt x="11109219" y="694671"/>
                  <a:pt x="11116785" y="690481"/>
                </a:cubicBezTo>
                <a:close/>
                <a:moveTo>
                  <a:pt x="11489169" y="673571"/>
                </a:moveTo>
                <a:lnTo>
                  <a:pt x="11477258" y="690295"/>
                </a:lnTo>
                <a:cubicBezTo>
                  <a:pt x="11484824" y="694486"/>
                  <a:pt x="11492119" y="699145"/>
                  <a:pt x="11499105" y="704243"/>
                </a:cubicBezTo>
                <a:lnTo>
                  <a:pt x="11532925" y="728373"/>
                </a:lnTo>
                <a:cubicBezTo>
                  <a:pt x="11539997" y="733298"/>
                  <a:pt x="11546761" y="738655"/>
                  <a:pt x="11553167" y="744419"/>
                </a:cubicBezTo>
                <a:lnTo>
                  <a:pt x="11565078" y="727756"/>
                </a:lnTo>
                <a:cubicBezTo>
                  <a:pt x="11557536" y="723566"/>
                  <a:pt x="11550260" y="718906"/>
                  <a:pt x="11543293" y="713809"/>
                </a:cubicBezTo>
                <a:lnTo>
                  <a:pt x="11509473" y="689678"/>
                </a:lnTo>
                <a:cubicBezTo>
                  <a:pt x="11502364" y="684754"/>
                  <a:pt x="11495581" y="679372"/>
                  <a:pt x="11489169" y="673571"/>
                </a:cubicBezTo>
                <a:close/>
                <a:moveTo>
                  <a:pt x="11503363" y="648145"/>
                </a:moveTo>
                <a:lnTo>
                  <a:pt x="11498426" y="658451"/>
                </a:lnTo>
                <a:cubicBezTo>
                  <a:pt x="11506523" y="661456"/>
                  <a:pt x="11514416" y="664980"/>
                  <a:pt x="11522063" y="669004"/>
                </a:cubicBezTo>
                <a:lnTo>
                  <a:pt x="11559091" y="687518"/>
                </a:lnTo>
                <a:cubicBezTo>
                  <a:pt x="11566843" y="691369"/>
                  <a:pt x="11574347" y="695695"/>
                  <a:pt x="11581555" y="700478"/>
                </a:cubicBezTo>
                <a:lnTo>
                  <a:pt x="11586616" y="690481"/>
                </a:lnTo>
                <a:cubicBezTo>
                  <a:pt x="11578531" y="687450"/>
                  <a:pt x="11570638" y="683927"/>
                  <a:pt x="11562979" y="679927"/>
                </a:cubicBezTo>
                <a:lnTo>
                  <a:pt x="11525766" y="661043"/>
                </a:lnTo>
                <a:cubicBezTo>
                  <a:pt x="11518014" y="657254"/>
                  <a:pt x="11510535" y="652940"/>
                  <a:pt x="11503363" y="648145"/>
                </a:cubicBezTo>
                <a:close/>
                <a:moveTo>
                  <a:pt x="11091112" y="648145"/>
                </a:moveTo>
                <a:cubicBezTo>
                  <a:pt x="11083935" y="652927"/>
                  <a:pt x="11076449" y="657241"/>
                  <a:pt x="11068710" y="661043"/>
                </a:cubicBezTo>
                <a:lnTo>
                  <a:pt x="11031681" y="679927"/>
                </a:lnTo>
                <a:cubicBezTo>
                  <a:pt x="11024022" y="683927"/>
                  <a:pt x="11016129" y="687450"/>
                  <a:pt x="11008045" y="690481"/>
                </a:cubicBezTo>
                <a:lnTo>
                  <a:pt x="11013105" y="700478"/>
                </a:lnTo>
                <a:cubicBezTo>
                  <a:pt x="11020313" y="695695"/>
                  <a:pt x="11027818" y="691369"/>
                  <a:pt x="11035569" y="687518"/>
                </a:cubicBezTo>
                <a:lnTo>
                  <a:pt x="11072227" y="668695"/>
                </a:lnTo>
                <a:cubicBezTo>
                  <a:pt x="11079880" y="664777"/>
                  <a:pt x="11087773" y="661358"/>
                  <a:pt x="11095864" y="658451"/>
                </a:cubicBezTo>
                <a:close/>
                <a:moveTo>
                  <a:pt x="11516262" y="614819"/>
                </a:moveTo>
                <a:lnTo>
                  <a:pt x="11512806" y="625434"/>
                </a:lnTo>
                <a:cubicBezTo>
                  <a:pt x="11521273" y="627143"/>
                  <a:pt x="11529623" y="629390"/>
                  <a:pt x="11537800" y="632161"/>
                </a:cubicBezTo>
                <a:lnTo>
                  <a:pt x="11577359" y="644997"/>
                </a:lnTo>
                <a:cubicBezTo>
                  <a:pt x="11585585" y="647583"/>
                  <a:pt x="11593645" y="650675"/>
                  <a:pt x="11601489" y="654254"/>
                </a:cubicBezTo>
                <a:lnTo>
                  <a:pt x="11604945" y="643578"/>
                </a:lnTo>
                <a:cubicBezTo>
                  <a:pt x="11596583" y="641850"/>
                  <a:pt x="11588338" y="639603"/>
                  <a:pt x="11580259" y="636851"/>
                </a:cubicBezTo>
                <a:lnTo>
                  <a:pt x="11540454" y="624014"/>
                </a:lnTo>
                <a:cubicBezTo>
                  <a:pt x="11532209" y="621447"/>
                  <a:pt x="11524130" y="618374"/>
                  <a:pt x="11516262" y="614819"/>
                </a:cubicBezTo>
                <a:close/>
                <a:moveTo>
                  <a:pt x="11077905" y="614695"/>
                </a:moveTo>
                <a:cubicBezTo>
                  <a:pt x="11070037" y="618250"/>
                  <a:pt x="11061958" y="621324"/>
                  <a:pt x="11053713" y="623891"/>
                </a:cubicBezTo>
                <a:lnTo>
                  <a:pt x="11014216" y="636727"/>
                </a:lnTo>
                <a:cubicBezTo>
                  <a:pt x="11006033" y="639492"/>
                  <a:pt x="10997683" y="641739"/>
                  <a:pt x="10989222" y="643454"/>
                </a:cubicBezTo>
                <a:lnTo>
                  <a:pt x="10992678" y="654131"/>
                </a:lnTo>
                <a:cubicBezTo>
                  <a:pt x="11000602" y="650545"/>
                  <a:pt x="11008748" y="647453"/>
                  <a:pt x="11017055" y="644874"/>
                </a:cubicBezTo>
                <a:lnTo>
                  <a:pt x="11056367" y="632037"/>
                </a:lnTo>
                <a:cubicBezTo>
                  <a:pt x="11064544" y="629266"/>
                  <a:pt x="11072894" y="627020"/>
                  <a:pt x="11081361" y="625310"/>
                </a:cubicBezTo>
                <a:close/>
                <a:moveTo>
                  <a:pt x="11524285" y="577050"/>
                </a:moveTo>
                <a:lnTo>
                  <a:pt x="11520890" y="597292"/>
                </a:lnTo>
                <a:cubicBezTo>
                  <a:pt x="11529524" y="597736"/>
                  <a:pt x="11538115" y="598730"/>
                  <a:pt x="11546625" y="600254"/>
                </a:cubicBezTo>
                <a:lnTo>
                  <a:pt x="11587603" y="607105"/>
                </a:lnTo>
                <a:cubicBezTo>
                  <a:pt x="11596145" y="608431"/>
                  <a:pt x="11604593" y="610289"/>
                  <a:pt x="11612906" y="612659"/>
                </a:cubicBezTo>
                <a:lnTo>
                  <a:pt x="11616239" y="592478"/>
                </a:lnTo>
                <a:cubicBezTo>
                  <a:pt x="11607630" y="591997"/>
                  <a:pt x="11599058" y="591009"/>
                  <a:pt x="11590566" y="589516"/>
                </a:cubicBezTo>
                <a:lnTo>
                  <a:pt x="11549587" y="582604"/>
                </a:lnTo>
                <a:cubicBezTo>
                  <a:pt x="11541040" y="581308"/>
                  <a:pt x="11532591" y="579450"/>
                  <a:pt x="11524285" y="577050"/>
                </a:cubicBezTo>
                <a:close/>
                <a:moveTo>
                  <a:pt x="11069882" y="576926"/>
                </a:moveTo>
                <a:cubicBezTo>
                  <a:pt x="11061575" y="579327"/>
                  <a:pt x="11053127" y="581185"/>
                  <a:pt x="11044579" y="582481"/>
                </a:cubicBezTo>
                <a:lnTo>
                  <a:pt x="11003601" y="589393"/>
                </a:lnTo>
                <a:cubicBezTo>
                  <a:pt x="10995091" y="590886"/>
                  <a:pt x="10986494" y="591880"/>
                  <a:pt x="10977866" y="592355"/>
                </a:cubicBezTo>
                <a:lnTo>
                  <a:pt x="10981261" y="612535"/>
                </a:lnTo>
                <a:cubicBezTo>
                  <a:pt x="10989573" y="610166"/>
                  <a:pt x="10998022" y="608308"/>
                  <a:pt x="11006563" y="606981"/>
                </a:cubicBezTo>
                <a:lnTo>
                  <a:pt x="11047542" y="600131"/>
                </a:lnTo>
                <a:cubicBezTo>
                  <a:pt x="11056027" y="598607"/>
                  <a:pt x="11064606" y="597619"/>
                  <a:pt x="11073215" y="597169"/>
                </a:cubicBezTo>
                <a:close/>
                <a:moveTo>
                  <a:pt x="11619016" y="534405"/>
                </a:moveTo>
                <a:cubicBezTo>
                  <a:pt x="11610432" y="535368"/>
                  <a:pt x="11601798" y="535800"/>
                  <a:pt x="11593158" y="535701"/>
                </a:cubicBezTo>
                <a:lnTo>
                  <a:pt x="11551624" y="535825"/>
                </a:lnTo>
                <a:cubicBezTo>
                  <a:pt x="11542984" y="535923"/>
                  <a:pt x="11534350" y="535491"/>
                  <a:pt x="11525766" y="534529"/>
                </a:cubicBezTo>
                <a:lnTo>
                  <a:pt x="11525766" y="564337"/>
                </a:lnTo>
                <a:cubicBezTo>
                  <a:pt x="11534350" y="563374"/>
                  <a:pt x="11542984" y="562942"/>
                  <a:pt x="11551624" y="563041"/>
                </a:cubicBezTo>
                <a:lnTo>
                  <a:pt x="11593158" y="563041"/>
                </a:lnTo>
                <a:cubicBezTo>
                  <a:pt x="11601798" y="562942"/>
                  <a:pt x="11610432" y="563374"/>
                  <a:pt x="11619016" y="564337"/>
                </a:cubicBezTo>
                <a:close/>
                <a:moveTo>
                  <a:pt x="10975151" y="534405"/>
                </a:moveTo>
                <a:lnTo>
                  <a:pt x="10975151" y="564213"/>
                </a:lnTo>
                <a:cubicBezTo>
                  <a:pt x="10983735" y="563250"/>
                  <a:pt x="10992369" y="562818"/>
                  <a:pt x="11001009" y="562917"/>
                </a:cubicBezTo>
                <a:lnTo>
                  <a:pt x="11042543" y="562917"/>
                </a:lnTo>
                <a:cubicBezTo>
                  <a:pt x="11051183" y="562818"/>
                  <a:pt x="11059817" y="563250"/>
                  <a:pt x="11068401" y="564213"/>
                </a:cubicBezTo>
                <a:lnTo>
                  <a:pt x="11068401" y="534405"/>
                </a:lnTo>
                <a:cubicBezTo>
                  <a:pt x="11059817" y="535368"/>
                  <a:pt x="11051183" y="535800"/>
                  <a:pt x="11042543" y="535701"/>
                </a:cubicBezTo>
                <a:lnTo>
                  <a:pt x="11001009" y="535701"/>
                </a:lnTo>
                <a:cubicBezTo>
                  <a:pt x="10992369" y="535800"/>
                  <a:pt x="10983735" y="535368"/>
                  <a:pt x="10975151" y="534405"/>
                </a:cubicBezTo>
                <a:close/>
                <a:moveTo>
                  <a:pt x="10981261" y="486268"/>
                </a:moveTo>
                <a:lnTo>
                  <a:pt x="10977866" y="506449"/>
                </a:lnTo>
                <a:cubicBezTo>
                  <a:pt x="10986500" y="506893"/>
                  <a:pt x="10995091" y="507887"/>
                  <a:pt x="11003601" y="509411"/>
                </a:cubicBezTo>
                <a:lnTo>
                  <a:pt x="11044579" y="516076"/>
                </a:lnTo>
                <a:cubicBezTo>
                  <a:pt x="11053114" y="517434"/>
                  <a:pt x="11061563" y="519291"/>
                  <a:pt x="11069882" y="521630"/>
                </a:cubicBezTo>
                <a:lnTo>
                  <a:pt x="11073215" y="501450"/>
                </a:lnTo>
                <a:cubicBezTo>
                  <a:pt x="11064606" y="500999"/>
                  <a:pt x="11056027" y="500012"/>
                  <a:pt x="11047542" y="498487"/>
                </a:cubicBezTo>
                <a:lnTo>
                  <a:pt x="11006563" y="491822"/>
                </a:lnTo>
                <a:cubicBezTo>
                  <a:pt x="10998028" y="490465"/>
                  <a:pt x="10989580" y="488607"/>
                  <a:pt x="10981261" y="486268"/>
                </a:cubicBezTo>
                <a:close/>
                <a:moveTo>
                  <a:pt x="11613338" y="486083"/>
                </a:moveTo>
                <a:cubicBezTo>
                  <a:pt x="11605019" y="488422"/>
                  <a:pt x="11596570" y="490279"/>
                  <a:pt x="11588035" y="491637"/>
                </a:cubicBezTo>
                <a:lnTo>
                  <a:pt x="11547057" y="498487"/>
                </a:lnTo>
                <a:cubicBezTo>
                  <a:pt x="11538547" y="500012"/>
                  <a:pt x="11529956" y="501005"/>
                  <a:pt x="11521322" y="501450"/>
                </a:cubicBezTo>
                <a:lnTo>
                  <a:pt x="11524717" y="521630"/>
                </a:lnTo>
                <a:cubicBezTo>
                  <a:pt x="11533036" y="519291"/>
                  <a:pt x="11541484" y="517434"/>
                  <a:pt x="11550019" y="516076"/>
                </a:cubicBezTo>
                <a:lnTo>
                  <a:pt x="11590998" y="509226"/>
                </a:lnTo>
                <a:cubicBezTo>
                  <a:pt x="11599483" y="507701"/>
                  <a:pt x="11608062" y="506714"/>
                  <a:pt x="11616671" y="506263"/>
                </a:cubicBezTo>
                <a:close/>
                <a:moveTo>
                  <a:pt x="11601304" y="444487"/>
                </a:moveTo>
                <a:cubicBezTo>
                  <a:pt x="11593460" y="448067"/>
                  <a:pt x="11585400" y="451159"/>
                  <a:pt x="11577174" y="453745"/>
                </a:cubicBezTo>
                <a:lnTo>
                  <a:pt x="11538232" y="466581"/>
                </a:lnTo>
                <a:cubicBezTo>
                  <a:pt x="11529950" y="469364"/>
                  <a:pt x="11521501" y="471611"/>
                  <a:pt x="11512929" y="473308"/>
                </a:cubicBezTo>
                <a:lnTo>
                  <a:pt x="11516385" y="483923"/>
                </a:lnTo>
                <a:cubicBezTo>
                  <a:pt x="11524254" y="480343"/>
                  <a:pt x="11532332" y="477252"/>
                  <a:pt x="11540577" y="474666"/>
                </a:cubicBezTo>
                <a:lnTo>
                  <a:pt x="11580074" y="461829"/>
                </a:lnTo>
                <a:cubicBezTo>
                  <a:pt x="11588165" y="459108"/>
                  <a:pt x="11596410" y="456861"/>
                  <a:pt x="11604760" y="455102"/>
                </a:cubicBezTo>
                <a:close/>
                <a:moveTo>
                  <a:pt x="10992925" y="444487"/>
                </a:moveTo>
                <a:lnTo>
                  <a:pt x="10989469" y="455102"/>
                </a:lnTo>
                <a:cubicBezTo>
                  <a:pt x="10997923" y="456849"/>
                  <a:pt x="11006273" y="459095"/>
                  <a:pt x="11014463" y="461829"/>
                </a:cubicBezTo>
                <a:lnTo>
                  <a:pt x="11053713" y="474666"/>
                </a:lnTo>
                <a:cubicBezTo>
                  <a:pt x="11061958" y="477252"/>
                  <a:pt x="11070037" y="480343"/>
                  <a:pt x="11077905" y="483923"/>
                </a:cubicBezTo>
                <a:lnTo>
                  <a:pt x="11081361" y="473308"/>
                </a:lnTo>
                <a:cubicBezTo>
                  <a:pt x="11072894" y="471599"/>
                  <a:pt x="11064544" y="469352"/>
                  <a:pt x="11056367" y="466581"/>
                </a:cubicBezTo>
                <a:lnTo>
                  <a:pt x="11017055" y="453745"/>
                </a:lnTo>
                <a:cubicBezTo>
                  <a:pt x="11008828" y="451159"/>
                  <a:pt x="11000768" y="448067"/>
                  <a:pt x="10992925" y="444487"/>
                </a:cubicBezTo>
                <a:close/>
                <a:moveTo>
                  <a:pt x="11323713" y="425418"/>
                </a:moveTo>
                <a:cubicBezTo>
                  <a:pt x="11326453" y="449511"/>
                  <a:pt x="11327687" y="473746"/>
                  <a:pt x="11327416" y="497994"/>
                </a:cubicBezTo>
                <a:lnTo>
                  <a:pt x="11327416" y="600871"/>
                </a:lnTo>
                <a:cubicBezTo>
                  <a:pt x="11327675" y="625033"/>
                  <a:pt x="11326441" y="649188"/>
                  <a:pt x="11323713" y="673201"/>
                </a:cubicBezTo>
                <a:lnTo>
                  <a:pt x="11381169" y="673201"/>
                </a:lnTo>
                <a:cubicBezTo>
                  <a:pt x="11378441" y="649188"/>
                  <a:pt x="11377207" y="625033"/>
                  <a:pt x="11377466" y="600871"/>
                </a:cubicBezTo>
                <a:lnTo>
                  <a:pt x="11377466" y="497994"/>
                </a:lnTo>
                <a:cubicBezTo>
                  <a:pt x="11377195" y="473746"/>
                  <a:pt x="11378429" y="449511"/>
                  <a:pt x="11381169" y="425418"/>
                </a:cubicBezTo>
                <a:close/>
                <a:moveTo>
                  <a:pt x="11213245" y="425418"/>
                </a:moveTo>
                <a:cubicBezTo>
                  <a:pt x="11215985" y="449511"/>
                  <a:pt x="11217219" y="473746"/>
                  <a:pt x="11216947" y="497994"/>
                </a:cubicBezTo>
                <a:lnTo>
                  <a:pt x="11216947" y="600871"/>
                </a:lnTo>
                <a:cubicBezTo>
                  <a:pt x="11217207" y="625033"/>
                  <a:pt x="11215972" y="649188"/>
                  <a:pt x="11213245" y="673201"/>
                </a:cubicBezTo>
                <a:lnTo>
                  <a:pt x="11270577" y="673201"/>
                </a:lnTo>
                <a:cubicBezTo>
                  <a:pt x="11267849" y="649188"/>
                  <a:pt x="11266615" y="625033"/>
                  <a:pt x="11266874" y="600871"/>
                </a:cubicBezTo>
                <a:lnTo>
                  <a:pt x="11266874" y="497994"/>
                </a:lnTo>
                <a:cubicBezTo>
                  <a:pt x="11266603" y="473746"/>
                  <a:pt x="11267837" y="449511"/>
                  <a:pt x="11270577" y="425418"/>
                </a:cubicBezTo>
                <a:close/>
                <a:moveTo>
                  <a:pt x="11581494" y="398140"/>
                </a:moveTo>
                <a:cubicBezTo>
                  <a:pt x="11574279" y="402904"/>
                  <a:pt x="11566781" y="407212"/>
                  <a:pt x="11559030" y="411038"/>
                </a:cubicBezTo>
                <a:lnTo>
                  <a:pt x="11521939" y="429923"/>
                </a:lnTo>
                <a:cubicBezTo>
                  <a:pt x="11514324" y="433916"/>
                  <a:pt x="11506474" y="437440"/>
                  <a:pt x="11498426" y="440476"/>
                </a:cubicBezTo>
                <a:lnTo>
                  <a:pt x="11503487" y="450412"/>
                </a:lnTo>
                <a:cubicBezTo>
                  <a:pt x="11510683" y="445660"/>
                  <a:pt x="11518162" y="441352"/>
                  <a:pt x="11525889" y="437514"/>
                </a:cubicBezTo>
                <a:lnTo>
                  <a:pt x="11562918" y="418691"/>
                </a:lnTo>
                <a:cubicBezTo>
                  <a:pt x="11570570" y="414673"/>
                  <a:pt x="11578464" y="411131"/>
                  <a:pt x="11586554" y="408076"/>
                </a:cubicBezTo>
                <a:close/>
                <a:moveTo>
                  <a:pt x="11012797" y="398140"/>
                </a:moveTo>
                <a:lnTo>
                  <a:pt x="11007736" y="408076"/>
                </a:lnTo>
                <a:cubicBezTo>
                  <a:pt x="11015827" y="411131"/>
                  <a:pt x="11023720" y="414673"/>
                  <a:pt x="11031373" y="418691"/>
                </a:cubicBezTo>
                <a:lnTo>
                  <a:pt x="11068710" y="437514"/>
                </a:lnTo>
                <a:cubicBezTo>
                  <a:pt x="11076424" y="441365"/>
                  <a:pt x="11083904" y="445672"/>
                  <a:pt x="11091112" y="450412"/>
                </a:cubicBezTo>
                <a:lnTo>
                  <a:pt x="11096234" y="440476"/>
                </a:lnTo>
                <a:cubicBezTo>
                  <a:pt x="11088150" y="437446"/>
                  <a:pt x="11080256" y="433922"/>
                  <a:pt x="11072598" y="429923"/>
                </a:cubicBezTo>
                <a:lnTo>
                  <a:pt x="11035569" y="411038"/>
                </a:lnTo>
                <a:cubicBezTo>
                  <a:pt x="11027713" y="407218"/>
                  <a:pt x="11020110" y="402911"/>
                  <a:pt x="11012797" y="398140"/>
                </a:cubicBezTo>
                <a:close/>
                <a:moveTo>
                  <a:pt x="11553290" y="354014"/>
                </a:moveTo>
                <a:cubicBezTo>
                  <a:pt x="11546866" y="359760"/>
                  <a:pt x="11540108" y="365117"/>
                  <a:pt x="11533048" y="370060"/>
                </a:cubicBezTo>
                <a:lnTo>
                  <a:pt x="11499229" y="394190"/>
                </a:lnTo>
                <a:cubicBezTo>
                  <a:pt x="11492242" y="399288"/>
                  <a:pt x="11484948" y="403947"/>
                  <a:pt x="11477382" y="408138"/>
                </a:cubicBezTo>
                <a:lnTo>
                  <a:pt x="11489293" y="424801"/>
                </a:lnTo>
                <a:cubicBezTo>
                  <a:pt x="11495723" y="419043"/>
                  <a:pt x="11502506" y="413680"/>
                  <a:pt x="11509597" y="408755"/>
                </a:cubicBezTo>
                <a:lnTo>
                  <a:pt x="11543416" y="384625"/>
                </a:lnTo>
                <a:cubicBezTo>
                  <a:pt x="11550384" y="379527"/>
                  <a:pt x="11557660" y="374868"/>
                  <a:pt x="11565201" y="370677"/>
                </a:cubicBezTo>
                <a:close/>
                <a:moveTo>
                  <a:pt x="11040877" y="354014"/>
                </a:moveTo>
                <a:lnTo>
                  <a:pt x="11029398" y="370677"/>
                </a:lnTo>
                <a:cubicBezTo>
                  <a:pt x="11036939" y="374868"/>
                  <a:pt x="11044215" y="379527"/>
                  <a:pt x="11051183" y="384625"/>
                </a:cubicBezTo>
                <a:lnTo>
                  <a:pt x="11084570" y="408755"/>
                </a:lnTo>
                <a:cubicBezTo>
                  <a:pt x="11091661" y="413680"/>
                  <a:pt x="11098444" y="419043"/>
                  <a:pt x="11104874" y="424801"/>
                </a:cubicBezTo>
                <a:lnTo>
                  <a:pt x="11116785" y="408138"/>
                </a:lnTo>
                <a:cubicBezTo>
                  <a:pt x="11109219" y="403947"/>
                  <a:pt x="11101924" y="399288"/>
                  <a:pt x="11094938" y="394190"/>
                </a:cubicBezTo>
                <a:lnTo>
                  <a:pt x="11061119" y="370060"/>
                </a:lnTo>
                <a:cubicBezTo>
                  <a:pt x="11054059" y="365117"/>
                  <a:pt x="11047301" y="359760"/>
                  <a:pt x="11040877" y="354014"/>
                </a:cubicBezTo>
                <a:close/>
                <a:moveTo>
                  <a:pt x="11514410" y="311061"/>
                </a:moveTo>
                <a:cubicBezTo>
                  <a:pt x="11509035" y="317831"/>
                  <a:pt x="11503246" y="324268"/>
                  <a:pt x="11497069" y="330316"/>
                </a:cubicBezTo>
                <a:lnTo>
                  <a:pt x="11467569" y="359692"/>
                </a:lnTo>
                <a:cubicBezTo>
                  <a:pt x="11461521" y="365870"/>
                  <a:pt x="11455084" y="371658"/>
                  <a:pt x="11448314" y="377034"/>
                </a:cubicBezTo>
                <a:lnTo>
                  <a:pt x="11469421" y="398078"/>
                </a:lnTo>
                <a:cubicBezTo>
                  <a:pt x="11474814" y="391339"/>
                  <a:pt x="11480603" y="384927"/>
                  <a:pt x="11486762" y="378885"/>
                </a:cubicBezTo>
                <a:lnTo>
                  <a:pt x="11516138" y="349509"/>
                </a:lnTo>
                <a:cubicBezTo>
                  <a:pt x="11522223" y="343344"/>
                  <a:pt x="11528672" y="337555"/>
                  <a:pt x="11535455" y="332167"/>
                </a:cubicBezTo>
                <a:close/>
                <a:moveTo>
                  <a:pt x="11079942" y="311061"/>
                </a:moveTo>
                <a:lnTo>
                  <a:pt x="11058897" y="332167"/>
                </a:lnTo>
                <a:cubicBezTo>
                  <a:pt x="11065636" y="337561"/>
                  <a:pt x="11072048" y="343350"/>
                  <a:pt x="11078090" y="349509"/>
                </a:cubicBezTo>
                <a:lnTo>
                  <a:pt x="11107528" y="378885"/>
                </a:lnTo>
                <a:cubicBezTo>
                  <a:pt x="11113687" y="384927"/>
                  <a:pt x="11119476" y="391339"/>
                  <a:pt x="11124870" y="398078"/>
                </a:cubicBezTo>
                <a:lnTo>
                  <a:pt x="11145976" y="377034"/>
                </a:lnTo>
                <a:cubicBezTo>
                  <a:pt x="11139206" y="371658"/>
                  <a:pt x="11132769" y="365870"/>
                  <a:pt x="11126721" y="359692"/>
                </a:cubicBezTo>
                <a:lnTo>
                  <a:pt x="11097283" y="330316"/>
                </a:lnTo>
                <a:cubicBezTo>
                  <a:pt x="11091106" y="324268"/>
                  <a:pt x="11085317" y="317831"/>
                  <a:pt x="11079942" y="311061"/>
                </a:cubicBezTo>
                <a:close/>
                <a:moveTo>
                  <a:pt x="11475592" y="281253"/>
                </a:moveTo>
                <a:cubicBezTo>
                  <a:pt x="11471383" y="288788"/>
                  <a:pt x="11466730" y="296065"/>
                  <a:pt x="11461645" y="303038"/>
                </a:cubicBezTo>
                <a:lnTo>
                  <a:pt x="11437514" y="336858"/>
                </a:lnTo>
                <a:cubicBezTo>
                  <a:pt x="11432645" y="343943"/>
                  <a:pt x="11427350" y="350725"/>
                  <a:pt x="11421654" y="357162"/>
                </a:cubicBezTo>
                <a:lnTo>
                  <a:pt x="11438317" y="369011"/>
                </a:lnTo>
                <a:cubicBezTo>
                  <a:pt x="11442525" y="361476"/>
                  <a:pt x="11447179" y="354199"/>
                  <a:pt x="11452264" y="347226"/>
                </a:cubicBezTo>
                <a:lnTo>
                  <a:pt x="11476394" y="313406"/>
                </a:lnTo>
                <a:cubicBezTo>
                  <a:pt x="11481264" y="306322"/>
                  <a:pt x="11486559" y="299539"/>
                  <a:pt x="11492255" y="293102"/>
                </a:cubicBezTo>
                <a:close/>
                <a:moveTo>
                  <a:pt x="11118513" y="281253"/>
                </a:moveTo>
                <a:lnTo>
                  <a:pt x="11101850" y="293102"/>
                </a:lnTo>
                <a:cubicBezTo>
                  <a:pt x="11107608" y="299533"/>
                  <a:pt x="11112971" y="306315"/>
                  <a:pt x="11117896" y="313406"/>
                </a:cubicBezTo>
                <a:lnTo>
                  <a:pt x="11142026" y="347226"/>
                </a:lnTo>
                <a:cubicBezTo>
                  <a:pt x="11147111" y="354199"/>
                  <a:pt x="11151765" y="361476"/>
                  <a:pt x="11155974" y="369011"/>
                </a:cubicBezTo>
                <a:lnTo>
                  <a:pt x="11172637" y="357162"/>
                </a:lnTo>
                <a:cubicBezTo>
                  <a:pt x="11166879" y="350731"/>
                  <a:pt x="11161516" y="343949"/>
                  <a:pt x="11156591" y="336858"/>
                </a:cubicBezTo>
                <a:lnTo>
                  <a:pt x="11132461" y="303038"/>
                </a:lnTo>
                <a:cubicBezTo>
                  <a:pt x="11127375" y="296065"/>
                  <a:pt x="11122722" y="288788"/>
                  <a:pt x="11118513" y="281253"/>
                </a:cubicBezTo>
                <a:close/>
                <a:moveTo>
                  <a:pt x="11437885" y="259900"/>
                </a:moveTo>
                <a:cubicBezTo>
                  <a:pt x="11434879" y="267997"/>
                  <a:pt x="11431355" y="275890"/>
                  <a:pt x="11427331" y="283537"/>
                </a:cubicBezTo>
                <a:lnTo>
                  <a:pt x="11408817" y="320565"/>
                </a:lnTo>
                <a:cubicBezTo>
                  <a:pt x="11404954" y="328286"/>
                  <a:pt x="11400628" y="335772"/>
                  <a:pt x="11395857" y="342967"/>
                </a:cubicBezTo>
                <a:lnTo>
                  <a:pt x="11405855" y="348028"/>
                </a:lnTo>
                <a:cubicBezTo>
                  <a:pt x="11408885" y="339943"/>
                  <a:pt x="11412409" y="332050"/>
                  <a:pt x="11416408" y="324391"/>
                </a:cubicBezTo>
                <a:lnTo>
                  <a:pt x="11434922" y="287363"/>
                </a:lnTo>
                <a:cubicBezTo>
                  <a:pt x="11438786" y="279642"/>
                  <a:pt x="11443112" y="272156"/>
                  <a:pt x="11447882" y="264961"/>
                </a:cubicBezTo>
                <a:close/>
                <a:moveTo>
                  <a:pt x="11155727" y="259900"/>
                </a:moveTo>
                <a:lnTo>
                  <a:pt x="11145729" y="264961"/>
                </a:lnTo>
                <a:cubicBezTo>
                  <a:pt x="11150629" y="272138"/>
                  <a:pt x="11155060" y="279618"/>
                  <a:pt x="11158998" y="287363"/>
                </a:cubicBezTo>
                <a:lnTo>
                  <a:pt x="11177512" y="324391"/>
                </a:lnTo>
                <a:cubicBezTo>
                  <a:pt x="11181511" y="332050"/>
                  <a:pt x="11185035" y="339943"/>
                  <a:pt x="11188065" y="348028"/>
                </a:cubicBezTo>
                <a:lnTo>
                  <a:pt x="11198063" y="342967"/>
                </a:lnTo>
                <a:cubicBezTo>
                  <a:pt x="11193292" y="335772"/>
                  <a:pt x="11188966" y="328286"/>
                  <a:pt x="11185103" y="320565"/>
                </a:cubicBezTo>
                <a:lnTo>
                  <a:pt x="11166280" y="283537"/>
                </a:lnTo>
                <a:cubicBezTo>
                  <a:pt x="11162256" y="275890"/>
                  <a:pt x="11158732" y="267997"/>
                  <a:pt x="11155727" y="259900"/>
                </a:cubicBezTo>
                <a:close/>
                <a:moveTo>
                  <a:pt x="11391352" y="241571"/>
                </a:moveTo>
                <a:cubicBezTo>
                  <a:pt x="11389575" y="249921"/>
                  <a:pt x="11387328" y="258160"/>
                  <a:pt x="11384625" y="266257"/>
                </a:cubicBezTo>
                <a:lnTo>
                  <a:pt x="11371727" y="305815"/>
                </a:lnTo>
                <a:cubicBezTo>
                  <a:pt x="11369203" y="314079"/>
                  <a:pt x="11366173" y="322176"/>
                  <a:pt x="11362655" y="330069"/>
                </a:cubicBezTo>
                <a:lnTo>
                  <a:pt x="11373270" y="333463"/>
                </a:lnTo>
                <a:cubicBezTo>
                  <a:pt x="11374948" y="325021"/>
                  <a:pt x="11377151" y="316696"/>
                  <a:pt x="11379873" y="308531"/>
                </a:cubicBezTo>
                <a:lnTo>
                  <a:pt x="11379997" y="308531"/>
                </a:lnTo>
                <a:lnTo>
                  <a:pt x="11392833" y="268972"/>
                </a:lnTo>
                <a:cubicBezTo>
                  <a:pt x="11395388" y="260795"/>
                  <a:pt x="11398437" y="252772"/>
                  <a:pt x="11401967" y="244965"/>
                </a:cubicBezTo>
                <a:close/>
                <a:moveTo>
                  <a:pt x="11203062" y="241386"/>
                </a:moveTo>
                <a:lnTo>
                  <a:pt x="11192323" y="244965"/>
                </a:lnTo>
                <a:cubicBezTo>
                  <a:pt x="11195903" y="252834"/>
                  <a:pt x="11198995" y="260912"/>
                  <a:pt x="11201581" y="269157"/>
                </a:cubicBezTo>
                <a:lnTo>
                  <a:pt x="11214541" y="308531"/>
                </a:lnTo>
                <a:cubicBezTo>
                  <a:pt x="11217293" y="316609"/>
                  <a:pt x="11219539" y="324854"/>
                  <a:pt x="11221267" y="333217"/>
                </a:cubicBezTo>
                <a:lnTo>
                  <a:pt x="11231882" y="329822"/>
                </a:lnTo>
                <a:cubicBezTo>
                  <a:pt x="11228303" y="321966"/>
                  <a:pt x="11225229" y="313881"/>
                  <a:pt x="11222687" y="305630"/>
                </a:cubicBezTo>
                <a:lnTo>
                  <a:pt x="11209789" y="266071"/>
                </a:lnTo>
                <a:cubicBezTo>
                  <a:pt x="11207055" y="257987"/>
                  <a:pt x="11204808" y="249742"/>
                  <a:pt x="11203062" y="241386"/>
                </a:cubicBezTo>
                <a:close/>
                <a:moveTo>
                  <a:pt x="11340314" y="230030"/>
                </a:moveTo>
                <a:cubicBezTo>
                  <a:pt x="11339839" y="238658"/>
                  <a:pt x="11338845" y="247255"/>
                  <a:pt x="11337352" y="255765"/>
                </a:cubicBezTo>
                <a:lnTo>
                  <a:pt x="11330502" y="296743"/>
                </a:lnTo>
                <a:cubicBezTo>
                  <a:pt x="11329150" y="305285"/>
                  <a:pt x="11327274" y="313733"/>
                  <a:pt x="11324886" y="322046"/>
                </a:cubicBezTo>
                <a:lnTo>
                  <a:pt x="11345128" y="325379"/>
                </a:lnTo>
                <a:cubicBezTo>
                  <a:pt x="11345535" y="316770"/>
                  <a:pt x="11346479" y="308198"/>
                  <a:pt x="11347967" y="299706"/>
                </a:cubicBezTo>
                <a:lnTo>
                  <a:pt x="11348090" y="299706"/>
                </a:lnTo>
                <a:lnTo>
                  <a:pt x="11354941" y="258727"/>
                </a:lnTo>
                <a:cubicBezTo>
                  <a:pt x="11356298" y="250192"/>
                  <a:pt x="11358156" y="241744"/>
                  <a:pt x="11360495" y="233425"/>
                </a:cubicBezTo>
                <a:close/>
                <a:moveTo>
                  <a:pt x="11254099" y="229845"/>
                </a:moveTo>
                <a:lnTo>
                  <a:pt x="11233919" y="233239"/>
                </a:lnTo>
                <a:cubicBezTo>
                  <a:pt x="11236258" y="241559"/>
                  <a:pt x="11238115" y="250007"/>
                  <a:pt x="11239473" y="258542"/>
                </a:cubicBezTo>
                <a:lnTo>
                  <a:pt x="11246447" y="299706"/>
                </a:lnTo>
                <a:cubicBezTo>
                  <a:pt x="11247922" y="308136"/>
                  <a:pt x="11248872" y="316646"/>
                  <a:pt x="11249286" y="325194"/>
                </a:cubicBezTo>
                <a:lnTo>
                  <a:pt x="11269528" y="321861"/>
                </a:lnTo>
                <a:cubicBezTo>
                  <a:pt x="11267140" y="313548"/>
                  <a:pt x="11265264" y="305100"/>
                  <a:pt x="11263912" y="296558"/>
                </a:cubicBezTo>
                <a:lnTo>
                  <a:pt x="11257062" y="255580"/>
                </a:lnTo>
                <a:cubicBezTo>
                  <a:pt x="11255568" y="247070"/>
                  <a:pt x="11254575" y="238473"/>
                  <a:pt x="11254099" y="229845"/>
                </a:cubicBezTo>
                <a:close/>
                <a:moveTo>
                  <a:pt x="11282426" y="227315"/>
                </a:moveTo>
                <a:cubicBezTo>
                  <a:pt x="11283389" y="235899"/>
                  <a:pt x="11283821" y="244533"/>
                  <a:pt x="11283722" y="253173"/>
                </a:cubicBezTo>
                <a:lnTo>
                  <a:pt x="11283722" y="294707"/>
                </a:lnTo>
                <a:cubicBezTo>
                  <a:pt x="11283821" y="303347"/>
                  <a:pt x="11283389" y="311981"/>
                  <a:pt x="11282426" y="320565"/>
                </a:cubicBezTo>
                <a:lnTo>
                  <a:pt x="11312049" y="320565"/>
                </a:lnTo>
                <a:cubicBezTo>
                  <a:pt x="11311086" y="311981"/>
                  <a:pt x="11310654" y="303347"/>
                  <a:pt x="11310753" y="294707"/>
                </a:cubicBezTo>
                <a:lnTo>
                  <a:pt x="11310753" y="253173"/>
                </a:lnTo>
                <a:cubicBezTo>
                  <a:pt x="11310654" y="244533"/>
                  <a:pt x="11311086" y="235899"/>
                  <a:pt x="11312049" y="227315"/>
                </a:cubicBezTo>
                <a:close/>
                <a:moveTo>
                  <a:pt x="0" y="0"/>
                </a:moveTo>
                <a:lnTo>
                  <a:pt x="12192000" y="0"/>
                </a:lnTo>
                <a:lnTo>
                  <a:pt x="12192000" y="6577200"/>
                </a:lnTo>
                <a:lnTo>
                  <a:pt x="0" y="6577200"/>
                </a:lnTo>
                <a:close/>
              </a:path>
            </a:pathLst>
          </a:custGeom>
          <a:solidFill>
            <a:schemeClr val="bg1">
              <a:lumMod val="95000"/>
            </a:schemeClr>
          </a:solidFill>
        </p:spPr>
        <p:txBody>
          <a:bodyPr wrap="square" tIns="2880000" anchor="t" anchorCtr="0">
            <a:noAutofit/>
          </a:bodyPr>
          <a:lstStyle>
            <a:lvl1pPr algn="ctr">
              <a:spcBef>
                <a:spcPts val="9000"/>
              </a:spcBef>
              <a:buNone/>
              <a:defRPr b="0"/>
            </a:lvl1pPr>
          </a:lstStyle>
          <a:p>
            <a:r>
              <a:rPr lang="en-GB" noProof="0"/>
              <a:t>Click icon to insert a photo</a:t>
            </a:r>
          </a:p>
        </p:txBody>
      </p:sp>
    </p:spTree>
    <p:extLst>
      <p:ext uri="{BB962C8B-B14F-4D97-AF65-F5344CB8AC3E}">
        <p14:creationId xmlns:p14="http://schemas.microsoft.com/office/powerpoint/2010/main" val="2046807745"/>
      </p:ext>
    </p:extLst>
  </p:cSld>
  <p:clrMapOvr>
    <a:masterClrMapping/>
  </p:clrMapOvr>
  <p:extLst>
    <p:ext uri="{DCECCB84-F9BA-43D5-87BE-67443E8EF086}">
      <p15:sldGuideLst xmlns:p15="http://schemas.microsoft.com/office/powerpoint/2012/main">
        <p15:guide id="39" userDrawn="1">
          <p15:clr>
            <a:srgbClr val="FBAE40"/>
          </p15:clr>
        </p15:guide>
        <p15:guide id="40" pos="7680" userDrawn="1">
          <p15:clr>
            <a:srgbClr val="FBAE40"/>
          </p15:clr>
        </p15:guide>
        <p15:guide id="41" orient="horz" userDrawn="1">
          <p15:clr>
            <a:srgbClr val="FBAE40"/>
          </p15:clr>
        </p15:guide>
        <p15:guide id="42" orient="horz" pos="4320" userDrawn="1">
          <p15:clr>
            <a:srgbClr val="FBAE40"/>
          </p15:clr>
        </p15:guide>
        <p15:guide id="43" pos="2798" userDrawn="1">
          <p15:clr>
            <a:srgbClr val="FBAE40"/>
          </p15:clr>
        </p15:guide>
        <p15:guide id="44" pos="243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3" name="Placeholder for Date">
            <a:extLst>
              <a:ext uri="{FF2B5EF4-FFF2-40B4-BE49-F238E27FC236}">
                <a16:creationId xmlns:a16="http://schemas.microsoft.com/office/drawing/2014/main" id="{A466E83F-9E5E-4D9D-40E4-597E1B5189B4}"/>
              </a:ext>
            </a:extLst>
          </p:cNvPr>
          <p:cNvSpPr>
            <a:spLocks noGrp="1"/>
          </p:cNvSpPr>
          <p:nvPr>
            <p:ph type="dt" sz="half" idx="10"/>
          </p:nvPr>
        </p:nvSpPr>
        <p:spPr>
          <a:xfrm>
            <a:off x="7738110" y="0"/>
            <a:ext cx="965358" cy="213300"/>
          </a:xfrm>
          <a:prstGeom prst="rect">
            <a:avLst/>
          </a:prstGeom>
        </p:spPr>
        <p:txBody>
          <a:bodyPr/>
          <a:lstStyle/>
          <a:p>
            <a:fld id="{13EB71AA-17CB-4479-89F7-7BCB55E70208}" type="datetime1">
              <a:rPr lang="en-GB" noProof="0" smtClean="0"/>
              <a:t>10/11/2025</a:t>
            </a:fld>
            <a:endParaRPr lang="en-GB" noProof="0"/>
          </a:p>
        </p:txBody>
      </p:sp>
      <p:sp>
        <p:nvSpPr>
          <p:cNvPr id="4" name="Placeholder for Footer">
            <a:extLst>
              <a:ext uri="{FF2B5EF4-FFF2-40B4-BE49-F238E27FC236}">
                <a16:creationId xmlns:a16="http://schemas.microsoft.com/office/drawing/2014/main" id="{252EBB7B-EF09-C62A-E474-9AE6E246A2B8}"/>
              </a:ext>
            </a:extLst>
          </p:cNvPr>
          <p:cNvSpPr>
            <a:spLocks noGrp="1"/>
          </p:cNvSpPr>
          <p:nvPr>
            <p:ph type="ftr" sz="quarter" idx="11"/>
          </p:nvPr>
        </p:nvSpPr>
        <p:spPr>
          <a:xfrm>
            <a:off x="4787503" y="0"/>
            <a:ext cx="2902601" cy="210600"/>
          </a:xfrm>
          <a:prstGeom prst="rect">
            <a:avLst/>
          </a:prstGeom>
        </p:spPr>
        <p:txBody>
          <a:bodyPr/>
          <a:lstStyle/>
          <a:p>
            <a:pPr algn="r"/>
            <a:r>
              <a:rPr lang="en-GB" noProof="0"/>
              <a:t>Organisation – Title presentation</a:t>
            </a:r>
          </a:p>
        </p:txBody>
      </p:sp>
      <p:sp>
        <p:nvSpPr>
          <p:cNvPr id="5" name="Placeholder for Slide number">
            <a:extLst>
              <a:ext uri="{FF2B5EF4-FFF2-40B4-BE49-F238E27FC236}">
                <a16:creationId xmlns:a16="http://schemas.microsoft.com/office/drawing/2014/main" id="{CEE042A1-024B-9EFA-7D13-6AF909A7E53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noProof="0" smtClean="0"/>
              <a:pPr/>
              <a:t>‹#›</a:t>
            </a:fld>
            <a:endParaRPr lang="en-GB" noProof="0"/>
          </a:p>
        </p:txBody>
      </p:sp>
      <p:sp>
        <p:nvSpPr>
          <p:cNvPr id="8" name="Placeholder for Photo 7">
            <a:extLst>
              <a:ext uri="{FF2B5EF4-FFF2-40B4-BE49-F238E27FC236}">
                <a16:creationId xmlns:a16="http://schemas.microsoft.com/office/drawing/2014/main" id="{AE6FBB06-652B-BC1B-BC0D-2AE92C842AB1}"/>
              </a:ext>
            </a:extLst>
          </p:cNvPr>
          <p:cNvSpPr>
            <a:spLocks noGrp="1"/>
          </p:cNvSpPr>
          <p:nvPr>
            <p:ph type="pic" sz="quarter" idx="14" hasCustomPrompt="1"/>
          </p:nvPr>
        </p:nvSpPr>
        <p:spPr>
          <a:xfrm>
            <a:off x="5204269" y="3216346"/>
            <a:ext cx="1768301" cy="1131710"/>
          </a:xfrm>
          <a:custGeom>
            <a:avLst/>
            <a:gdLst>
              <a:gd name="connsiteX0" fmla="*/ 0 w 2357735"/>
              <a:gd name="connsiteY0" fmla="*/ 0 h 1508947"/>
              <a:gd name="connsiteX1" fmla="*/ 2357735 w 2357735"/>
              <a:gd name="connsiteY1" fmla="*/ 0 h 1508947"/>
              <a:gd name="connsiteX2" fmla="*/ 2357735 w 2357735"/>
              <a:gd name="connsiteY2" fmla="*/ 1508947 h 1508947"/>
              <a:gd name="connsiteX3" fmla="*/ 0 w 2357735"/>
              <a:gd name="connsiteY3" fmla="*/ 1508947 h 1508947"/>
            </a:gdLst>
            <a:ahLst/>
            <a:cxnLst>
              <a:cxn ang="0">
                <a:pos x="connsiteX0" y="connsiteY0"/>
              </a:cxn>
              <a:cxn ang="0">
                <a:pos x="connsiteX1" y="connsiteY1"/>
              </a:cxn>
              <a:cxn ang="0">
                <a:pos x="connsiteX2" y="connsiteY2"/>
              </a:cxn>
              <a:cxn ang="0">
                <a:pos x="connsiteX3" y="connsiteY3"/>
              </a:cxn>
            </a:cxnLst>
            <a:rect l="l" t="t" r="r" b="b"/>
            <a:pathLst>
              <a:path w="2357735" h="1508947">
                <a:moveTo>
                  <a:pt x="0" y="0"/>
                </a:moveTo>
                <a:lnTo>
                  <a:pt x="2357735" y="0"/>
                </a:lnTo>
                <a:lnTo>
                  <a:pt x="2357735" y="1508947"/>
                </a:lnTo>
                <a:lnTo>
                  <a:pt x="0" y="1508947"/>
                </a:lnTo>
                <a:close/>
              </a:path>
            </a:pathLst>
          </a:custGeom>
          <a:solidFill>
            <a:schemeClr val="bg1"/>
          </a:solidFill>
        </p:spPr>
        <p:txBody>
          <a:bodyPr wrap="square" tIns="360000">
            <a:noAutofit/>
          </a:bodyPr>
          <a:lstStyle>
            <a:lvl1pPr marL="0" indent="0" algn="ctr">
              <a:buNone/>
              <a:defRPr sz="1125" b="0"/>
            </a:lvl1pPr>
          </a:lstStyle>
          <a:p>
            <a:r>
              <a:rPr lang="nl-NL"/>
              <a:t>Click icon to </a:t>
            </a:r>
            <a:r>
              <a:rPr lang="nl-NL" err="1"/>
              <a:t>insert</a:t>
            </a:r>
            <a:r>
              <a:rPr lang="nl-NL"/>
              <a:t> a </a:t>
            </a:r>
            <a:r>
              <a:rPr lang="nl-NL" err="1"/>
              <a:t>photo</a:t>
            </a:r>
            <a:endParaRPr lang="nl-NL"/>
          </a:p>
        </p:txBody>
      </p:sp>
      <p:sp>
        <p:nvSpPr>
          <p:cNvPr id="7" name="Placeholder for Photo 6">
            <a:extLst>
              <a:ext uri="{FF2B5EF4-FFF2-40B4-BE49-F238E27FC236}">
                <a16:creationId xmlns:a16="http://schemas.microsoft.com/office/drawing/2014/main" id="{3B94029E-30D2-A92F-FBC3-E9D917BEAF52}"/>
              </a:ext>
            </a:extLst>
          </p:cNvPr>
          <p:cNvSpPr>
            <a:spLocks noGrp="1"/>
          </p:cNvSpPr>
          <p:nvPr>
            <p:ph type="pic" sz="quarter" idx="15" hasCustomPrompt="1"/>
          </p:nvPr>
        </p:nvSpPr>
        <p:spPr>
          <a:xfrm>
            <a:off x="3953486" y="2657773"/>
            <a:ext cx="1185308" cy="1690400"/>
          </a:xfrm>
          <a:custGeom>
            <a:avLst/>
            <a:gdLst>
              <a:gd name="connsiteX0" fmla="*/ 0 w 1580410"/>
              <a:gd name="connsiteY0" fmla="*/ 0 h 2253867"/>
              <a:gd name="connsiteX1" fmla="*/ 1580410 w 1580410"/>
              <a:gd name="connsiteY1" fmla="*/ 0 h 2253867"/>
              <a:gd name="connsiteX2" fmla="*/ 1580410 w 1580410"/>
              <a:gd name="connsiteY2" fmla="*/ 2253867 h 2253867"/>
              <a:gd name="connsiteX3" fmla="*/ 0 w 1580410"/>
              <a:gd name="connsiteY3" fmla="*/ 2253867 h 2253867"/>
            </a:gdLst>
            <a:ahLst/>
            <a:cxnLst>
              <a:cxn ang="0">
                <a:pos x="connsiteX0" y="connsiteY0"/>
              </a:cxn>
              <a:cxn ang="0">
                <a:pos x="connsiteX1" y="connsiteY1"/>
              </a:cxn>
              <a:cxn ang="0">
                <a:pos x="connsiteX2" y="connsiteY2"/>
              </a:cxn>
              <a:cxn ang="0">
                <a:pos x="connsiteX3" y="connsiteY3"/>
              </a:cxn>
            </a:cxnLst>
            <a:rect l="l" t="t" r="r" b="b"/>
            <a:pathLst>
              <a:path w="1580410" h="2253867">
                <a:moveTo>
                  <a:pt x="0" y="0"/>
                </a:moveTo>
                <a:lnTo>
                  <a:pt x="1580410" y="0"/>
                </a:lnTo>
                <a:lnTo>
                  <a:pt x="1580410" y="2253867"/>
                </a:lnTo>
                <a:lnTo>
                  <a:pt x="0" y="2253867"/>
                </a:lnTo>
                <a:close/>
              </a:path>
            </a:pathLst>
          </a:custGeom>
          <a:solidFill>
            <a:schemeClr val="bg1"/>
          </a:solidFill>
        </p:spPr>
        <p:txBody>
          <a:bodyPr wrap="square" tIns="360000">
            <a:noAutofit/>
          </a:bodyPr>
          <a:lstStyle>
            <a:lvl1pPr marL="0" indent="0" algn="ctr">
              <a:buNone/>
              <a:defRPr sz="1125" b="0"/>
            </a:lvl1pPr>
          </a:lstStyle>
          <a:p>
            <a:r>
              <a:rPr lang="nl-NL"/>
              <a:t>Click icon to </a:t>
            </a:r>
            <a:r>
              <a:rPr lang="nl-NL" err="1"/>
              <a:t>insert</a:t>
            </a:r>
            <a:r>
              <a:rPr lang="nl-NL"/>
              <a:t> a </a:t>
            </a:r>
            <a:r>
              <a:rPr lang="nl-NL" err="1"/>
              <a:t>photo</a:t>
            </a:r>
            <a:endParaRPr lang="nl-NL"/>
          </a:p>
        </p:txBody>
      </p:sp>
      <p:sp>
        <p:nvSpPr>
          <p:cNvPr id="6" name="Placeholder for Photo 5">
            <a:extLst>
              <a:ext uri="{FF2B5EF4-FFF2-40B4-BE49-F238E27FC236}">
                <a16:creationId xmlns:a16="http://schemas.microsoft.com/office/drawing/2014/main" id="{15861A2A-6C7F-3262-7C4B-3DA61A04F1B5}"/>
              </a:ext>
            </a:extLst>
          </p:cNvPr>
          <p:cNvSpPr>
            <a:spLocks noGrp="1"/>
          </p:cNvSpPr>
          <p:nvPr>
            <p:ph type="pic" sz="quarter" idx="16" hasCustomPrompt="1"/>
          </p:nvPr>
        </p:nvSpPr>
        <p:spPr>
          <a:xfrm>
            <a:off x="651961" y="2657675"/>
            <a:ext cx="3235271" cy="1690400"/>
          </a:xfrm>
          <a:custGeom>
            <a:avLst/>
            <a:gdLst>
              <a:gd name="connsiteX0" fmla="*/ 0 w 4313695"/>
              <a:gd name="connsiteY0" fmla="*/ 0 h 2253867"/>
              <a:gd name="connsiteX1" fmla="*/ 4313695 w 4313695"/>
              <a:gd name="connsiteY1" fmla="*/ 0 h 2253867"/>
              <a:gd name="connsiteX2" fmla="*/ 4313695 w 4313695"/>
              <a:gd name="connsiteY2" fmla="*/ 2253867 h 2253867"/>
              <a:gd name="connsiteX3" fmla="*/ 0 w 4313695"/>
              <a:gd name="connsiteY3" fmla="*/ 2253867 h 2253867"/>
            </a:gdLst>
            <a:ahLst/>
            <a:cxnLst>
              <a:cxn ang="0">
                <a:pos x="connsiteX0" y="connsiteY0"/>
              </a:cxn>
              <a:cxn ang="0">
                <a:pos x="connsiteX1" y="connsiteY1"/>
              </a:cxn>
              <a:cxn ang="0">
                <a:pos x="connsiteX2" y="connsiteY2"/>
              </a:cxn>
              <a:cxn ang="0">
                <a:pos x="connsiteX3" y="connsiteY3"/>
              </a:cxn>
            </a:cxnLst>
            <a:rect l="l" t="t" r="r" b="b"/>
            <a:pathLst>
              <a:path w="4313695" h="2253867">
                <a:moveTo>
                  <a:pt x="0" y="0"/>
                </a:moveTo>
                <a:lnTo>
                  <a:pt x="4313695" y="0"/>
                </a:lnTo>
                <a:lnTo>
                  <a:pt x="4313695" y="2253867"/>
                </a:lnTo>
                <a:lnTo>
                  <a:pt x="0" y="2253867"/>
                </a:lnTo>
                <a:close/>
              </a:path>
            </a:pathLst>
          </a:custGeom>
          <a:solidFill>
            <a:schemeClr val="bg1"/>
          </a:solidFill>
        </p:spPr>
        <p:txBody>
          <a:bodyPr wrap="square" tIns="360000">
            <a:noAutofit/>
          </a:bodyPr>
          <a:lstStyle>
            <a:lvl1pPr marL="0" indent="0" algn="ctr">
              <a:buNone/>
              <a:defRPr sz="1125" b="0"/>
            </a:lvl1pPr>
          </a:lstStyle>
          <a:p>
            <a:r>
              <a:rPr lang="nl-NL"/>
              <a:t>Click icon to </a:t>
            </a:r>
            <a:r>
              <a:rPr lang="nl-NL" err="1"/>
              <a:t>insert</a:t>
            </a:r>
            <a:r>
              <a:rPr lang="nl-NL"/>
              <a:t> a </a:t>
            </a:r>
            <a:r>
              <a:rPr lang="nl-NL" err="1"/>
              <a:t>photo</a:t>
            </a:r>
            <a:endParaRPr lang="nl-NL"/>
          </a:p>
        </p:txBody>
      </p:sp>
      <p:sp>
        <p:nvSpPr>
          <p:cNvPr id="9" name="Placeholder for Photo 4">
            <a:extLst>
              <a:ext uri="{FF2B5EF4-FFF2-40B4-BE49-F238E27FC236}">
                <a16:creationId xmlns:a16="http://schemas.microsoft.com/office/drawing/2014/main" id="{8DCFBF16-FE99-3A7E-C97C-B8D0CF6B7B9B}"/>
              </a:ext>
            </a:extLst>
          </p:cNvPr>
          <p:cNvSpPr>
            <a:spLocks noGrp="1"/>
          </p:cNvSpPr>
          <p:nvPr>
            <p:ph type="pic" sz="quarter" idx="13" hasCustomPrompt="1"/>
          </p:nvPr>
        </p:nvSpPr>
        <p:spPr>
          <a:xfrm>
            <a:off x="7036561" y="1027309"/>
            <a:ext cx="1767992" cy="3320551"/>
          </a:xfrm>
          <a:custGeom>
            <a:avLst/>
            <a:gdLst>
              <a:gd name="connsiteX0" fmla="*/ 0 w 2357323"/>
              <a:gd name="connsiteY0" fmla="*/ 0 h 4427401"/>
              <a:gd name="connsiteX1" fmla="*/ 2357323 w 2357323"/>
              <a:gd name="connsiteY1" fmla="*/ 0 h 4427401"/>
              <a:gd name="connsiteX2" fmla="*/ 2357323 w 2357323"/>
              <a:gd name="connsiteY2" fmla="*/ 4427401 h 4427401"/>
              <a:gd name="connsiteX3" fmla="*/ 0 w 2357323"/>
              <a:gd name="connsiteY3" fmla="*/ 4427401 h 4427401"/>
            </a:gdLst>
            <a:ahLst/>
            <a:cxnLst>
              <a:cxn ang="0">
                <a:pos x="connsiteX0" y="connsiteY0"/>
              </a:cxn>
              <a:cxn ang="0">
                <a:pos x="connsiteX1" y="connsiteY1"/>
              </a:cxn>
              <a:cxn ang="0">
                <a:pos x="connsiteX2" y="connsiteY2"/>
              </a:cxn>
              <a:cxn ang="0">
                <a:pos x="connsiteX3" y="connsiteY3"/>
              </a:cxn>
            </a:cxnLst>
            <a:rect l="l" t="t" r="r" b="b"/>
            <a:pathLst>
              <a:path w="2357323" h="4427401">
                <a:moveTo>
                  <a:pt x="0" y="0"/>
                </a:moveTo>
                <a:lnTo>
                  <a:pt x="2357323" y="0"/>
                </a:lnTo>
                <a:lnTo>
                  <a:pt x="2357323" y="4427401"/>
                </a:lnTo>
                <a:lnTo>
                  <a:pt x="0" y="4427401"/>
                </a:lnTo>
                <a:close/>
              </a:path>
            </a:pathLst>
          </a:custGeom>
          <a:solidFill>
            <a:schemeClr val="bg1"/>
          </a:solidFill>
        </p:spPr>
        <p:txBody>
          <a:bodyPr wrap="square" tIns="360000">
            <a:noAutofit/>
          </a:bodyPr>
          <a:lstStyle>
            <a:lvl1pPr marL="0" indent="0" algn="ctr">
              <a:buNone/>
              <a:defRPr sz="1125" b="0"/>
            </a:lvl1pPr>
          </a:lstStyle>
          <a:p>
            <a:r>
              <a:rPr lang="nl-NL"/>
              <a:t>Click icon to </a:t>
            </a:r>
            <a:r>
              <a:rPr lang="nl-NL" err="1"/>
              <a:t>insert</a:t>
            </a:r>
            <a:r>
              <a:rPr lang="nl-NL"/>
              <a:t> a </a:t>
            </a:r>
            <a:r>
              <a:rPr lang="nl-NL" err="1"/>
              <a:t>photo</a:t>
            </a:r>
            <a:endParaRPr lang="nl-NL"/>
          </a:p>
        </p:txBody>
      </p:sp>
      <p:sp>
        <p:nvSpPr>
          <p:cNvPr id="12" name="Placeholder for Photo 3">
            <a:extLst>
              <a:ext uri="{FF2B5EF4-FFF2-40B4-BE49-F238E27FC236}">
                <a16:creationId xmlns:a16="http://schemas.microsoft.com/office/drawing/2014/main" id="{54E7DAE0-0BC1-B038-6D5A-1631B66FFF61}"/>
              </a:ext>
            </a:extLst>
          </p:cNvPr>
          <p:cNvSpPr>
            <a:spLocks noGrp="1"/>
          </p:cNvSpPr>
          <p:nvPr>
            <p:ph type="pic" sz="quarter" idx="19" hasCustomPrompt="1"/>
          </p:nvPr>
        </p:nvSpPr>
        <p:spPr>
          <a:xfrm>
            <a:off x="5206243" y="1027282"/>
            <a:ext cx="1767992" cy="2130431"/>
          </a:xfrm>
          <a:custGeom>
            <a:avLst/>
            <a:gdLst>
              <a:gd name="connsiteX0" fmla="*/ 0 w 2357323"/>
              <a:gd name="connsiteY0" fmla="*/ 0 h 2840575"/>
              <a:gd name="connsiteX1" fmla="*/ 2357323 w 2357323"/>
              <a:gd name="connsiteY1" fmla="*/ 0 h 2840575"/>
              <a:gd name="connsiteX2" fmla="*/ 2357323 w 2357323"/>
              <a:gd name="connsiteY2" fmla="*/ 2840575 h 2840575"/>
              <a:gd name="connsiteX3" fmla="*/ 0 w 2357323"/>
              <a:gd name="connsiteY3" fmla="*/ 2840575 h 2840575"/>
            </a:gdLst>
            <a:ahLst/>
            <a:cxnLst>
              <a:cxn ang="0">
                <a:pos x="connsiteX0" y="connsiteY0"/>
              </a:cxn>
              <a:cxn ang="0">
                <a:pos x="connsiteX1" y="connsiteY1"/>
              </a:cxn>
              <a:cxn ang="0">
                <a:pos x="connsiteX2" y="connsiteY2"/>
              </a:cxn>
              <a:cxn ang="0">
                <a:pos x="connsiteX3" y="connsiteY3"/>
              </a:cxn>
            </a:cxnLst>
            <a:rect l="l" t="t" r="r" b="b"/>
            <a:pathLst>
              <a:path w="2357323" h="2840575">
                <a:moveTo>
                  <a:pt x="0" y="0"/>
                </a:moveTo>
                <a:lnTo>
                  <a:pt x="2357323" y="0"/>
                </a:lnTo>
                <a:lnTo>
                  <a:pt x="2357323" y="2840575"/>
                </a:lnTo>
                <a:lnTo>
                  <a:pt x="0" y="2840575"/>
                </a:lnTo>
                <a:close/>
              </a:path>
            </a:pathLst>
          </a:custGeom>
          <a:solidFill>
            <a:schemeClr val="bg1"/>
          </a:solidFill>
        </p:spPr>
        <p:txBody>
          <a:bodyPr wrap="square" tIns="360000">
            <a:noAutofit/>
          </a:bodyPr>
          <a:lstStyle>
            <a:lvl1pPr marL="0" indent="0" algn="ctr">
              <a:buNone/>
              <a:defRPr sz="1125" b="0"/>
            </a:lvl1pPr>
          </a:lstStyle>
          <a:p>
            <a:r>
              <a:rPr lang="nl-NL"/>
              <a:t>Click icon to </a:t>
            </a:r>
            <a:r>
              <a:rPr lang="nl-NL" err="1"/>
              <a:t>insert</a:t>
            </a:r>
            <a:r>
              <a:rPr lang="nl-NL"/>
              <a:t> a </a:t>
            </a:r>
            <a:r>
              <a:rPr lang="nl-NL" err="1"/>
              <a:t>photo</a:t>
            </a:r>
            <a:endParaRPr lang="nl-NL"/>
          </a:p>
        </p:txBody>
      </p:sp>
      <p:sp>
        <p:nvSpPr>
          <p:cNvPr id="11" name="Placeholder for Photo 2">
            <a:extLst>
              <a:ext uri="{FF2B5EF4-FFF2-40B4-BE49-F238E27FC236}">
                <a16:creationId xmlns:a16="http://schemas.microsoft.com/office/drawing/2014/main" id="{2A76F77C-DBBA-239B-1BA7-25F4DE4A4052}"/>
              </a:ext>
            </a:extLst>
          </p:cNvPr>
          <p:cNvSpPr>
            <a:spLocks noGrp="1"/>
          </p:cNvSpPr>
          <p:nvPr>
            <p:ph type="pic" sz="quarter" idx="18" hasCustomPrompt="1"/>
          </p:nvPr>
        </p:nvSpPr>
        <p:spPr>
          <a:xfrm>
            <a:off x="2847032" y="1027396"/>
            <a:ext cx="2294934" cy="1558693"/>
          </a:xfrm>
          <a:custGeom>
            <a:avLst/>
            <a:gdLst>
              <a:gd name="connsiteX0" fmla="*/ 0 w 3059912"/>
              <a:gd name="connsiteY0" fmla="*/ 0 h 2078257"/>
              <a:gd name="connsiteX1" fmla="*/ 3059912 w 3059912"/>
              <a:gd name="connsiteY1" fmla="*/ 0 h 2078257"/>
              <a:gd name="connsiteX2" fmla="*/ 3059912 w 3059912"/>
              <a:gd name="connsiteY2" fmla="*/ 2078257 h 2078257"/>
              <a:gd name="connsiteX3" fmla="*/ 0 w 3059912"/>
              <a:gd name="connsiteY3" fmla="*/ 2078257 h 2078257"/>
            </a:gdLst>
            <a:ahLst/>
            <a:cxnLst>
              <a:cxn ang="0">
                <a:pos x="connsiteX0" y="connsiteY0"/>
              </a:cxn>
              <a:cxn ang="0">
                <a:pos x="connsiteX1" y="connsiteY1"/>
              </a:cxn>
              <a:cxn ang="0">
                <a:pos x="connsiteX2" y="connsiteY2"/>
              </a:cxn>
              <a:cxn ang="0">
                <a:pos x="connsiteX3" y="connsiteY3"/>
              </a:cxn>
            </a:cxnLst>
            <a:rect l="l" t="t" r="r" b="b"/>
            <a:pathLst>
              <a:path w="3059912" h="2078257">
                <a:moveTo>
                  <a:pt x="0" y="0"/>
                </a:moveTo>
                <a:lnTo>
                  <a:pt x="3059912" y="0"/>
                </a:lnTo>
                <a:lnTo>
                  <a:pt x="3059912" y="2078257"/>
                </a:lnTo>
                <a:lnTo>
                  <a:pt x="0" y="2078257"/>
                </a:lnTo>
                <a:close/>
              </a:path>
            </a:pathLst>
          </a:custGeom>
          <a:solidFill>
            <a:schemeClr val="bg1"/>
          </a:solidFill>
        </p:spPr>
        <p:txBody>
          <a:bodyPr wrap="square" tIns="360000">
            <a:noAutofit/>
          </a:bodyPr>
          <a:lstStyle>
            <a:lvl1pPr marL="0" indent="0" algn="ctr">
              <a:buNone/>
              <a:defRPr sz="1125" b="0"/>
            </a:lvl1pPr>
          </a:lstStyle>
          <a:p>
            <a:r>
              <a:rPr lang="nl-NL"/>
              <a:t>Click icon to </a:t>
            </a:r>
            <a:r>
              <a:rPr lang="nl-NL" err="1"/>
              <a:t>insert</a:t>
            </a:r>
            <a:r>
              <a:rPr lang="nl-NL"/>
              <a:t> a </a:t>
            </a:r>
            <a:r>
              <a:rPr lang="nl-NL" err="1"/>
              <a:t>photo</a:t>
            </a:r>
            <a:endParaRPr lang="nl-NL"/>
          </a:p>
        </p:txBody>
      </p:sp>
      <p:sp>
        <p:nvSpPr>
          <p:cNvPr id="10" name="Placeholder for Photo 1">
            <a:extLst>
              <a:ext uri="{FF2B5EF4-FFF2-40B4-BE49-F238E27FC236}">
                <a16:creationId xmlns:a16="http://schemas.microsoft.com/office/drawing/2014/main" id="{E40C516E-068E-C9A3-29BE-27B063E5F6E6}"/>
              </a:ext>
            </a:extLst>
          </p:cNvPr>
          <p:cNvSpPr>
            <a:spLocks noGrp="1"/>
          </p:cNvSpPr>
          <p:nvPr>
            <p:ph type="pic" sz="quarter" idx="17" hasCustomPrompt="1"/>
          </p:nvPr>
        </p:nvSpPr>
        <p:spPr>
          <a:xfrm>
            <a:off x="652360" y="1027396"/>
            <a:ext cx="2130507" cy="1558693"/>
          </a:xfrm>
          <a:custGeom>
            <a:avLst/>
            <a:gdLst>
              <a:gd name="connsiteX0" fmla="*/ 0 w 2840676"/>
              <a:gd name="connsiteY0" fmla="*/ 0 h 2078257"/>
              <a:gd name="connsiteX1" fmla="*/ 2840676 w 2840676"/>
              <a:gd name="connsiteY1" fmla="*/ 0 h 2078257"/>
              <a:gd name="connsiteX2" fmla="*/ 2840676 w 2840676"/>
              <a:gd name="connsiteY2" fmla="*/ 2078257 h 2078257"/>
              <a:gd name="connsiteX3" fmla="*/ 0 w 2840676"/>
              <a:gd name="connsiteY3" fmla="*/ 2078257 h 2078257"/>
            </a:gdLst>
            <a:ahLst/>
            <a:cxnLst>
              <a:cxn ang="0">
                <a:pos x="connsiteX0" y="connsiteY0"/>
              </a:cxn>
              <a:cxn ang="0">
                <a:pos x="connsiteX1" y="connsiteY1"/>
              </a:cxn>
              <a:cxn ang="0">
                <a:pos x="connsiteX2" y="connsiteY2"/>
              </a:cxn>
              <a:cxn ang="0">
                <a:pos x="connsiteX3" y="connsiteY3"/>
              </a:cxn>
            </a:cxnLst>
            <a:rect l="l" t="t" r="r" b="b"/>
            <a:pathLst>
              <a:path w="2840676" h="2078257">
                <a:moveTo>
                  <a:pt x="0" y="0"/>
                </a:moveTo>
                <a:lnTo>
                  <a:pt x="2840676" y="0"/>
                </a:lnTo>
                <a:lnTo>
                  <a:pt x="2840676" y="2078257"/>
                </a:lnTo>
                <a:lnTo>
                  <a:pt x="0" y="2078257"/>
                </a:lnTo>
                <a:close/>
              </a:path>
            </a:pathLst>
          </a:custGeom>
          <a:solidFill>
            <a:schemeClr val="bg1"/>
          </a:solidFill>
        </p:spPr>
        <p:txBody>
          <a:bodyPr wrap="square" tIns="360000">
            <a:noAutofit/>
          </a:bodyPr>
          <a:lstStyle>
            <a:lvl1pPr marL="0" indent="0" algn="ctr">
              <a:buNone/>
              <a:defRPr sz="1125" b="0"/>
            </a:lvl1pPr>
          </a:lstStyle>
          <a:p>
            <a:r>
              <a:rPr lang="nl-NL"/>
              <a:t>Click icon to </a:t>
            </a:r>
            <a:r>
              <a:rPr lang="nl-NL" err="1"/>
              <a:t>insert</a:t>
            </a:r>
            <a:r>
              <a:rPr lang="nl-NL"/>
              <a:t> a </a:t>
            </a:r>
            <a:r>
              <a:rPr lang="nl-NL" err="1"/>
              <a:t>photo</a:t>
            </a:r>
            <a:endParaRPr lang="nl-NL"/>
          </a:p>
        </p:txBody>
      </p:sp>
    </p:spTree>
    <p:extLst>
      <p:ext uri="{BB962C8B-B14F-4D97-AF65-F5344CB8AC3E}">
        <p14:creationId xmlns:p14="http://schemas.microsoft.com/office/powerpoint/2010/main" val="59333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00" fill="hold"/>
                                        <p:tgtEl>
                                          <p:spTgt spid="10"/>
                                        </p:tgtEl>
                                        <p:attrNameLst>
                                          <p:attrName>ppt_x</p:attrName>
                                        </p:attrNameLst>
                                      </p:cBhvr>
                                      <p:tavLst>
                                        <p:tav tm="0">
                                          <p:val>
                                            <p:strVal val="1+#ppt_w/2"/>
                                          </p:val>
                                        </p:tav>
                                        <p:tav tm="100000">
                                          <p:val>
                                            <p:strVal val="#ppt_x"/>
                                          </p:val>
                                        </p:tav>
                                      </p:tavLst>
                                    </p:anim>
                                    <p:anim calcmode="lin" valueType="num">
                                      <p:cBhvr additive="base">
                                        <p:cTn id="8" dur="12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100" fill="hold"/>
                                        <p:tgtEl>
                                          <p:spTgt spid="6"/>
                                        </p:tgtEl>
                                        <p:attrNameLst>
                                          <p:attrName>ppt_x</p:attrName>
                                        </p:attrNameLst>
                                      </p:cBhvr>
                                      <p:tavLst>
                                        <p:tav tm="0">
                                          <p:val>
                                            <p:strVal val="1+#ppt_w/2"/>
                                          </p:val>
                                        </p:tav>
                                        <p:tav tm="100000">
                                          <p:val>
                                            <p:strVal val="#ppt_x"/>
                                          </p:val>
                                        </p:tav>
                                      </p:tavLst>
                                    </p:anim>
                                    <p:anim calcmode="lin" valueType="num">
                                      <p:cBhvr additive="base">
                                        <p:cTn id="12" dur="11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6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8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900" fill="hold"/>
                                        <p:tgtEl>
                                          <p:spTgt spid="7"/>
                                        </p:tgtEl>
                                        <p:attrNameLst>
                                          <p:attrName>ppt_x</p:attrName>
                                        </p:attrNameLst>
                                      </p:cBhvr>
                                      <p:tavLst>
                                        <p:tav tm="0">
                                          <p:val>
                                            <p:strVal val="1+#ppt_w/2"/>
                                          </p:val>
                                        </p:tav>
                                        <p:tav tm="100000">
                                          <p:val>
                                            <p:strVal val="#ppt_x"/>
                                          </p:val>
                                        </p:tav>
                                      </p:tavLst>
                                    </p:anim>
                                    <p:anim calcmode="lin" valueType="num">
                                      <p:cBhvr additive="base">
                                        <p:cTn id="20" dur="9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800" fill="hold"/>
                                        <p:tgtEl>
                                          <p:spTgt spid="12"/>
                                        </p:tgtEl>
                                        <p:attrNameLst>
                                          <p:attrName>ppt_x</p:attrName>
                                        </p:attrNameLst>
                                      </p:cBhvr>
                                      <p:tavLst>
                                        <p:tav tm="0">
                                          <p:val>
                                            <p:strVal val="1+#ppt_w/2"/>
                                          </p:val>
                                        </p:tav>
                                        <p:tav tm="100000">
                                          <p:val>
                                            <p:strVal val="#ppt_x"/>
                                          </p:val>
                                        </p:tav>
                                      </p:tavLst>
                                    </p:anim>
                                    <p:anim calcmode="lin" valueType="num">
                                      <p:cBhvr additive="base">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2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00" fill="hold"/>
                                        <p:tgtEl>
                                          <p:spTgt spid="8"/>
                                        </p:tgtEl>
                                        <p:attrNameLst>
                                          <p:attrName>ppt_x</p:attrName>
                                        </p:attrNameLst>
                                      </p:cBhvr>
                                      <p:tavLst>
                                        <p:tav tm="0">
                                          <p:val>
                                            <p:strVal val="1+#ppt_w/2"/>
                                          </p:val>
                                        </p:tav>
                                        <p:tav tm="100000">
                                          <p:val>
                                            <p:strVal val="#ppt_x"/>
                                          </p:val>
                                        </p:tav>
                                      </p:tavLst>
                                    </p:anim>
                                    <p:anim calcmode="lin" valueType="num">
                                      <p:cBhvr additive="base">
                                        <p:cTn id="28" dur="7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4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600" fill="hold"/>
                                        <p:tgtEl>
                                          <p:spTgt spid="9"/>
                                        </p:tgtEl>
                                        <p:attrNameLst>
                                          <p:attrName>ppt_x</p:attrName>
                                        </p:attrNameLst>
                                      </p:cBhvr>
                                      <p:tavLst>
                                        <p:tav tm="0">
                                          <p:val>
                                            <p:strVal val="1+#ppt_w/2"/>
                                          </p:val>
                                        </p:tav>
                                        <p:tav tm="100000">
                                          <p:val>
                                            <p:strVal val="#ppt_x"/>
                                          </p:val>
                                        </p:tav>
                                      </p:tavLst>
                                    </p:anim>
                                    <p:anim calcmode="lin" valueType="num">
                                      <p:cBhvr additive="base">
                                        <p:cTn id="32" dur="6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9" grpId="0" animBg="1"/>
      <p:bldP spid="12" grpId="0" animBg="1"/>
      <p:bldP spid="11" grpId="0" animBg="1"/>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6" name="Sand logo cover">
            <a:extLst>
              <a:ext uri="{FF2B5EF4-FFF2-40B4-BE49-F238E27FC236}">
                <a16:creationId xmlns:a16="http://schemas.microsoft.com/office/drawing/2014/main" id="{43F4569A-0B17-D1D4-E22A-B937862278F3}"/>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2" name="Placeholder for Photo">
            <a:extLst>
              <a:ext uri="{FF2B5EF4-FFF2-40B4-BE49-F238E27FC236}">
                <a16:creationId xmlns:a16="http://schemas.microsoft.com/office/drawing/2014/main" id="{2E370861-C93A-AFA8-E1DD-5EBBFF54951A}"/>
              </a:ext>
            </a:extLst>
          </p:cNvPr>
          <p:cNvSpPr>
            <a:spLocks noGrp="1"/>
          </p:cNvSpPr>
          <p:nvPr>
            <p:ph type="pic" sz="quarter" idx="17" hasCustomPrompt="1"/>
          </p:nvPr>
        </p:nvSpPr>
        <p:spPr>
          <a:xfrm>
            <a:off x="4786315" y="210600"/>
            <a:ext cx="4357685" cy="4932900"/>
          </a:xfrm>
          <a:custGeom>
            <a:avLst/>
            <a:gdLst>
              <a:gd name="connsiteX0" fmla="*/ 4900673 w 5810247"/>
              <a:gd name="connsiteY0" fmla="*/ 778053 h 6577200"/>
              <a:gd name="connsiteX1" fmla="*/ 4901969 w 5810247"/>
              <a:gd name="connsiteY1" fmla="*/ 803850 h 6577200"/>
              <a:gd name="connsiteX2" fmla="*/ 4901969 w 5810247"/>
              <a:gd name="connsiteY2" fmla="*/ 845445 h 6577200"/>
              <a:gd name="connsiteX3" fmla="*/ 4900673 w 5810247"/>
              <a:gd name="connsiteY3" fmla="*/ 871304 h 6577200"/>
              <a:gd name="connsiteX4" fmla="*/ 4930296 w 5810247"/>
              <a:gd name="connsiteY4" fmla="*/ 871304 h 6577200"/>
              <a:gd name="connsiteX5" fmla="*/ 4929000 w 5810247"/>
              <a:gd name="connsiteY5" fmla="*/ 845445 h 6577200"/>
              <a:gd name="connsiteX6" fmla="*/ 4929000 w 5810247"/>
              <a:gd name="connsiteY6" fmla="*/ 803850 h 6577200"/>
              <a:gd name="connsiteX7" fmla="*/ 4930296 w 5810247"/>
              <a:gd name="connsiteY7" fmla="*/ 778053 h 6577200"/>
              <a:gd name="connsiteX8" fmla="*/ 4963375 w 5810247"/>
              <a:gd name="connsiteY8" fmla="*/ 773178 h 6577200"/>
              <a:gd name="connsiteX9" fmla="*/ 4943133 w 5810247"/>
              <a:gd name="connsiteY9" fmla="*/ 776572 h 6577200"/>
              <a:gd name="connsiteX10" fmla="*/ 4948749 w 5810247"/>
              <a:gd name="connsiteY10" fmla="*/ 801875 h 6577200"/>
              <a:gd name="connsiteX11" fmla="*/ 4955599 w 5810247"/>
              <a:gd name="connsiteY11" fmla="*/ 842853 h 6577200"/>
              <a:gd name="connsiteX12" fmla="*/ 4958561 w 5810247"/>
              <a:gd name="connsiteY12" fmla="*/ 868526 h 6577200"/>
              <a:gd name="connsiteX13" fmla="*/ 4978742 w 5810247"/>
              <a:gd name="connsiteY13" fmla="*/ 865194 h 6577200"/>
              <a:gd name="connsiteX14" fmla="*/ 4973188 w 5810247"/>
              <a:gd name="connsiteY14" fmla="*/ 839891 h 6577200"/>
              <a:gd name="connsiteX15" fmla="*/ 4966337 w 5810247"/>
              <a:gd name="connsiteY15" fmla="*/ 798913 h 6577200"/>
              <a:gd name="connsiteX16" fmla="*/ 4963375 w 5810247"/>
              <a:gd name="connsiteY16" fmla="*/ 773178 h 6577200"/>
              <a:gd name="connsiteX17" fmla="*/ 4867533 w 5810247"/>
              <a:gd name="connsiteY17" fmla="*/ 773178 h 6577200"/>
              <a:gd name="connsiteX18" fmla="*/ 4864570 w 5810247"/>
              <a:gd name="connsiteY18" fmla="*/ 798913 h 6577200"/>
              <a:gd name="connsiteX19" fmla="*/ 4857473 w 5810247"/>
              <a:gd name="connsiteY19" fmla="*/ 839891 h 6577200"/>
              <a:gd name="connsiteX20" fmla="*/ 4851919 w 5810247"/>
              <a:gd name="connsiteY20" fmla="*/ 865194 h 6577200"/>
              <a:gd name="connsiteX21" fmla="*/ 4872100 w 5810247"/>
              <a:gd name="connsiteY21" fmla="*/ 868526 h 6577200"/>
              <a:gd name="connsiteX22" fmla="*/ 4875062 w 5810247"/>
              <a:gd name="connsiteY22" fmla="*/ 842853 h 6577200"/>
              <a:gd name="connsiteX23" fmla="*/ 4882159 w 5810247"/>
              <a:gd name="connsiteY23" fmla="*/ 801875 h 6577200"/>
              <a:gd name="connsiteX24" fmla="*/ 4887775 w 5810247"/>
              <a:gd name="connsiteY24" fmla="*/ 776572 h 6577200"/>
              <a:gd name="connsiteX25" fmla="*/ 4991517 w 5810247"/>
              <a:gd name="connsiteY25" fmla="*/ 765402 h 6577200"/>
              <a:gd name="connsiteX26" fmla="*/ 4980902 w 5810247"/>
              <a:gd name="connsiteY26" fmla="*/ 768858 h 6577200"/>
              <a:gd name="connsiteX27" fmla="*/ 4990097 w 5810247"/>
              <a:gd name="connsiteY27" fmla="*/ 793050 h 6577200"/>
              <a:gd name="connsiteX28" fmla="*/ 5002996 w 5810247"/>
              <a:gd name="connsiteY28" fmla="*/ 832547 h 6577200"/>
              <a:gd name="connsiteX29" fmla="*/ 5009722 w 5810247"/>
              <a:gd name="connsiteY29" fmla="*/ 857541 h 6577200"/>
              <a:gd name="connsiteX30" fmla="*/ 5020337 w 5810247"/>
              <a:gd name="connsiteY30" fmla="*/ 854085 h 6577200"/>
              <a:gd name="connsiteX31" fmla="*/ 5011080 w 5810247"/>
              <a:gd name="connsiteY31" fmla="*/ 829955 h 6577200"/>
              <a:gd name="connsiteX32" fmla="*/ 4998244 w 5810247"/>
              <a:gd name="connsiteY32" fmla="*/ 790087 h 6577200"/>
              <a:gd name="connsiteX33" fmla="*/ 4991517 w 5810247"/>
              <a:gd name="connsiteY33" fmla="*/ 765402 h 6577200"/>
              <a:gd name="connsiteX34" fmla="*/ 4839514 w 5810247"/>
              <a:gd name="connsiteY34" fmla="*/ 765093 h 6577200"/>
              <a:gd name="connsiteX35" fmla="*/ 4832788 w 5810247"/>
              <a:gd name="connsiteY35" fmla="*/ 790087 h 6577200"/>
              <a:gd name="connsiteX36" fmla="*/ 4819951 w 5810247"/>
              <a:gd name="connsiteY36" fmla="*/ 829646 h 6577200"/>
              <a:gd name="connsiteX37" fmla="*/ 4810694 w 5810247"/>
              <a:gd name="connsiteY37" fmla="*/ 853777 h 6577200"/>
              <a:gd name="connsiteX38" fmla="*/ 4821309 w 5810247"/>
              <a:gd name="connsiteY38" fmla="*/ 857233 h 6577200"/>
              <a:gd name="connsiteX39" fmla="*/ 4828036 w 5810247"/>
              <a:gd name="connsiteY39" fmla="*/ 832238 h 6577200"/>
              <a:gd name="connsiteX40" fmla="*/ 4840934 w 5810247"/>
              <a:gd name="connsiteY40" fmla="*/ 792741 h 6577200"/>
              <a:gd name="connsiteX41" fmla="*/ 4850129 w 5810247"/>
              <a:gd name="connsiteY41" fmla="*/ 768549 h 6577200"/>
              <a:gd name="connsiteX42" fmla="*/ 5024102 w 5810247"/>
              <a:gd name="connsiteY42" fmla="*/ 750590 h 6577200"/>
              <a:gd name="connsiteX43" fmla="*/ 5014104 w 5810247"/>
              <a:gd name="connsiteY43" fmla="*/ 755651 h 6577200"/>
              <a:gd name="connsiteX44" fmla="*/ 5027064 w 5810247"/>
              <a:gd name="connsiteY44" fmla="*/ 778053 h 6577200"/>
              <a:gd name="connsiteX45" fmla="*/ 5045578 w 5810247"/>
              <a:gd name="connsiteY45" fmla="*/ 815082 h 6577200"/>
              <a:gd name="connsiteX46" fmla="*/ 5056132 w 5810247"/>
              <a:gd name="connsiteY46" fmla="*/ 838718 h 6577200"/>
              <a:gd name="connsiteX47" fmla="*/ 5066129 w 5810247"/>
              <a:gd name="connsiteY47" fmla="*/ 833658 h 6577200"/>
              <a:gd name="connsiteX48" fmla="*/ 5053169 w 5810247"/>
              <a:gd name="connsiteY48" fmla="*/ 811194 h 6577200"/>
              <a:gd name="connsiteX49" fmla="*/ 5034655 w 5810247"/>
              <a:gd name="connsiteY49" fmla="*/ 774165 h 6577200"/>
              <a:gd name="connsiteX50" fmla="*/ 5024102 w 5810247"/>
              <a:gd name="connsiteY50" fmla="*/ 750590 h 6577200"/>
              <a:gd name="connsiteX51" fmla="*/ 4806559 w 5810247"/>
              <a:gd name="connsiteY51" fmla="*/ 750590 h 6577200"/>
              <a:gd name="connsiteX52" fmla="*/ 4795759 w 5810247"/>
              <a:gd name="connsiteY52" fmla="*/ 774165 h 6577200"/>
              <a:gd name="connsiteX53" fmla="*/ 4776874 w 5810247"/>
              <a:gd name="connsiteY53" fmla="*/ 811194 h 6577200"/>
              <a:gd name="connsiteX54" fmla="*/ 4763976 w 5810247"/>
              <a:gd name="connsiteY54" fmla="*/ 833658 h 6577200"/>
              <a:gd name="connsiteX55" fmla="*/ 4773974 w 5810247"/>
              <a:gd name="connsiteY55" fmla="*/ 838718 h 6577200"/>
              <a:gd name="connsiteX56" fmla="*/ 4784527 w 5810247"/>
              <a:gd name="connsiteY56" fmla="*/ 815082 h 6577200"/>
              <a:gd name="connsiteX57" fmla="*/ 4803350 w 5810247"/>
              <a:gd name="connsiteY57" fmla="*/ 778053 h 6577200"/>
              <a:gd name="connsiteX58" fmla="*/ 4816310 w 5810247"/>
              <a:gd name="connsiteY58" fmla="*/ 755651 h 6577200"/>
              <a:gd name="connsiteX59" fmla="*/ 5056440 w 5810247"/>
              <a:gd name="connsiteY59" fmla="*/ 729546 h 6577200"/>
              <a:gd name="connsiteX60" fmla="*/ 5039777 w 5810247"/>
              <a:gd name="connsiteY60" fmla="*/ 741457 h 6577200"/>
              <a:gd name="connsiteX61" fmla="*/ 5055823 w 5810247"/>
              <a:gd name="connsiteY61" fmla="*/ 761761 h 6577200"/>
              <a:gd name="connsiteX62" fmla="*/ 5079953 w 5810247"/>
              <a:gd name="connsiteY62" fmla="*/ 795580 h 6577200"/>
              <a:gd name="connsiteX63" fmla="*/ 5093901 w 5810247"/>
              <a:gd name="connsiteY63" fmla="*/ 817365 h 6577200"/>
              <a:gd name="connsiteX64" fmla="*/ 5110564 w 5810247"/>
              <a:gd name="connsiteY64" fmla="*/ 805454 h 6577200"/>
              <a:gd name="connsiteX65" fmla="*/ 5094518 w 5810247"/>
              <a:gd name="connsiteY65" fmla="*/ 785212 h 6577200"/>
              <a:gd name="connsiteX66" fmla="*/ 5070388 w 5810247"/>
              <a:gd name="connsiteY66" fmla="*/ 751393 h 6577200"/>
              <a:gd name="connsiteX67" fmla="*/ 5056440 w 5810247"/>
              <a:gd name="connsiteY67" fmla="*/ 729546 h 6577200"/>
              <a:gd name="connsiteX68" fmla="*/ 4774097 w 5810247"/>
              <a:gd name="connsiteY68" fmla="*/ 729361 h 6577200"/>
              <a:gd name="connsiteX69" fmla="*/ 4760150 w 5810247"/>
              <a:gd name="connsiteY69" fmla="*/ 751207 h 6577200"/>
              <a:gd name="connsiteX70" fmla="*/ 4736020 w 5810247"/>
              <a:gd name="connsiteY70" fmla="*/ 785027 h 6577200"/>
              <a:gd name="connsiteX71" fmla="*/ 4719974 w 5810247"/>
              <a:gd name="connsiteY71" fmla="*/ 805269 h 6577200"/>
              <a:gd name="connsiteX72" fmla="*/ 4736637 w 5810247"/>
              <a:gd name="connsiteY72" fmla="*/ 817180 h 6577200"/>
              <a:gd name="connsiteX73" fmla="*/ 4750584 w 5810247"/>
              <a:gd name="connsiteY73" fmla="*/ 795395 h 6577200"/>
              <a:gd name="connsiteX74" fmla="*/ 4774714 w 5810247"/>
              <a:gd name="connsiteY74" fmla="*/ 761575 h 6577200"/>
              <a:gd name="connsiteX75" fmla="*/ 4790884 w 5810247"/>
              <a:gd name="connsiteY75" fmla="*/ 741457 h 6577200"/>
              <a:gd name="connsiteX76" fmla="*/ 4790760 w 5810247"/>
              <a:gd name="connsiteY76" fmla="*/ 741271 h 6577200"/>
              <a:gd name="connsiteX77" fmla="*/ 5087544 w 5810247"/>
              <a:gd name="connsiteY77" fmla="*/ 700478 h 6577200"/>
              <a:gd name="connsiteX78" fmla="*/ 5066438 w 5810247"/>
              <a:gd name="connsiteY78" fmla="*/ 721585 h 6577200"/>
              <a:gd name="connsiteX79" fmla="*/ 5085816 w 5810247"/>
              <a:gd name="connsiteY79" fmla="*/ 738679 h 6577200"/>
              <a:gd name="connsiteX80" fmla="*/ 5115192 w 5810247"/>
              <a:gd name="connsiteY80" fmla="*/ 768055 h 6577200"/>
              <a:gd name="connsiteX81" fmla="*/ 5132534 w 5810247"/>
              <a:gd name="connsiteY81" fmla="*/ 787249 h 6577200"/>
              <a:gd name="connsiteX82" fmla="*/ 5153702 w 5810247"/>
              <a:gd name="connsiteY82" fmla="*/ 766451 h 6577200"/>
              <a:gd name="connsiteX83" fmla="*/ 5134509 w 5810247"/>
              <a:gd name="connsiteY83" fmla="*/ 749109 h 6577200"/>
              <a:gd name="connsiteX84" fmla="*/ 5104886 w 5810247"/>
              <a:gd name="connsiteY84" fmla="*/ 719671 h 6577200"/>
              <a:gd name="connsiteX85" fmla="*/ 5087544 w 5810247"/>
              <a:gd name="connsiteY85" fmla="*/ 700478 h 6577200"/>
              <a:gd name="connsiteX86" fmla="*/ 4742993 w 5810247"/>
              <a:gd name="connsiteY86" fmla="*/ 700478 h 6577200"/>
              <a:gd name="connsiteX87" fmla="*/ 4725652 w 5810247"/>
              <a:gd name="connsiteY87" fmla="*/ 719671 h 6577200"/>
              <a:gd name="connsiteX88" fmla="*/ 4696276 w 5810247"/>
              <a:gd name="connsiteY88" fmla="*/ 749109 h 6577200"/>
              <a:gd name="connsiteX89" fmla="*/ 4677082 w 5810247"/>
              <a:gd name="connsiteY89" fmla="*/ 766451 h 6577200"/>
              <a:gd name="connsiteX90" fmla="*/ 4698127 w 5810247"/>
              <a:gd name="connsiteY90" fmla="*/ 787495 h 6577200"/>
              <a:gd name="connsiteX91" fmla="*/ 4715530 w 5810247"/>
              <a:gd name="connsiteY91" fmla="*/ 768302 h 6577200"/>
              <a:gd name="connsiteX92" fmla="*/ 4744968 w 5810247"/>
              <a:gd name="connsiteY92" fmla="*/ 738679 h 6577200"/>
              <a:gd name="connsiteX93" fmla="*/ 4764223 w 5810247"/>
              <a:gd name="connsiteY93" fmla="*/ 721585 h 6577200"/>
              <a:gd name="connsiteX94" fmla="*/ 4764100 w 5810247"/>
              <a:gd name="connsiteY94" fmla="*/ 721585 h 6577200"/>
              <a:gd name="connsiteX95" fmla="*/ 4723121 w 5810247"/>
              <a:gd name="connsiteY95" fmla="*/ 673756 h 6577200"/>
              <a:gd name="connsiteX96" fmla="*/ 4703188 w 5810247"/>
              <a:gd name="connsiteY96" fmla="*/ 689863 h 6577200"/>
              <a:gd name="connsiteX97" fmla="*/ 4669121 w 5810247"/>
              <a:gd name="connsiteY97" fmla="*/ 713994 h 6577200"/>
              <a:gd name="connsiteX98" fmla="*/ 4647645 w 5810247"/>
              <a:gd name="connsiteY98" fmla="*/ 727941 h 6577200"/>
              <a:gd name="connsiteX99" fmla="*/ 4659556 w 5810247"/>
              <a:gd name="connsiteY99" fmla="*/ 744604 h 6577200"/>
              <a:gd name="connsiteX100" fmla="*/ 4679798 w 5810247"/>
              <a:gd name="connsiteY100" fmla="*/ 728558 h 6577200"/>
              <a:gd name="connsiteX101" fmla="*/ 4713185 w 5810247"/>
              <a:gd name="connsiteY101" fmla="*/ 704428 h 6577200"/>
              <a:gd name="connsiteX102" fmla="*/ 4735032 w 5810247"/>
              <a:gd name="connsiteY102" fmla="*/ 690481 h 6577200"/>
              <a:gd name="connsiteX103" fmla="*/ 5107416 w 5810247"/>
              <a:gd name="connsiteY103" fmla="*/ 673571 h 6577200"/>
              <a:gd name="connsiteX104" fmla="*/ 5095505 w 5810247"/>
              <a:gd name="connsiteY104" fmla="*/ 690295 h 6577200"/>
              <a:gd name="connsiteX105" fmla="*/ 5117352 w 5810247"/>
              <a:gd name="connsiteY105" fmla="*/ 704243 h 6577200"/>
              <a:gd name="connsiteX106" fmla="*/ 5151172 w 5810247"/>
              <a:gd name="connsiteY106" fmla="*/ 728373 h 6577200"/>
              <a:gd name="connsiteX107" fmla="*/ 5171414 w 5810247"/>
              <a:gd name="connsiteY107" fmla="*/ 744419 h 6577200"/>
              <a:gd name="connsiteX108" fmla="*/ 5183325 w 5810247"/>
              <a:gd name="connsiteY108" fmla="*/ 727756 h 6577200"/>
              <a:gd name="connsiteX109" fmla="*/ 5161540 w 5810247"/>
              <a:gd name="connsiteY109" fmla="*/ 713809 h 6577200"/>
              <a:gd name="connsiteX110" fmla="*/ 5127720 w 5810247"/>
              <a:gd name="connsiteY110" fmla="*/ 689678 h 6577200"/>
              <a:gd name="connsiteX111" fmla="*/ 5107416 w 5810247"/>
              <a:gd name="connsiteY111" fmla="*/ 673571 h 6577200"/>
              <a:gd name="connsiteX112" fmla="*/ 5121610 w 5810247"/>
              <a:gd name="connsiteY112" fmla="*/ 648145 h 6577200"/>
              <a:gd name="connsiteX113" fmla="*/ 5116673 w 5810247"/>
              <a:gd name="connsiteY113" fmla="*/ 658451 h 6577200"/>
              <a:gd name="connsiteX114" fmla="*/ 5140310 w 5810247"/>
              <a:gd name="connsiteY114" fmla="*/ 669004 h 6577200"/>
              <a:gd name="connsiteX115" fmla="*/ 5177338 w 5810247"/>
              <a:gd name="connsiteY115" fmla="*/ 687518 h 6577200"/>
              <a:gd name="connsiteX116" fmla="*/ 5199802 w 5810247"/>
              <a:gd name="connsiteY116" fmla="*/ 700478 h 6577200"/>
              <a:gd name="connsiteX117" fmla="*/ 5204863 w 5810247"/>
              <a:gd name="connsiteY117" fmla="*/ 690481 h 6577200"/>
              <a:gd name="connsiteX118" fmla="*/ 5181226 w 5810247"/>
              <a:gd name="connsiteY118" fmla="*/ 679927 h 6577200"/>
              <a:gd name="connsiteX119" fmla="*/ 5144013 w 5810247"/>
              <a:gd name="connsiteY119" fmla="*/ 661043 h 6577200"/>
              <a:gd name="connsiteX120" fmla="*/ 5121610 w 5810247"/>
              <a:gd name="connsiteY120" fmla="*/ 648145 h 6577200"/>
              <a:gd name="connsiteX121" fmla="*/ 4709359 w 5810247"/>
              <a:gd name="connsiteY121" fmla="*/ 648145 h 6577200"/>
              <a:gd name="connsiteX122" fmla="*/ 4686957 w 5810247"/>
              <a:gd name="connsiteY122" fmla="*/ 661043 h 6577200"/>
              <a:gd name="connsiteX123" fmla="*/ 4649928 w 5810247"/>
              <a:gd name="connsiteY123" fmla="*/ 679927 h 6577200"/>
              <a:gd name="connsiteX124" fmla="*/ 4626292 w 5810247"/>
              <a:gd name="connsiteY124" fmla="*/ 690481 h 6577200"/>
              <a:gd name="connsiteX125" fmla="*/ 4631352 w 5810247"/>
              <a:gd name="connsiteY125" fmla="*/ 700478 h 6577200"/>
              <a:gd name="connsiteX126" fmla="*/ 4653816 w 5810247"/>
              <a:gd name="connsiteY126" fmla="*/ 687518 h 6577200"/>
              <a:gd name="connsiteX127" fmla="*/ 4690474 w 5810247"/>
              <a:gd name="connsiteY127" fmla="*/ 668695 h 6577200"/>
              <a:gd name="connsiteX128" fmla="*/ 4714111 w 5810247"/>
              <a:gd name="connsiteY128" fmla="*/ 658451 h 6577200"/>
              <a:gd name="connsiteX129" fmla="*/ 5134509 w 5810247"/>
              <a:gd name="connsiteY129" fmla="*/ 614819 h 6577200"/>
              <a:gd name="connsiteX130" fmla="*/ 5131053 w 5810247"/>
              <a:gd name="connsiteY130" fmla="*/ 625434 h 6577200"/>
              <a:gd name="connsiteX131" fmla="*/ 5156047 w 5810247"/>
              <a:gd name="connsiteY131" fmla="*/ 632161 h 6577200"/>
              <a:gd name="connsiteX132" fmla="*/ 5195606 w 5810247"/>
              <a:gd name="connsiteY132" fmla="*/ 644997 h 6577200"/>
              <a:gd name="connsiteX133" fmla="*/ 5219736 w 5810247"/>
              <a:gd name="connsiteY133" fmla="*/ 654254 h 6577200"/>
              <a:gd name="connsiteX134" fmla="*/ 5223192 w 5810247"/>
              <a:gd name="connsiteY134" fmla="*/ 643578 h 6577200"/>
              <a:gd name="connsiteX135" fmla="*/ 5198506 w 5810247"/>
              <a:gd name="connsiteY135" fmla="*/ 636851 h 6577200"/>
              <a:gd name="connsiteX136" fmla="*/ 5158701 w 5810247"/>
              <a:gd name="connsiteY136" fmla="*/ 624014 h 6577200"/>
              <a:gd name="connsiteX137" fmla="*/ 5134509 w 5810247"/>
              <a:gd name="connsiteY137" fmla="*/ 614819 h 6577200"/>
              <a:gd name="connsiteX138" fmla="*/ 4696152 w 5810247"/>
              <a:gd name="connsiteY138" fmla="*/ 614695 h 6577200"/>
              <a:gd name="connsiteX139" fmla="*/ 4671960 w 5810247"/>
              <a:gd name="connsiteY139" fmla="*/ 623891 h 6577200"/>
              <a:gd name="connsiteX140" fmla="*/ 4632463 w 5810247"/>
              <a:gd name="connsiteY140" fmla="*/ 636727 h 6577200"/>
              <a:gd name="connsiteX141" fmla="*/ 4607469 w 5810247"/>
              <a:gd name="connsiteY141" fmla="*/ 643454 h 6577200"/>
              <a:gd name="connsiteX142" fmla="*/ 4610925 w 5810247"/>
              <a:gd name="connsiteY142" fmla="*/ 654131 h 6577200"/>
              <a:gd name="connsiteX143" fmla="*/ 4635302 w 5810247"/>
              <a:gd name="connsiteY143" fmla="*/ 644874 h 6577200"/>
              <a:gd name="connsiteX144" fmla="*/ 4674614 w 5810247"/>
              <a:gd name="connsiteY144" fmla="*/ 632037 h 6577200"/>
              <a:gd name="connsiteX145" fmla="*/ 4699608 w 5810247"/>
              <a:gd name="connsiteY145" fmla="*/ 625310 h 6577200"/>
              <a:gd name="connsiteX146" fmla="*/ 5142532 w 5810247"/>
              <a:gd name="connsiteY146" fmla="*/ 577050 h 6577200"/>
              <a:gd name="connsiteX147" fmla="*/ 5139137 w 5810247"/>
              <a:gd name="connsiteY147" fmla="*/ 597292 h 6577200"/>
              <a:gd name="connsiteX148" fmla="*/ 5164872 w 5810247"/>
              <a:gd name="connsiteY148" fmla="*/ 600254 h 6577200"/>
              <a:gd name="connsiteX149" fmla="*/ 5205850 w 5810247"/>
              <a:gd name="connsiteY149" fmla="*/ 607105 h 6577200"/>
              <a:gd name="connsiteX150" fmla="*/ 5231153 w 5810247"/>
              <a:gd name="connsiteY150" fmla="*/ 612659 h 6577200"/>
              <a:gd name="connsiteX151" fmla="*/ 5234486 w 5810247"/>
              <a:gd name="connsiteY151" fmla="*/ 592478 h 6577200"/>
              <a:gd name="connsiteX152" fmla="*/ 5208813 w 5810247"/>
              <a:gd name="connsiteY152" fmla="*/ 589516 h 6577200"/>
              <a:gd name="connsiteX153" fmla="*/ 5167834 w 5810247"/>
              <a:gd name="connsiteY153" fmla="*/ 582604 h 6577200"/>
              <a:gd name="connsiteX154" fmla="*/ 5142532 w 5810247"/>
              <a:gd name="connsiteY154" fmla="*/ 577050 h 6577200"/>
              <a:gd name="connsiteX155" fmla="*/ 4688129 w 5810247"/>
              <a:gd name="connsiteY155" fmla="*/ 576926 h 6577200"/>
              <a:gd name="connsiteX156" fmla="*/ 4662826 w 5810247"/>
              <a:gd name="connsiteY156" fmla="*/ 582481 h 6577200"/>
              <a:gd name="connsiteX157" fmla="*/ 4621848 w 5810247"/>
              <a:gd name="connsiteY157" fmla="*/ 589393 h 6577200"/>
              <a:gd name="connsiteX158" fmla="*/ 4596113 w 5810247"/>
              <a:gd name="connsiteY158" fmla="*/ 592355 h 6577200"/>
              <a:gd name="connsiteX159" fmla="*/ 4599508 w 5810247"/>
              <a:gd name="connsiteY159" fmla="*/ 612535 h 6577200"/>
              <a:gd name="connsiteX160" fmla="*/ 4624810 w 5810247"/>
              <a:gd name="connsiteY160" fmla="*/ 606981 h 6577200"/>
              <a:gd name="connsiteX161" fmla="*/ 4665789 w 5810247"/>
              <a:gd name="connsiteY161" fmla="*/ 600131 h 6577200"/>
              <a:gd name="connsiteX162" fmla="*/ 4691462 w 5810247"/>
              <a:gd name="connsiteY162" fmla="*/ 597169 h 6577200"/>
              <a:gd name="connsiteX163" fmla="*/ 5237263 w 5810247"/>
              <a:gd name="connsiteY163" fmla="*/ 534405 h 6577200"/>
              <a:gd name="connsiteX164" fmla="*/ 5211405 w 5810247"/>
              <a:gd name="connsiteY164" fmla="*/ 535701 h 6577200"/>
              <a:gd name="connsiteX165" fmla="*/ 5169871 w 5810247"/>
              <a:gd name="connsiteY165" fmla="*/ 535825 h 6577200"/>
              <a:gd name="connsiteX166" fmla="*/ 5144013 w 5810247"/>
              <a:gd name="connsiteY166" fmla="*/ 534529 h 6577200"/>
              <a:gd name="connsiteX167" fmla="*/ 5144013 w 5810247"/>
              <a:gd name="connsiteY167" fmla="*/ 564337 h 6577200"/>
              <a:gd name="connsiteX168" fmla="*/ 5169871 w 5810247"/>
              <a:gd name="connsiteY168" fmla="*/ 563041 h 6577200"/>
              <a:gd name="connsiteX169" fmla="*/ 5211405 w 5810247"/>
              <a:gd name="connsiteY169" fmla="*/ 563041 h 6577200"/>
              <a:gd name="connsiteX170" fmla="*/ 5237263 w 5810247"/>
              <a:gd name="connsiteY170" fmla="*/ 564337 h 6577200"/>
              <a:gd name="connsiteX171" fmla="*/ 4593398 w 5810247"/>
              <a:gd name="connsiteY171" fmla="*/ 534405 h 6577200"/>
              <a:gd name="connsiteX172" fmla="*/ 4593398 w 5810247"/>
              <a:gd name="connsiteY172" fmla="*/ 564213 h 6577200"/>
              <a:gd name="connsiteX173" fmla="*/ 4619256 w 5810247"/>
              <a:gd name="connsiteY173" fmla="*/ 562917 h 6577200"/>
              <a:gd name="connsiteX174" fmla="*/ 4660790 w 5810247"/>
              <a:gd name="connsiteY174" fmla="*/ 562917 h 6577200"/>
              <a:gd name="connsiteX175" fmla="*/ 4686648 w 5810247"/>
              <a:gd name="connsiteY175" fmla="*/ 564213 h 6577200"/>
              <a:gd name="connsiteX176" fmla="*/ 4686648 w 5810247"/>
              <a:gd name="connsiteY176" fmla="*/ 534405 h 6577200"/>
              <a:gd name="connsiteX177" fmla="*/ 4660790 w 5810247"/>
              <a:gd name="connsiteY177" fmla="*/ 535701 h 6577200"/>
              <a:gd name="connsiteX178" fmla="*/ 4619256 w 5810247"/>
              <a:gd name="connsiteY178" fmla="*/ 535701 h 6577200"/>
              <a:gd name="connsiteX179" fmla="*/ 4593398 w 5810247"/>
              <a:gd name="connsiteY179" fmla="*/ 534405 h 6577200"/>
              <a:gd name="connsiteX180" fmla="*/ 4599508 w 5810247"/>
              <a:gd name="connsiteY180" fmla="*/ 486268 h 6577200"/>
              <a:gd name="connsiteX181" fmla="*/ 4596113 w 5810247"/>
              <a:gd name="connsiteY181" fmla="*/ 506449 h 6577200"/>
              <a:gd name="connsiteX182" fmla="*/ 4621848 w 5810247"/>
              <a:gd name="connsiteY182" fmla="*/ 509411 h 6577200"/>
              <a:gd name="connsiteX183" fmla="*/ 4662826 w 5810247"/>
              <a:gd name="connsiteY183" fmla="*/ 516076 h 6577200"/>
              <a:gd name="connsiteX184" fmla="*/ 4688129 w 5810247"/>
              <a:gd name="connsiteY184" fmla="*/ 521630 h 6577200"/>
              <a:gd name="connsiteX185" fmla="*/ 4691462 w 5810247"/>
              <a:gd name="connsiteY185" fmla="*/ 501450 h 6577200"/>
              <a:gd name="connsiteX186" fmla="*/ 4665789 w 5810247"/>
              <a:gd name="connsiteY186" fmla="*/ 498487 h 6577200"/>
              <a:gd name="connsiteX187" fmla="*/ 4624810 w 5810247"/>
              <a:gd name="connsiteY187" fmla="*/ 491822 h 6577200"/>
              <a:gd name="connsiteX188" fmla="*/ 4599508 w 5810247"/>
              <a:gd name="connsiteY188" fmla="*/ 486268 h 6577200"/>
              <a:gd name="connsiteX189" fmla="*/ 5231585 w 5810247"/>
              <a:gd name="connsiteY189" fmla="*/ 486083 h 6577200"/>
              <a:gd name="connsiteX190" fmla="*/ 5206282 w 5810247"/>
              <a:gd name="connsiteY190" fmla="*/ 491637 h 6577200"/>
              <a:gd name="connsiteX191" fmla="*/ 5165304 w 5810247"/>
              <a:gd name="connsiteY191" fmla="*/ 498487 h 6577200"/>
              <a:gd name="connsiteX192" fmla="*/ 5139569 w 5810247"/>
              <a:gd name="connsiteY192" fmla="*/ 501450 h 6577200"/>
              <a:gd name="connsiteX193" fmla="*/ 5142964 w 5810247"/>
              <a:gd name="connsiteY193" fmla="*/ 521630 h 6577200"/>
              <a:gd name="connsiteX194" fmla="*/ 5168266 w 5810247"/>
              <a:gd name="connsiteY194" fmla="*/ 516076 h 6577200"/>
              <a:gd name="connsiteX195" fmla="*/ 5209245 w 5810247"/>
              <a:gd name="connsiteY195" fmla="*/ 509226 h 6577200"/>
              <a:gd name="connsiteX196" fmla="*/ 5234918 w 5810247"/>
              <a:gd name="connsiteY196" fmla="*/ 506263 h 6577200"/>
              <a:gd name="connsiteX197" fmla="*/ 5219551 w 5810247"/>
              <a:gd name="connsiteY197" fmla="*/ 444487 h 6577200"/>
              <a:gd name="connsiteX198" fmla="*/ 5195421 w 5810247"/>
              <a:gd name="connsiteY198" fmla="*/ 453745 h 6577200"/>
              <a:gd name="connsiteX199" fmla="*/ 5156479 w 5810247"/>
              <a:gd name="connsiteY199" fmla="*/ 466581 h 6577200"/>
              <a:gd name="connsiteX200" fmla="*/ 5131176 w 5810247"/>
              <a:gd name="connsiteY200" fmla="*/ 473308 h 6577200"/>
              <a:gd name="connsiteX201" fmla="*/ 5134632 w 5810247"/>
              <a:gd name="connsiteY201" fmla="*/ 483923 h 6577200"/>
              <a:gd name="connsiteX202" fmla="*/ 5158824 w 5810247"/>
              <a:gd name="connsiteY202" fmla="*/ 474666 h 6577200"/>
              <a:gd name="connsiteX203" fmla="*/ 5198321 w 5810247"/>
              <a:gd name="connsiteY203" fmla="*/ 461829 h 6577200"/>
              <a:gd name="connsiteX204" fmla="*/ 5223007 w 5810247"/>
              <a:gd name="connsiteY204" fmla="*/ 455102 h 6577200"/>
              <a:gd name="connsiteX205" fmla="*/ 4611172 w 5810247"/>
              <a:gd name="connsiteY205" fmla="*/ 444487 h 6577200"/>
              <a:gd name="connsiteX206" fmla="*/ 4607716 w 5810247"/>
              <a:gd name="connsiteY206" fmla="*/ 455102 h 6577200"/>
              <a:gd name="connsiteX207" fmla="*/ 4632710 w 5810247"/>
              <a:gd name="connsiteY207" fmla="*/ 461829 h 6577200"/>
              <a:gd name="connsiteX208" fmla="*/ 4671960 w 5810247"/>
              <a:gd name="connsiteY208" fmla="*/ 474666 h 6577200"/>
              <a:gd name="connsiteX209" fmla="*/ 4696152 w 5810247"/>
              <a:gd name="connsiteY209" fmla="*/ 483923 h 6577200"/>
              <a:gd name="connsiteX210" fmla="*/ 4699608 w 5810247"/>
              <a:gd name="connsiteY210" fmla="*/ 473308 h 6577200"/>
              <a:gd name="connsiteX211" fmla="*/ 4674614 w 5810247"/>
              <a:gd name="connsiteY211" fmla="*/ 466581 h 6577200"/>
              <a:gd name="connsiteX212" fmla="*/ 4635302 w 5810247"/>
              <a:gd name="connsiteY212" fmla="*/ 453745 h 6577200"/>
              <a:gd name="connsiteX213" fmla="*/ 4611172 w 5810247"/>
              <a:gd name="connsiteY213" fmla="*/ 444487 h 6577200"/>
              <a:gd name="connsiteX214" fmla="*/ 4941960 w 5810247"/>
              <a:gd name="connsiteY214" fmla="*/ 425418 h 6577200"/>
              <a:gd name="connsiteX215" fmla="*/ 4945663 w 5810247"/>
              <a:gd name="connsiteY215" fmla="*/ 497994 h 6577200"/>
              <a:gd name="connsiteX216" fmla="*/ 4945663 w 5810247"/>
              <a:gd name="connsiteY216" fmla="*/ 600871 h 6577200"/>
              <a:gd name="connsiteX217" fmla="*/ 4941960 w 5810247"/>
              <a:gd name="connsiteY217" fmla="*/ 673201 h 6577200"/>
              <a:gd name="connsiteX218" fmla="*/ 4999416 w 5810247"/>
              <a:gd name="connsiteY218" fmla="*/ 673201 h 6577200"/>
              <a:gd name="connsiteX219" fmla="*/ 4995713 w 5810247"/>
              <a:gd name="connsiteY219" fmla="*/ 600871 h 6577200"/>
              <a:gd name="connsiteX220" fmla="*/ 4995713 w 5810247"/>
              <a:gd name="connsiteY220" fmla="*/ 497994 h 6577200"/>
              <a:gd name="connsiteX221" fmla="*/ 4999416 w 5810247"/>
              <a:gd name="connsiteY221" fmla="*/ 425418 h 6577200"/>
              <a:gd name="connsiteX222" fmla="*/ 4831492 w 5810247"/>
              <a:gd name="connsiteY222" fmla="*/ 425418 h 6577200"/>
              <a:gd name="connsiteX223" fmla="*/ 4835194 w 5810247"/>
              <a:gd name="connsiteY223" fmla="*/ 497994 h 6577200"/>
              <a:gd name="connsiteX224" fmla="*/ 4835194 w 5810247"/>
              <a:gd name="connsiteY224" fmla="*/ 600871 h 6577200"/>
              <a:gd name="connsiteX225" fmla="*/ 4831492 w 5810247"/>
              <a:gd name="connsiteY225" fmla="*/ 673201 h 6577200"/>
              <a:gd name="connsiteX226" fmla="*/ 4888824 w 5810247"/>
              <a:gd name="connsiteY226" fmla="*/ 673201 h 6577200"/>
              <a:gd name="connsiteX227" fmla="*/ 4885121 w 5810247"/>
              <a:gd name="connsiteY227" fmla="*/ 600871 h 6577200"/>
              <a:gd name="connsiteX228" fmla="*/ 4885121 w 5810247"/>
              <a:gd name="connsiteY228" fmla="*/ 497994 h 6577200"/>
              <a:gd name="connsiteX229" fmla="*/ 4888824 w 5810247"/>
              <a:gd name="connsiteY229" fmla="*/ 425418 h 6577200"/>
              <a:gd name="connsiteX230" fmla="*/ 5199741 w 5810247"/>
              <a:gd name="connsiteY230" fmla="*/ 398140 h 6577200"/>
              <a:gd name="connsiteX231" fmla="*/ 5177277 w 5810247"/>
              <a:gd name="connsiteY231" fmla="*/ 411038 h 6577200"/>
              <a:gd name="connsiteX232" fmla="*/ 5140186 w 5810247"/>
              <a:gd name="connsiteY232" fmla="*/ 429923 h 6577200"/>
              <a:gd name="connsiteX233" fmla="*/ 5116673 w 5810247"/>
              <a:gd name="connsiteY233" fmla="*/ 440476 h 6577200"/>
              <a:gd name="connsiteX234" fmla="*/ 5121734 w 5810247"/>
              <a:gd name="connsiteY234" fmla="*/ 450412 h 6577200"/>
              <a:gd name="connsiteX235" fmla="*/ 5144136 w 5810247"/>
              <a:gd name="connsiteY235" fmla="*/ 437514 h 6577200"/>
              <a:gd name="connsiteX236" fmla="*/ 5181165 w 5810247"/>
              <a:gd name="connsiteY236" fmla="*/ 418691 h 6577200"/>
              <a:gd name="connsiteX237" fmla="*/ 5204801 w 5810247"/>
              <a:gd name="connsiteY237" fmla="*/ 408076 h 6577200"/>
              <a:gd name="connsiteX238" fmla="*/ 4631044 w 5810247"/>
              <a:gd name="connsiteY238" fmla="*/ 398140 h 6577200"/>
              <a:gd name="connsiteX239" fmla="*/ 4625983 w 5810247"/>
              <a:gd name="connsiteY239" fmla="*/ 408076 h 6577200"/>
              <a:gd name="connsiteX240" fmla="*/ 4649620 w 5810247"/>
              <a:gd name="connsiteY240" fmla="*/ 418691 h 6577200"/>
              <a:gd name="connsiteX241" fmla="*/ 4686957 w 5810247"/>
              <a:gd name="connsiteY241" fmla="*/ 437514 h 6577200"/>
              <a:gd name="connsiteX242" fmla="*/ 4709359 w 5810247"/>
              <a:gd name="connsiteY242" fmla="*/ 450412 h 6577200"/>
              <a:gd name="connsiteX243" fmla="*/ 4714481 w 5810247"/>
              <a:gd name="connsiteY243" fmla="*/ 440476 h 6577200"/>
              <a:gd name="connsiteX244" fmla="*/ 4690845 w 5810247"/>
              <a:gd name="connsiteY244" fmla="*/ 429923 h 6577200"/>
              <a:gd name="connsiteX245" fmla="*/ 4653816 w 5810247"/>
              <a:gd name="connsiteY245" fmla="*/ 411038 h 6577200"/>
              <a:gd name="connsiteX246" fmla="*/ 4631044 w 5810247"/>
              <a:gd name="connsiteY246" fmla="*/ 398140 h 6577200"/>
              <a:gd name="connsiteX247" fmla="*/ 5171537 w 5810247"/>
              <a:gd name="connsiteY247" fmla="*/ 354014 h 6577200"/>
              <a:gd name="connsiteX248" fmla="*/ 5151295 w 5810247"/>
              <a:gd name="connsiteY248" fmla="*/ 370060 h 6577200"/>
              <a:gd name="connsiteX249" fmla="*/ 5117476 w 5810247"/>
              <a:gd name="connsiteY249" fmla="*/ 394190 h 6577200"/>
              <a:gd name="connsiteX250" fmla="*/ 5095629 w 5810247"/>
              <a:gd name="connsiteY250" fmla="*/ 408138 h 6577200"/>
              <a:gd name="connsiteX251" fmla="*/ 5107540 w 5810247"/>
              <a:gd name="connsiteY251" fmla="*/ 424801 h 6577200"/>
              <a:gd name="connsiteX252" fmla="*/ 5127844 w 5810247"/>
              <a:gd name="connsiteY252" fmla="*/ 408755 h 6577200"/>
              <a:gd name="connsiteX253" fmla="*/ 5161663 w 5810247"/>
              <a:gd name="connsiteY253" fmla="*/ 384625 h 6577200"/>
              <a:gd name="connsiteX254" fmla="*/ 5183448 w 5810247"/>
              <a:gd name="connsiteY254" fmla="*/ 370677 h 6577200"/>
              <a:gd name="connsiteX255" fmla="*/ 4659124 w 5810247"/>
              <a:gd name="connsiteY255" fmla="*/ 354014 h 6577200"/>
              <a:gd name="connsiteX256" fmla="*/ 4647645 w 5810247"/>
              <a:gd name="connsiteY256" fmla="*/ 370677 h 6577200"/>
              <a:gd name="connsiteX257" fmla="*/ 4669430 w 5810247"/>
              <a:gd name="connsiteY257" fmla="*/ 384625 h 6577200"/>
              <a:gd name="connsiteX258" fmla="*/ 4702817 w 5810247"/>
              <a:gd name="connsiteY258" fmla="*/ 408755 h 6577200"/>
              <a:gd name="connsiteX259" fmla="*/ 4723121 w 5810247"/>
              <a:gd name="connsiteY259" fmla="*/ 424801 h 6577200"/>
              <a:gd name="connsiteX260" fmla="*/ 4735032 w 5810247"/>
              <a:gd name="connsiteY260" fmla="*/ 408138 h 6577200"/>
              <a:gd name="connsiteX261" fmla="*/ 4713185 w 5810247"/>
              <a:gd name="connsiteY261" fmla="*/ 394190 h 6577200"/>
              <a:gd name="connsiteX262" fmla="*/ 4679366 w 5810247"/>
              <a:gd name="connsiteY262" fmla="*/ 370060 h 6577200"/>
              <a:gd name="connsiteX263" fmla="*/ 4659124 w 5810247"/>
              <a:gd name="connsiteY263" fmla="*/ 354014 h 6577200"/>
              <a:gd name="connsiteX264" fmla="*/ 5132657 w 5810247"/>
              <a:gd name="connsiteY264" fmla="*/ 311061 h 6577200"/>
              <a:gd name="connsiteX265" fmla="*/ 5115316 w 5810247"/>
              <a:gd name="connsiteY265" fmla="*/ 330316 h 6577200"/>
              <a:gd name="connsiteX266" fmla="*/ 5085816 w 5810247"/>
              <a:gd name="connsiteY266" fmla="*/ 359692 h 6577200"/>
              <a:gd name="connsiteX267" fmla="*/ 5066561 w 5810247"/>
              <a:gd name="connsiteY267" fmla="*/ 377034 h 6577200"/>
              <a:gd name="connsiteX268" fmla="*/ 5087668 w 5810247"/>
              <a:gd name="connsiteY268" fmla="*/ 398078 h 6577200"/>
              <a:gd name="connsiteX269" fmla="*/ 5105009 w 5810247"/>
              <a:gd name="connsiteY269" fmla="*/ 378885 h 6577200"/>
              <a:gd name="connsiteX270" fmla="*/ 5134385 w 5810247"/>
              <a:gd name="connsiteY270" fmla="*/ 349509 h 6577200"/>
              <a:gd name="connsiteX271" fmla="*/ 5153702 w 5810247"/>
              <a:gd name="connsiteY271" fmla="*/ 332167 h 6577200"/>
              <a:gd name="connsiteX272" fmla="*/ 4698189 w 5810247"/>
              <a:gd name="connsiteY272" fmla="*/ 311061 h 6577200"/>
              <a:gd name="connsiteX273" fmla="*/ 4677144 w 5810247"/>
              <a:gd name="connsiteY273" fmla="*/ 332167 h 6577200"/>
              <a:gd name="connsiteX274" fmla="*/ 4696337 w 5810247"/>
              <a:gd name="connsiteY274" fmla="*/ 349509 h 6577200"/>
              <a:gd name="connsiteX275" fmla="*/ 4725775 w 5810247"/>
              <a:gd name="connsiteY275" fmla="*/ 378885 h 6577200"/>
              <a:gd name="connsiteX276" fmla="*/ 4743117 w 5810247"/>
              <a:gd name="connsiteY276" fmla="*/ 398078 h 6577200"/>
              <a:gd name="connsiteX277" fmla="*/ 4764223 w 5810247"/>
              <a:gd name="connsiteY277" fmla="*/ 377034 h 6577200"/>
              <a:gd name="connsiteX278" fmla="*/ 4744968 w 5810247"/>
              <a:gd name="connsiteY278" fmla="*/ 359692 h 6577200"/>
              <a:gd name="connsiteX279" fmla="*/ 4715530 w 5810247"/>
              <a:gd name="connsiteY279" fmla="*/ 330316 h 6577200"/>
              <a:gd name="connsiteX280" fmla="*/ 4698189 w 5810247"/>
              <a:gd name="connsiteY280" fmla="*/ 311061 h 6577200"/>
              <a:gd name="connsiteX281" fmla="*/ 5093839 w 5810247"/>
              <a:gd name="connsiteY281" fmla="*/ 281253 h 6577200"/>
              <a:gd name="connsiteX282" fmla="*/ 5079892 w 5810247"/>
              <a:gd name="connsiteY282" fmla="*/ 303038 h 6577200"/>
              <a:gd name="connsiteX283" fmla="*/ 5055761 w 5810247"/>
              <a:gd name="connsiteY283" fmla="*/ 336858 h 6577200"/>
              <a:gd name="connsiteX284" fmla="*/ 5039901 w 5810247"/>
              <a:gd name="connsiteY284" fmla="*/ 357162 h 6577200"/>
              <a:gd name="connsiteX285" fmla="*/ 5056564 w 5810247"/>
              <a:gd name="connsiteY285" fmla="*/ 369011 h 6577200"/>
              <a:gd name="connsiteX286" fmla="*/ 5070511 w 5810247"/>
              <a:gd name="connsiteY286" fmla="*/ 347226 h 6577200"/>
              <a:gd name="connsiteX287" fmla="*/ 5094641 w 5810247"/>
              <a:gd name="connsiteY287" fmla="*/ 313406 h 6577200"/>
              <a:gd name="connsiteX288" fmla="*/ 5110502 w 5810247"/>
              <a:gd name="connsiteY288" fmla="*/ 293102 h 6577200"/>
              <a:gd name="connsiteX289" fmla="*/ 4736760 w 5810247"/>
              <a:gd name="connsiteY289" fmla="*/ 281253 h 6577200"/>
              <a:gd name="connsiteX290" fmla="*/ 4720097 w 5810247"/>
              <a:gd name="connsiteY290" fmla="*/ 293102 h 6577200"/>
              <a:gd name="connsiteX291" fmla="*/ 4736143 w 5810247"/>
              <a:gd name="connsiteY291" fmla="*/ 313406 h 6577200"/>
              <a:gd name="connsiteX292" fmla="*/ 4760273 w 5810247"/>
              <a:gd name="connsiteY292" fmla="*/ 347226 h 6577200"/>
              <a:gd name="connsiteX293" fmla="*/ 4774221 w 5810247"/>
              <a:gd name="connsiteY293" fmla="*/ 369011 h 6577200"/>
              <a:gd name="connsiteX294" fmla="*/ 4790884 w 5810247"/>
              <a:gd name="connsiteY294" fmla="*/ 357162 h 6577200"/>
              <a:gd name="connsiteX295" fmla="*/ 4774838 w 5810247"/>
              <a:gd name="connsiteY295" fmla="*/ 336858 h 6577200"/>
              <a:gd name="connsiteX296" fmla="*/ 4750708 w 5810247"/>
              <a:gd name="connsiteY296" fmla="*/ 303038 h 6577200"/>
              <a:gd name="connsiteX297" fmla="*/ 4736760 w 5810247"/>
              <a:gd name="connsiteY297" fmla="*/ 281253 h 6577200"/>
              <a:gd name="connsiteX298" fmla="*/ 5056132 w 5810247"/>
              <a:gd name="connsiteY298" fmla="*/ 259900 h 6577200"/>
              <a:gd name="connsiteX299" fmla="*/ 5045578 w 5810247"/>
              <a:gd name="connsiteY299" fmla="*/ 283537 h 6577200"/>
              <a:gd name="connsiteX300" fmla="*/ 5027064 w 5810247"/>
              <a:gd name="connsiteY300" fmla="*/ 320565 h 6577200"/>
              <a:gd name="connsiteX301" fmla="*/ 5014104 w 5810247"/>
              <a:gd name="connsiteY301" fmla="*/ 342967 h 6577200"/>
              <a:gd name="connsiteX302" fmla="*/ 5024102 w 5810247"/>
              <a:gd name="connsiteY302" fmla="*/ 348028 h 6577200"/>
              <a:gd name="connsiteX303" fmla="*/ 5034655 w 5810247"/>
              <a:gd name="connsiteY303" fmla="*/ 324391 h 6577200"/>
              <a:gd name="connsiteX304" fmla="*/ 5053169 w 5810247"/>
              <a:gd name="connsiteY304" fmla="*/ 287363 h 6577200"/>
              <a:gd name="connsiteX305" fmla="*/ 5066129 w 5810247"/>
              <a:gd name="connsiteY305" fmla="*/ 264961 h 6577200"/>
              <a:gd name="connsiteX306" fmla="*/ 4773974 w 5810247"/>
              <a:gd name="connsiteY306" fmla="*/ 259900 h 6577200"/>
              <a:gd name="connsiteX307" fmla="*/ 4763976 w 5810247"/>
              <a:gd name="connsiteY307" fmla="*/ 264961 h 6577200"/>
              <a:gd name="connsiteX308" fmla="*/ 4777245 w 5810247"/>
              <a:gd name="connsiteY308" fmla="*/ 287363 h 6577200"/>
              <a:gd name="connsiteX309" fmla="*/ 4795759 w 5810247"/>
              <a:gd name="connsiteY309" fmla="*/ 324391 h 6577200"/>
              <a:gd name="connsiteX310" fmla="*/ 4806312 w 5810247"/>
              <a:gd name="connsiteY310" fmla="*/ 348028 h 6577200"/>
              <a:gd name="connsiteX311" fmla="*/ 4816310 w 5810247"/>
              <a:gd name="connsiteY311" fmla="*/ 342967 h 6577200"/>
              <a:gd name="connsiteX312" fmla="*/ 4803350 w 5810247"/>
              <a:gd name="connsiteY312" fmla="*/ 320565 h 6577200"/>
              <a:gd name="connsiteX313" fmla="*/ 4784527 w 5810247"/>
              <a:gd name="connsiteY313" fmla="*/ 283537 h 6577200"/>
              <a:gd name="connsiteX314" fmla="*/ 4773974 w 5810247"/>
              <a:gd name="connsiteY314" fmla="*/ 259900 h 6577200"/>
              <a:gd name="connsiteX315" fmla="*/ 5009599 w 5810247"/>
              <a:gd name="connsiteY315" fmla="*/ 241571 h 6577200"/>
              <a:gd name="connsiteX316" fmla="*/ 5002872 w 5810247"/>
              <a:gd name="connsiteY316" fmla="*/ 266257 h 6577200"/>
              <a:gd name="connsiteX317" fmla="*/ 4989974 w 5810247"/>
              <a:gd name="connsiteY317" fmla="*/ 305815 h 6577200"/>
              <a:gd name="connsiteX318" fmla="*/ 4980902 w 5810247"/>
              <a:gd name="connsiteY318" fmla="*/ 330069 h 6577200"/>
              <a:gd name="connsiteX319" fmla="*/ 4991517 w 5810247"/>
              <a:gd name="connsiteY319" fmla="*/ 333463 h 6577200"/>
              <a:gd name="connsiteX320" fmla="*/ 4998120 w 5810247"/>
              <a:gd name="connsiteY320" fmla="*/ 308531 h 6577200"/>
              <a:gd name="connsiteX321" fmla="*/ 4998244 w 5810247"/>
              <a:gd name="connsiteY321" fmla="*/ 308531 h 6577200"/>
              <a:gd name="connsiteX322" fmla="*/ 5011080 w 5810247"/>
              <a:gd name="connsiteY322" fmla="*/ 268972 h 6577200"/>
              <a:gd name="connsiteX323" fmla="*/ 5020214 w 5810247"/>
              <a:gd name="connsiteY323" fmla="*/ 244965 h 6577200"/>
              <a:gd name="connsiteX324" fmla="*/ 4821309 w 5810247"/>
              <a:gd name="connsiteY324" fmla="*/ 241386 h 6577200"/>
              <a:gd name="connsiteX325" fmla="*/ 4810570 w 5810247"/>
              <a:gd name="connsiteY325" fmla="*/ 244965 h 6577200"/>
              <a:gd name="connsiteX326" fmla="*/ 4819828 w 5810247"/>
              <a:gd name="connsiteY326" fmla="*/ 269157 h 6577200"/>
              <a:gd name="connsiteX327" fmla="*/ 4832788 w 5810247"/>
              <a:gd name="connsiteY327" fmla="*/ 308531 h 6577200"/>
              <a:gd name="connsiteX328" fmla="*/ 4839514 w 5810247"/>
              <a:gd name="connsiteY328" fmla="*/ 333217 h 6577200"/>
              <a:gd name="connsiteX329" fmla="*/ 4850129 w 5810247"/>
              <a:gd name="connsiteY329" fmla="*/ 329822 h 6577200"/>
              <a:gd name="connsiteX330" fmla="*/ 4840934 w 5810247"/>
              <a:gd name="connsiteY330" fmla="*/ 305630 h 6577200"/>
              <a:gd name="connsiteX331" fmla="*/ 4828036 w 5810247"/>
              <a:gd name="connsiteY331" fmla="*/ 266071 h 6577200"/>
              <a:gd name="connsiteX332" fmla="*/ 4821309 w 5810247"/>
              <a:gd name="connsiteY332" fmla="*/ 241386 h 6577200"/>
              <a:gd name="connsiteX333" fmla="*/ 4958561 w 5810247"/>
              <a:gd name="connsiteY333" fmla="*/ 230030 h 6577200"/>
              <a:gd name="connsiteX334" fmla="*/ 4955599 w 5810247"/>
              <a:gd name="connsiteY334" fmla="*/ 255765 h 6577200"/>
              <a:gd name="connsiteX335" fmla="*/ 4948749 w 5810247"/>
              <a:gd name="connsiteY335" fmla="*/ 296743 h 6577200"/>
              <a:gd name="connsiteX336" fmla="*/ 4943133 w 5810247"/>
              <a:gd name="connsiteY336" fmla="*/ 322046 h 6577200"/>
              <a:gd name="connsiteX337" fmla="*/ 4963375 w 5810247"/>
              <a:gd name="connsiteY337" fmla="*/ 325379 h 6577200"/>
              <a:gd name="connsiteX338" fmla="*/ 4966214 w 5810247"/>
              <a:gd name="connsiteY338" fmla="*/ 299706 h 6577200"/>
              <a:gd name="connsiteX339" fmla="*/ 4966337 w 5810247"/>
              <a:gd name="connsiteY339" fmla="*/ 299706 h 6577200"/>
              <a:gd name="connsiteX340" fmla="*/ 4973188 w 5810247"/>
              <a:gd name="connsiteY340" fmla="*/ 258727 h 6577200"/>
              <a:gd name="connsiteX341" fmla="*/ 4978742 w 5810247"/>
              <a:gd name="connsiteY341" fmla="*/ 233425 h 6577200"/>
              <a:gd name="connsiteX342" fmla="*/ 4872346 w 5810247"/>
              <a:gd name="connsiteY342" fmla="*/ 229845 h 6577200"/>
              <a:gd name="connsiteX343" fmla="*/ 4852166 w 5810247"/>
              <a:gd name="connsiteY343" fmla="*/ 233239 h 6577200"/>
              <a:gd name="connsiteX344" fmla="*/ 4857720 w 5810247"/>
              <a:gd name="connsiteY344" fmla="*/ 258542 h 6577200"/>
              <a:gd name="connsiteX345" fmla="*/ 4864694 w 5810247"/>
              <a:gd name="connsiteY345" fmla="*/ 299706 h 6577200"/>
              <a:gd name="connsiteX346" fmla="*/ 4867533 w 5810247"/>
              <a:gd name="connsiteY346" fmla="*/ 325194 h 6577200"/>
              <a:gd name="connsiteX347" fmla="*/ 4887775 w 5810247"/>
              <a:gd name="connsiteY347" fmla="*/ 321861 h 6577200"/>
              <a:gd name="connsiteX348" fmla="*/ 4882159 w 5810247"/>
              <a:gd name="connsiteY348" fmla="*/ 296558 h 6577200"/>
              <a:gd name="connsiteX349" fmla="*/ 4875309 w 5810247"/>
              <a:gd name="connsiteY349" fmla="*/ 255580 h 6577200"/>
              <a:gd name="connsiteX350" fmla="*/ 4872346 w 5810247"/>
              <a:gd name="connsiteY350" fmla="*/ 229845 h 6577200"/>
              <a:gd name="connsiteX351" fmla="*/ 4900673 w 5810247"/>
              <a:gd name="connsiteY351" fmla="*/ 227315 h 6577200"/>
              <a:gd name="connsiteX352" fmla="*/ 4901969 w 5810247"/>
              <a:gd name="connsiteY352" fmla="*/ 253173 h 6577200"/>
              <a:gd name="connsiteX353" fmla="*/ 4901969 w 5810247"/>
              <a:gd name="connsiteY353" fmla="*/ 294707 h 6577200"/>
              <a:gd name="connsiteX354" fmla="*/ 4900673 w 5810247"/>
              <a:gd name="connsiteY354" fmla="*/ 320565 h 6577200"/>
              <a:gd name="connsiteX355" fmla="*/ 4930296 w 5810247"/>
              <a:gd name="connsiteY355" fmla="*/ 320565 h 6577200"/>
              <a:gd name="connsiteX356" fmla="*/ 4929000 w 5810247"/>
              <a:gd name="connsiteY356" fmla="*/ 294707 h 6577200"/>
              <a:gd name="connsiteX357" fmla="*/ 4929000 w 5810247"/>
              <a:gd name="connsiteY357" fmla="*/ 253173 h 6577200"/>
              <a:gd name="connsiteX358" fmla="*/ 4930296 w 5810247"/>
              <a:gd name="connsiteY358" fmla="*/ 227315 h 6577200"/>
              <a:gd name="connsiteX359" fmla="*/ 0 w 5810247"/>
              <a:gd name="connsiteY359" fmla="*/ 0 h 6577200"/>
              <a:gd name="connsiteX360" fmla="*/ 5810247 w 5810247"/>
              <a:gd name="connsiteY360" fmla="*/ 0 h 6577200"/>
              <a:gd name="connsiteX361" fmla="*/ 5810247 w 5810247"/>
              <a:gd name="connsiteY361" fmla="*/ 6577200 h 6577200"/>
              <a:gd name="connsiteX362" fmla="*/ 0 w 5810247"/>
              <a:gd name="connsiteY362" fmla="*/ 6577200 h 65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5810247" h="6577200">
                <a:moveTo>
                  <a:pt x="4900673" y="778053"/>
                </a:moveTo>
                <a:cubicBezTo>
                  <a:pt x="4901636" y="786619"/>
                  <a:pt x="4902068" y="795234"/>
                  <a:pt x="4901969" y="803850"/>
                </a:cubicBezTo>
                <a:lnTo>
                  <a:pt x="4901969" y="845445"/>
                </a:lnTo>
                <a:cubicBezTo>
                  <a:pt x="4902062" y="854085"/>
                  <a:pt x="4901630" y="862719"/>
                  <a:pt x="4900673" y="871304"/>
                </a:cubicBezTo>
                <a:lnTo>
                  <a:pt x="4930296" y="871304"/>
                </a:lnTo>
                <a:cubicBezTo>
                  <a:pt x="4929340" y="862719"/>
                  <a:pt x="4928908" y="854085"/>
                  <a:pt x="4929000" y="845445"/>
                </a:cubicBezTo>
                <a:lnTo>
                  <a:pt x="4929000" y="803850"/>
                </a:lnTo>
                <a:cubicBezTo>
                  <a:pt x="4928901" y="795234"/>
                  <a:pt x="4929333" y="786619"/>
                  <a:pt x="4930296" y="778053"/>
                </a:cubicBezTo>
                <a:close/>
                <a:moveTo>
                  <a:pt x="4963375" y="773178"/>
                </a:moveTo>
                <a:lnTo>
                  <a:pt x="4943133" y="776572"/>
                </a:lnTo>
                <a:cubicBezTo>
                  <a:pt x="4945527" y="784885"/>
                  <a:pt x="4947403" y="793334"/>
                  <a:pt x="4948749" y="801875"/>
                </a:cubicBezTo>
                <a:lnTo>
                  <a:pt x="4955599" y="842853"/>
                </a:lnTo>
                <a:cubicBezTo>
                  <a:pt x="4957092" y="851345"/>
                  <a:pt x="4958086" y="859917"/>
                  <a:pt x="4958561" y="868526"/>
                </a:cubicBezTo>
                <a:lnTo>
                  <a:pt x="4978742" y="865194"/>
                </a:lnTo>
                <a:cubicBezTo>
                  <a:pt x="4976403" y="856875"/>
                  <a:pt x="4974551" y="848426"/>
                  <a:pt x="4973188" y="839891"/>
                </a:cubicBezTo>
                <a:lnTo>
                  <a:pt x="4966337" y="798913"/>
                </a:lnTo>
                <a:cubicBezTo>
                  <a:pt x="4964813" y="790402"/>
                  <a:pt x="4963819" y="781812"/>
                  <a:pt x="4963375" y="773178"/>
                </a:cubicBezTo>
                <a:close/>
                <a:moveTo>
                  <a:pt x="4867533" y="773178"/>
                </a:moveTo>
                <a:cubicBezTo>
                  <a:pt x="4867088" y="781812"/>
                  <a:pt x="4866095" y="790402"/>
                  <a:pt x="4864570" y="798913"/>
                </a:cubicBezTo>
                <a:lnTo>
                  <a:pt x="4857473" y="839891"/>
                </a:lnTo>
                <a:cubicBezTo>
                  <a:pt x="4856109" y="848426"/>
                  <a:pt x="4854258" y="856875"/>
                  <a:pt x="4851919" y="865194"/>
                </a:cubicBezTo>
                <a:lnTo>
                  <a:pt x="4872100" y="868526"/>
                </a:lnTo>
                <a:cubicBezTo>
                  <a:pt x="4872575" y="859917"/>
                  <a:pt x="4873568" y="851345"/>
                  <a:pt x="4875062" y="842853"/>
                </a:cubicBezTo>
                <a:lnTo>
                  <a:pt x="4882159" y="801875"/>
                </a:lnTo>
                <a:cubicBezTo>
                  <a:pt x="4883504" y="793334"/>
                  <a:pt x="4885380" y="784885"/>
                  <a:pt x="4887775" y="776572"/>
                </a:cubicBezTo>
                <a:close/>
                <a:moveTo>
                  <a:pt x="4991517" y="765402"/>
                </a:moveTo>
                <a:lnTo>
                  <a:pt x="4980902" y="768858"/>
                </a:lnTo>
                <a:cubicBezTo>
                  <a:pt x="4984457" y="776726"/>
                  <a:pt x="4987530" y="784805"/>
                  <a:pt x="4990097" y="793050"/>
                </a:cubicBezTo>
                <a:lnTo>
                  <a:pt x="5002996" y="832547"/>
                </a:lnTo>
                <a:cubicBezTo>
                  <a:pt x="5005711" y="840743"/>
                  <a:pt x="5007957" y="849086"/>
                  <a:pt x="5009722" y="857541"/>
                </a:cubicBezTo>
                <a:lnTo>
                  <a:pt x="5020337" y="854085"/>
                </a:lnTo>
                <a:cubicBezTo>
                  <a:pt x="5016758" y="846241"/>
                  <a:pt x="5013666" y="838181"/>
                  <a:pt x="5011080" y="829955"/>
                </a:cubicBezTo>
                <a:lnTo>
                  <a:pt x="4998244" y="790087"/>
                </a:lnTo>
                <a:cubicBezTo>
                  <a:pt x="4995485" y="782009"/>
                  <a:pt x="4993239" y="773764"/>
                  <a:pt x="4991517" y="765402"/>
                </a:cubicBezTo>
                <a:close/>
                <a:moveTo>
                  <a:pt x="4839514" y="765093"/>
                </a:moveTo>
                <a:cubicBezTo>
                  <a:pt x="4837805" y="773560"/>
                  <a:pt x="4835558" y="781910"/>
                  <a:pt x="4832788" y="790087"/>
                </a:cubicBezTo>
                <a:lnTo>
                  <a:pt x="4819951" y="829646"/>
                </a:lnTo>
                <a:cubicBezTo>
                  <a:pt x="4817365" y="837873"/>
                  <a:pt x="4814273" y="845933"/>
                  <a:pt x="4810694" y="853777"/>
                </a:cubicBezTo>
                <a:lnTo>
                  <a:pt x="4821309" y="857233"/>
                </a:lnTo>
                <a:cubicBezTo>
                  <a:pt x="4823049" y="848772"/>
                  <a:pt x="4825295" y="840428"/>
                  <a:pt x="4828036" y="832238"/>
                </a:cubicBezTo>
                <a:lnTo>
                  <a:pt x="4840934" y="792741"/>
                </a:lnTo>
                <a:cubicBezTo>
                  <a:pt x="4843476" y="784490"/>
                  <a:pt x="4846550" y="776405"/>
                  <a:pt x="4850129" y="768549"/>
                </a:cubicBezTo>
                <a:close/>
                <a:moveTo>
                  <a:pt x="5024102" y="750590"/>
                </a:moveTo>
                <a:lnTo>
                  <a:pt x="5014104" y="755651"/>
                </a:lnTo>
                <a:cubicBezTo>
                  <a:pt x="5018899" y="762834"/>
                  <a:pt x="5023232" y="770314"/>
                  <a:pt x="5027064" y="778053"/>
                </a:cubicBezTo>
                <a:lnTo>
                  <a:pt x="5045578" y="815082"/>
                </a:lnTo>
                <a:cubicBezTo>
                  <a:pt x="5049602" y="822728"/>
                  <a:pt x="5053126" y="830621"/>
                  <a:pt x="5056132" y="838718"/>
                </a:cubicBezTo>
                <a:lnTo>
                  <a:pt x="5066129" y="833658"/>
                </a:lnTo>
                <a:cubicBezTo>
                  <a:pt x="5061346" y="826450"/>
                  <a:pt x="5057020" y="818945"/>
                  <a:pt x="5053169" y="811194"/>
                </a:cubicBezTo>
                <a:lnTo>
                  <a:pt x="5034655" y="774165"/>
                </a:lnTo>
                <a:cubicBezTo>
                  <a:pt x="5030650" y="766537"/>
                  <a:pt x="5027120" y="758663"/>
                  <a:pt x="5024102" y="750590"/>
                </a:cubicBezTo>
                <a:close/>
                <a:moveTo>
                  <a:pt x="4806559" y="750590"/>
                </a:moveTo>
                <a:cubicBezTo>
                  <a:pt x="4803461" y="758669"/>
                  <a:pt x="4799851" y="766543"/>
                  <a:pt x="4795759" y="774165"/>
                </a:cubicBezTo>
                <a:lnTo>
                  <a:pt x="4776874" y="811194"/>
                </a:lnTo>
                <a:cubicBezTo>
                  <a:pt x="4773067" y="818957"/>
                  <a:pt x="4768759" y="826462"/>
                  <a:pt x="4763976" y="833658"/>
                </a:cubicBezTo>
                <a:lnTo>
                  <a:pt x="4773974" y="838718"/>
                </a:lnTo>
                <a:cubicBezTo>
                  <a:pt x="4776979" y="830621"/>
                  <a:pt x="4780503" y="822728"/>
                  <a:pt x="4784527" y="815082"/>
                </a:cubicBezTo>
                <a:lnTo>
                  <a:pt x="4803350" y="778053"/>
                </a:lnTo>
                <a:cubicBezTo>
                  <a:pt x="4807182" y="770314"/>
                  <a:pt x="4811515" y="762834"/>
                  <a:pt x="4816310" y="755651"/>
                </a:cubicBezTo>
                <a:close/>
                <a:moveTo>
                  <a:pt x="5056440" y="729546"/>
                </a:moveTo>
                <a:lnTo>
                  <a:pt x="5039777" y="741457"/>
                </a:lnTo>
                <a:cubicBezTo>
                  <a:pt x="5045535" y="747887"/>
                  <a:pt x="5050898" y="754670"/>
                  <a:pt x="5055823" y="761761"/>
                </a:cubicBezTo>
                <a:lnTo>
                  <a:pt x="5079953" y="795580"/>
                </a:lnTo>
                <a:cubicBezTo>
                  <a:pt x="5085063" y="802535"/>
                  <a:pt x="5089723" y="809811"/>
                  <a:pt x="5093901" y="817365"/>
                </a:cubicBezTo>
                <a:lnTo>
                  <a:pt x="5110564" y="805454"/>
                </a:lnTo>
                <a:cubicBezTo>
                  <a:pt x="5104818" y="799030"/>
                  <a:pt x="5099461" y="792272"/>
                  <a:pt x="5094518" y="785212"/>
                </a:cubicBezTo>
                <a:lnTo>
                  <a:pt x="5070388" y="751393"/>
                </a:lnTo>
                <a:cubicBezTo>
                  <a:pt x="5065290" y="744407"/>
                  <a:pt x="5060630" y="737112"/>
                  <a:pt x="5056440" y="729546"/>
                </a:cubicBezTo>
                <a:close/>
                <a:moveTo>
                  <a:pt x="4774097" y="729361"/>
                </a:moveTo>
                <a:cubicBezTo>
                  <a:pt x="4769907" y="736927"/>
                  <a:pt x="4765247" y="744221"/>
                  <a:pt x="4760150" y="751207"/>
                </a:cubicBezTo>
                <a:lnTo>
                  <a:pt x="4736020" y="785027"/>
                </a:lnTo>
                <a:cubicBezTo>
                  <a:pt x="4731076" y="792087"/>
                  <a:pt x="4725719" y="798845"/>
                  <a:pt x="4719974" y="805269"/>
                </a:cubicBezTo>
                <a:lnTo>
                  <a:pt x="4736637" y="817180"/>
                </a:lnTo>
                <a:cubicBezTo>
                  <a:pt x="4740815" y="809626"/>
                  <a:pt x="4745474" y="802350"/>
                  <a:pt x="4750584" y="795395"/>
                </a:cubicBezTo>
                <a:lnTo>
                  <a:pt x="4774714" y="761575"/>
                </a:lnTo>
                <a:cubicBezTo>
                  <a:pt x="4779689" y="754546"/>
                  <a:pt x="4785089" y="747826"/>
                  <a:pt x="4790884" y="741457"/>
                </a:cubicBezTo>
                <a:lnTo>
                  <a:pt x="4790760" y="741271"/>
                </a:lnTo>
                <a:close/>
                <a:moveTo>
                  <a:pt x="5087544" y="700478"/>
                </a:moveTo>
                <a:lnTo>
                  <a:pt x="5066438" y="721585"/>
                </a:lnTo>
                <a:cubicBezTo>
                  <a:pt x="5073245" y="726873"/>
                  <a:pt x="5079719" y="732582"/>
                  <a:pt x="5085816" y="738679"/>
                </a:cubicBezTo>
                <a:lnTo>
                  <a:pt x="5115192" y="768055"/>
                </a:lnTo>
                <a:cubicBezTo>
                  <a:pt x="5121351" y="774097"/>
                  <a:pt x="5127140" y="780509"/>
                  <a:pt x="5132534" y="787249"/>
                </a:cubicBezTo>
                <a:lnTo>
                  <a:pt x="5153702" y="766451"/>
                </a:lnTo>
                <a:cubicBezTo>
                  <a:pt x="5146975" y="761045"/>
                  <a:pt x="5140569" y="755250"/>
                  <a:pt x="5134509" y="749109"/>
                </a:cubicBezTo>
                <a:lnTo>
                  <a:pt x="5104886" y="719671"/>
                </a:lnTo>
                <a:cubicBezTo>
                  <a:pt x="5098696" y="713654"/>
                  <a:pt x="5092901" y="707242"/>
                  <a:pt x="5087544" y="700478"/>
                </a:cubicBezTo>
                <a:close/>
                <a:moveTo>
                  <a:pt x="4742993" y="700478"/>
                </a:moveTo>
                <a:cubicBezTo>
                  <a:pt x="4737636" y="707242"/>
                  <a:pt x="4731841" y="713654"/>
                  <a:pt x="4725652" y="719671"/>
                </a:cubicBezTo>
                <a:lnTo>
                  <a:pt x="4696276" y="749109"/>
                </a:lnTo>
                <a:cubicBezTo>
                  <a:pt x="4690215" y="755250"/>
                  <a:pt x="4683809" y="761045"/>
                  <a:pt x="4677082" y="766451"/>
                </a:cubicBezTo>
                <a:lnTo>
                  <a:pt x="4698127" y="787495"/>
                </a:lnTo>
                <a:cubicBezTo>
                  <a:pt x="4703539" y="780756"/>
                  <a:pt x="4709347" y="774344"/>
                  <a:pt x="4715530" y="768302"/>
                </a:cubicBezTo>
                <a:lnTo>
                  <a:pt x="4744968" y="738679"/>
                </a:lnTo>
                <a:cubicBezTo>
                  <a:pt x="4751028" y="732588"/>
                  <a:pt x="4757459" y="726880"/>
                  <a:pt x="4764223" y="721585"/>
                </a:cubicBezTo>
                <a:lnTo>
                  <a:pt x="4764100" y="721585"/>
                </a:lnTo>
                <a:close/>
                <a:moveTo>
                  <a:pt x="4723121" y="673756"/>
                </a:moveTo>
                <a:cubicBezTo>
                  <a:pt x="4716826" y="679545"/>
                  <a:pt x="4710167" y="684926"/>
                  <a:pt x="4703188" y="689863"/>
                </a:cubicBezTo>
                <a:lnTo>
                  <a:pt x="4669121" y="713994"/>
                </a:lnTo>
                <a:cubicBezTo>
                  <a:pt x="4662252" y="719079"/>
                  <a:pt x="4655081" y="723738"/>
                  <a:pt x="4647645" y="727941"/>
                </a:cubicBezTo>
                <a:lnTo>
                  <a:pt x="4659556" y="744604"/>
                </a:lnTo>
                <a:cubicBezTo>
                  <a:pt x="4665961" y="738840"/>
                  <a:pt x="4672725" y="733483"/>
                  <a:pt x="4679798" y="728558"/>
                </a:cubicBezTo>
                <a:lnTo>
                  <a:pt x="4713185" y="704428"/>
                </a:lnTo>
                <a:cubicBezTo>
                  <a:pt x="4720171" y="699330"/>
                  <a:pt x="4727466" y="694671"/>
                  <a:pt x="4735032" y="690481"/>
                </a:cubicBezTo>
                <a:close/>
                <a:moveTo>
                  <a:pt x="5107416" y="673571"/>
                </a:moveTo>
                <a:lnTo>
                  <a:pt x="5095505" y="690295"/>
                </a:lnTo>
                <a:cubicBezTo>
                  <a:pt x="5103071" y="694486"/>
                  <a:pt x="5110366" y="699145"/>
                  <a:pt x="5117352" y="704243"/>
                </a:cubicBezTo>
                <a:lnTo>
                  <a:pt x="5151172" y="728373"/>
                </a:lnTo>
                <a:cubicBezTo>
                  <a:pt x="5158244" y="733298"/>
                  <a:pt x="5165008" y="738655"/>
                  <a:pt x="5171414" y="744419"/>
                </a:cubicBezTo>
                <a:lnTo>
                  <a:pt x="5183325" y="727756"/>
                </a:lnTo>
                <a:cubicBezTo>
                  <a:pt x="5175783" y="723566"/>
                  <a:pt x="5168507" y="718906"/>
                  <a:pt x="5161540" y="713809"/>
                </a:cubicBezTo>
                <a:lnTo>
                  <a:pt x="5127720" y="689678"/>
                </a:lnTo>
                <a:cubicBezTo>
                  <a:pt x="5120611" y="684754"/>
                  <a:pt x="5113828" y="679372"/>
                  <a:pt x="5107416" y="673571"/>
                </a:cubicBezTo>
                <a:close/>
                <a:moveTo>
                  <a:pt x="5121610" y="648145"/>
                </a:moveTo>
                <a:lnTo>
                  <a:pt x="5116673" y="658451"/>
                </a:lnTo>
                <a:cubicBezTo>
                  <a:pt x="5124770" y="661456"/>
                  <a:pt x="5132663" y="664980"/>
                  <a:pt x="5140310" y="669004"/>
                </a:cubicBezTo>
                <a:lnTo>
                  <a:pt x="5177338" y="687518"/>
                </a:lnTo>
                <a:cubicBezTo>
                  <a:pt x="5185090" y="691369"/>
                  <a:pt x="5192594" y="695695"/>
                  <a:pt x="5199802" y="700478"/>
                </a:cubicBezTo>
                <a:lnTo>
                  <a:pt x="5204863" y="690481"/>
                </a:lnTo>
                <a:cubicBezTo>
                  <a:pt x="5196778" y="687450"/>
                  <a:pt x="5188885" y="683927"/>
                  <a:pt x="5181226" y="679927"/>
                </a:cubicBezTo>
                <a:lnTo>
                  <a:pt x="5144013" y="661043"/>
                </a:lnTo>
                <a:cubicBezTo>
                  <a:pt x="5136261" y="657254"/>
                  <a:pt x="5128782" y="652940"/>
                  <a:pt x="5121610" y="648145"/>
                </a:cubicBezTo>
                <a:close/>
                <a:moveTo>
                  <a:pt x="4709359" y="648145"/>
                </a:moveTo>
                <a:cubicBezTo>
                  <a:pt x="4702182" y="652927"/>
                  <a:pt x="4694696" y="657241"/>
                  <a:pt x="4686957" y="661043"/>
                </a:cubicBezTo>
                <a:lnTo>
                  <a:pt x="4649928" y="679927"/>
                </a:lnTo>
                <a:cubicBezTo>
                  <a:pt x="4642269" y="683927"/>
                  <a:pt x="4634376" y="687450"/>
                  <a:pt x="4626292" y="690481"/>
                </a:cubicBezTo>
                <a:lnTo>
                  <a:pt x="4631352" y="700478"/>
                </a:lnTo>
                <a:cubicBezTo>
                  <a:pt x="4638560" y="695695"/>
                  <a:pt x="4646065" y="691369"/>
                  <a:pt x="4653816" y="687518"/>
                </a:cubicBezTo>
                <a:lnTo>
                  <a:pt x="4690474" y="668695"/>
                </a:lnTo>
                <a:cubicBezTo>
                  <a:pt x="4698127" y="664777"/>
                  <a:pt x="4706020" y="661358"/>
                  <a:pt x="4714111" y="658451"/>
                </a:cubicBezTo>
                <a:close/>
                <a:moveTo>
                  <a:pt x="5134509" y="614819"/>
                </a:moveTo>
                <a:lnTo>
                  <a:pt x="5131053" y="625434"/>
                </a:lnTo>
                <a:cubicBezTo>
                  <a:pt x="5139520" y="627143"/>
                  <a:pt x="5147870" y="629390"/>
                  <a:pt x="5156047" y="632161"/>
                </a:cubicBezTo>
                <a:lnTo>
                  <a:pt x="5195606" y="644997"/>
                </a:lnTo>
                <a:cubicBezTo>
                  <a:pt x="5203832" y="647583"/>
                  <a:pt x="5211892" y="650675"/>
                  <a:pt x="5219736" y="654254"/>
                </a:cubicBezTo>
                <a:lnTo>
                  <a:pt x="5223192" y="643578"/>
                </a:lnTo>
                <a:cubicBezTo>
                  <a:pt x="5214830" y="641850"/>
                  <a:pt x="5206585" y="639603"/>
                  <a:pt x="5198506" y="636851"/>
                </a:cubicBezTo>
                <a:lnTo>
                  <a:pt x="5158701" y="624014"/>
                </a:lnTo>
                <a:cubicBezTo>
                  <a:pt x="5150456" y="621447"/>
                  <a:pt x="5142377" y="618374"/>
                  <a:pt x="5134509" y="614819"/>
                </a:cubicBezTo>
                <a:close/>
                <a:moveTo>
                  <a:pt x="4696152" y="614695"/>
                </a:moveTo>
                <a:cubicBezTo>
                  <a:pt x="4688284" y="618250"/>
                  <a:pt x="4680205" y="621324"/>
                  <a:pt x="4671960" y="623891"/>
                </a:cubicBezTo>
                <a:lnTo>
                  <a:pt x="4632463" y="636727"/>
                </a:lnTo>
                <a:cubicBezTo>
                  <a:pt x="4624280" y="639492"/>
                  <a:pt x="4615930" y="641739"/>
                  <a:pt x="4607469" y="643454"/>
                </a:cubicBezTo>
                <a:lnTo>
                  <a:pt x="4610925" y="654131"/>
                </a:lnTo>
                <a:cubicBezTo>
                  <a:pt x="4618849" y="650545"/>
                  <a:pt x="4626995" y="647453"/>
                  <a:pt x="4635302" y="644874"/>
                </a:cubicBezTo>
                <a:lnTo>
                  <a:pt x="4674614" y="632037"/>
                </a:lnTo>
                <a:cubicBezTo>
                  <a:pt x="4682791" y="629266"/>
                  <a:pt x="4691141" y="627020"/>
                  <a:pt x="4699608" y="625310"/>
                </a:cubicBezTo>
                <a:close/>
                <a:moveTo>
                  <a:pt x="5142532" y="577050"/>
                </a:moveTo>
                <a:lnTo>
                  <a:pt x="5139137" y="597292"/>
                </a:lnTo>
                <a:cubicBezTo>
                  <a:pt x="5147771" y="597736"/>
                  <a:pt x="5156362" y="598730"/>
                  <a:pt x="5164872" y="600254"/>
                </a:cubicBezTo>
                <a:lnTo>
                  <a:pt x="5205850" y="607105"/>
                </a:lnTo>
                <a:cubicBezTo>
                  <a:pt x="5214392" y="608431"/>
                  <a:pt x="5222840" y="610289"/>
                  <a:pt x="5231153" y="612659"/>
                </a:cubicBezTo>
                <a:lnTo>
                  <a:pt x="5234486" y="592478"/>
                </a:lnTo>
                <a:cubicBezTo>
                  <a:pt x="5225877" y="591997"/>
                  <a:pt x="5217305" y="591009"/>
                  <a:pt x="5208813" y="589516"/>
                </a:cubicBezTo>
                <a:lnTo>
                  <a:pt x="5167834" y="582604"/>
                </a:lnTo>
                <a:cubicBezTo>
                  <a:pt x="5159287" y="581308"/>
                  <a:pt x="5150838" y="579450"/>
                  <a:pt x="5142532" y="577050"/>
                </a:cubicBezTo>
                <a:close/>
                <a:moveTo>
                  <a:pt x="4688129" y="576926"/>
                </a:moveTo>
                <a:cubicBezTo>
                  <a:pt x="4679822" y="579327"/>
                  <a:pt x="4671374" y="581185"/>
                  <a:pt x="4662826" y="582481"/>
                </a:cubicBezTo>
                <a:lnTo>
                  <a:pt x="4621848" y="589393"/>
                </a:lnTo>
                <a:cubicBezTo>
                  <a:pt x="4613338" y="590886"/>
                  <a:pt x="4604741" y="591880"/>
                  <a:pt x="4596113" y="592355"/>
                </a:cubicBezTo>
                <a:lnTo>
                  <a:pt x="4599508" y="612535"/>
                </a:lnTo>
                <a:cubicBezTo>
                  <a:pt x="4607820" y="610166"/>
                  <a:pt x="4616269" y="608308"/>
                  <a:pt x="4624810" y="606981"/>
                </a:cubicBezTo>
                <a:lnTo>
                  <a:pt x="4665789" y="600131"/>
                </a:lnTo>
                <a:cubicBezTo>
                  <a:pt x="4674274" y="598607"/>
                  <a:pt x="4682853" y="597619"/>
                  <a:pt x="4691462" y="597169"/>
                </a:cubicBezTo>
                <a:close/>
                <a:moveTo>
                  <a:pt x="5237263" y="534405"/>
                </a:moveTo>
                <a:cubicBezTo>
                  <a:pt x="5228679" y="535368"/>
                  <a:pt x="5220045" y="535800"/>
                  <a:pt x="5211405" y="535701"/>
                </a:cubicBezTo>
                <a:lnTo>
                  <a:pt x="5169871" y="535825"/>
                </a:lnTo>
                <a:cubicBezTo>
                  <a:pt x="5161231" y="535923"/>
                  <a:pt x="5152597" y="535491"/>
                  <a:pt x="5144013" y="534529"/>
                </a:cubicBezTo>
                <a:lnTo>
                  <a:pt x="5144013" y="564337"/>
                </a:lnTo>
                <a:cubicBezTo>
                  <a:pt x="5152597" y="563374"/>
                  <a:pt x="5161231" y="562942"/>
                  <a:pt x="5169871" y="563041"/>
                </a:cubicBezTo>
                <a:lnTo>
                  <a:pt x="5211405" y="563041"/>
                </a:lnTo>
                <a:cubicBezTo>
                  <a:pt x="5220045" y="562942"/>
                  <a:pt x="5228679" y="563374"/>
                  <a:pt x="5237263" y="564337"/>
                </a:cubicBezTo>
                <a:close/>
                <a:moveTo>
                  <a:pt x="4593398" y="534405"/>
                </a:moveTo>
                <a:lnTo>
                  <a:pt x="4593398" y="564213"/>
                </a:lnTo>
                <a:cubicBezTo>
                  <a:pt x="4601982" y="563250"/>
                  <a:pt x="4610616" y="562818"/>
                  <a:pt x="4619256" y="562917"/>
                </a:cubicBezTo>
                <a:lnTo>
                  <a:pt x="4660790" y="562917"/>
                </a:lnTo>
                <a:cubicBezTo>
                  <a:pt x="4669430" y="562818"/>
                  <a:pt x="4678064" y="563250"/>
                  <a:pt x="4686648" y="564213"/>
                </a:cubicBezTo>
                <a:lnTo>
                  <a:pt x="4686648" y="534405"/>
                </a:lnTo>
                <a:cubicBezTo>
                  <a:pt x="4678064" y="535368"/>
                  <a:pt x="4669430" y="535800"/>
                  <a:pt x="4660790" y="535701"/>
                </a:cubicBezTo>
                <a:lnTo>
                  <a:pt x="4619256" y="535701"/>
                </a:lnTo>
                <a:cubicBezTo>
                  <a:pt x="4610616" y="535800"/>
                  <a:pt x="4601982" y="535368"/>
                  <a:pt x="4593398" y="534405"/>
                </a:cubicBezTo>
                <a:close/>
                <a:moveTo>
                  <a:pt x="4599508" y="486268"/>
                </a:moveTo>
                <a:lnTo>
                  <a:pt x="4596113" y="506449"/>
                </a:lnTo>
                <a:cubicBezTo>
                  <a:pt x="4604747" y="506893"/>
                  <a:pt x="4613338" y="507887"/>
                  <a:pt x="4621848" y="509411"/>
                </a:cubicBezTo>
                <a:lnTo>
                  <a:pt x="4662826" y="516076"/>
                </a:lnTo>
                <a:cubicBezTo>
                  <a:pt x="4671361" y="517434"/>
                  <a:pt x="4679810" y="519291"/>
                  <a:pt x="4688129" y="521630"/>
                </a:cubicBezTo>
                <a:lnTo>
                  <a:pt x="4691462" y="501450"/>
                </a:lnTo>
                <a:cubicBezTo>
                  <a:pt x="4682853" y="500999"/>
                  <a:pt x="4674274" y="500012"/>
                  <a:pt x="4665789" y="498487"/>
                </a:cubicBezTo>
                <a:lnTo>
                  <a:pt x="4624810" y="491822"/>
                </a:lnTo>
                <a:cubicBezTo>
                  <a:pt x="4616275" y="490465"/>
                  <a:pt x="4607827" y="488607"/>
                  <a:pt x="4599508" y="486268"/>
                </a:cubicBezTo>
                <a:close/>
                <a:moveTo>
                  <a:pt x="5231585" y="486083"/>
                </a:moveTo>
                <a:cubicBezTo>
                  <a:pt x="5223266" y="488422"/>
                  <a:pt x="5214817" y="490279"/>
                  <a:pt x="5206282" y="491637"/>
                </a:cubicBezTo>
                <a:lnTo>
                  <a:pt x="5165304" y="498487"/>
                </a:lnTo>
                <a:cubicBezTo>
                  <a:pt x="5156794" y="500012"/>
                  <a:pt x="5148203" y="501005"/>
                  <a:pt x="5139569" y="501450"/>
                </a:cubicBezTo>
                <a:lnTo>
                  <a:pt x="5142964" y="521630"/>
                </a:lnTo>
                <a:cubicBezTo>
                  <a:pt x="5151283" y="519291"/>
                  <a:pt x="5159731" y="517434"/>
                  <a:pt x="5168266" y="516076"/>
                </a:cubicBezTo>
                <a:lnTo>
                  <a:pt x="5209245" y="509226"/>
                </a:lnTo>
                <a:cubicBezTo>
                  <a:pt x="5217730" y="507701"/>
                  <a:pt x="5226309" y="506714"/>
                  <a:pt x="5234918" y="506263"/>
                </a:cubicBezTo>
                <a:close/>
                <a:moveTo>
                  <a:pt x="5219551" y="444487"/>
                </a:moveTo>
                <a:cubicBezTo>
                  <a:pt x="5211707" y="448067"/>
                  <a:pt x="5203647" y="451159"/>
                  <a:pt x="5195421" y="453745"/>
                </a:cubicBezTo>
                <a:lnTo>
                  <a:pt x="5156479" y="466581"/>
                </a:lnTo>
                <a:cubicBezTo>
                  <a:pt x="5148197" y="469364"/>
                  <a:pt x="5139748" y="471611"/>
                  <a:pt x="5131176" y="473308"/>
                </a:cubicBezTo>
                <a:lnTo>
                  <a:pt x="5134632" y="483923"/>
                </a:lnTo>
                <a:cubicBezTo>
                  <a:pt x="5142501" y="480343"/>
                  <a:pt x="5150579" y="477252"/>
                  <a:pt x="5158824" y="474666"/>
                </a:cubicBezTo>
                <a:lnTo>
                  <a:pt x="5198321" y="461829"/>
                </a:lnTo>
                <a:cubicBezTo>
                  <a:pt x="5206412" y="459108"/>
                  <a:pt x="5214657" y="456861"/>
                  <a:pt x="5223007" y="455102"/>
                </a:cubicBezTo>
                <a:close/>
                <a:moveTo>
                  <a:pt x="4611172" y="444487"/>
                </a:moveTo>
                <a:lnTo>
                  <a:pt x="4607716" y="455102"/>
                </a:lnTo>
                <a:cubicBezTo>
                  <a:pt x="4616170" y="456849"/>
                  <a:pt x="4624520" y="459095"/>
                  <a:pt x="4632710" y="461829"/>
                </a:cubicBezTo>
                <a:lnTo>
                  <a:pt x="4671960" y="474666"/>
                </a:lnTo>
                <a:cubicBezTo>
                  <a:pt x="4680205" y="477252"/>
                  <a:pt x="4688284" y="480343"/>
                  <a:pt x="4696152" y="483923"/>
                </a:cubicBezTo>
                <a:lnTo>
                  <a:pt x="4699608" y="473308"/>
                </a:lnTo>
                <a:cubicBezTo>
                  <a:pt x="4691141" y="471599"/>
                  <a:pt x="4682791" y="469352"/>
                  <a:pt x="4674614" y="466581"/>
                </a:cubicBezTo>
                <a:lnTo>
                  <a:pt x="4635302" y="453745"/>
                </a:lnTo>
                <a:cubicBezTo>
                  <a:pt x="4627075" y="451159"/>
                  <a:pt x="4619015" y="448067"/>
                  <a:pt x="4611172" y="444487"/>
                </a:cubicBezTo>
                <a:close/>
                <a:moveTo>
                  <a:pt x="4941960" y="425418"/>
                </a:moveTo>
                <a:cubicBezTo>
                  <a:pt x="4944700" y="449511"/>
                  <a:pt x="4945934" y="473746"/>
                  <a:pt x="4945663" y="497994"/>
                </a:cubicBezTo>
                <a:lnTo>
                  <a:pt x="4945663" y="600871"/>
                </a:lnTo>
                <a:cubicBezTo>
                  <a:pt x="4945922" y="625033"/>
                  <a:pt x="4944688" y="649188"/>
                  <a:pt x="4941960" y="673201"/>
                </a:cubicBezTo>
                <a:lnTo>
                  <a:pt x="4999416" y="673201"/>
                </a:lnTo>
                <a:cubicBezTo>
                  <a:pt x="4996688" y="649188"/>
                  <a:pt x="4995454" y="625033"/>
                  <a:pt x="4995713" y="600871"/>
                </a:cubicBezTo>
                <a:lnTo>
                  <a:pt x="4995713" y="497994"/>
                </a:lnTo>
                <a:cubicBezTo>
                  <a:pt x="4995442" y="473746"/>
                  <a:pt x="4996676" y="449511"/>
                  <a:pt x="4999416" y="425418"/>
                </a:cubicBezTo>
                <a:close/>
                <a:moveTo>
                  <a:pt x="4831492" y="425418"/>
                </a:moveTo>
                <a:cubicBezTo>
                  <a:pt x="4834232" y="449511"/>
                  <a:pt x="4835466" y="473746"/>
                  <a:pt x="4835194" y="497994"/>
                </a:cubicBezTo>
                <a:lnTo>
                  <a:pt x="4835194" y="600871"/>
                </a:lnTo>
                <a:cubicBezTo>
                  <a:pt x="4835454" y="625033"/>
                  <a:pt x="4834219" y="649188"/>
                  <a:pt x="4831492" y="673201"/>
                </a:cubicBezTo>
                <a:lnTo>
                  <a:pt x="4888824" y="673201"/>
                </a:lnTo>
                <a:cubicBezTo>
                  <a:pt x="4886096" y="649188"/>
                  <a:pt x="4884862" y="625033"/>
                  <a:pt x="4885121" y="600871"/>
                </a:cubicBezTo>
                <a:lnTo>
                  <a:pt x="4885121" y="497994"/>
                </a:lnTo>
                <a:cubicBezTo>
                  <a:pt x="4884850" y="473746"/>
                  <a:pt x="4886084" y="449511"/>
                  <a:pt x="4888824" y="425418"/>
                </a:cubicBezTo>
                <a:close/>
                <a:moveTo>
                  <a:pt x="5199741" y="398140"/>
                </a:moveTo>
                <a:cubicBezTo>
                  <a:pt x="5192526" y="402904"/>
                  <a:pt x="5185028" y="407212"/>
                  <a:pt x="5177277" y="411038"/>
                </a:cubicBezTo>
                <a:lnTo>
                  <a:pt x="5140186" y="429923"/>
                </a:lnTo>
                <a:cubicBezTo>
                  <a:pt x="5132571" y="433916"/>
                  <a:pt x="5124721" y="437440"/>
                  <a:pt x="5116673" y="440476"/>
                </a:cubicBezTo>
                <a:lnTo>
                  <a:pt x="5121734" y="450412"/>
                </a:lnTo>
                <a:cubicBezTo>
                  <a:pt x="5128930" y="445660"/>
                  <a:pt x="5136409" y="441352"/>
                  <a:pt x="5144136" y="437514"/>
                </a:cubicBezTo>
                <a:lnTo>
                  <a:pt x="5181165" y="418691"/>
                </a:lnTo>
                <a:cubicBezTo>
                  <a:pt x="5188817" y="414673"/>
                  <a:pt x="5196711" y="411131"/>
                  <a:pt x="5204801" y="408076"/>
                </a:cubicBezTo>
                <a:close/>
                <a:moveTo>
                  <a:pt x="4631044" y="398140"/>
                </a:moveTo>
                <a:lnTo>
                  <a:pt x="4625983" y="408076"/>
                </a:lnTo>
                <a:cubicBezTo>
                  <a:pt x="4634074" y="411131"/>
                  <a:pt x="4641967" y="414673"/>
                  <a:pt x="4649620" y="418691"/>
                </a:cubicBezTo>
                <a:lnTo>
                  <a:pt x="4686957" y="437514"/>
                </a:lnTo>
                <a:cubicBezTo>
                  <a:pt x="4694671" y="441365"/>
                  <a:pt x="4702151" y="445672"/>
                  <a:pt x="4709359" y="450412"/>
                </a:cubicBezTo>
                <a:lnTo>
                  <a:pt x="4714481" y="440476"/>
                </a:lnTo>
                <a:cubicBezTo>
                  <a:pt x="4706397" y="437446"/>
                  <a:pt x="4698503" y="433922"/>
                  <a:pt x="4690845" y="429923"/>
                </a:cubicBezTo>
                <a:lnTo>
                  <a:pt x="4653816" y="411038"/>
                </a:lnTo>
                <a:cubicBezTo>
                  <a:pt x="4645960" y="407218"/>
                  <a:pt x="4638357" y="402911"/>
                  <a:pt x="4631044" y="398140"/>
                </a:cubicBezTo>
                <a:close/>
                <a:moveTo>
                  <a:pt x="5171537" y="354014"/>
                </a:moveTo>
                <a:cubicBezTo>
                  <a:pt x="5165113" y="359760"/>
                  <a:pt x="5158355" y="365117"/>
                  <a:pt x="5151295" y="370060"/>
                </a:cubicBezTo>
                <a:lnTo>
                  <a:pt x="5117476" y="394190"/>
                </a:lnTo>
                <a:cubicBezTo>
                  <a:pt x="5110489" y="399288"/>
                  <a:pt x="5103195" y="403947"/>
                  <a:pt x="5095629" y="408138"/>
                </a:cubicBezTo>
                <a:lnTo>
                  <a:pt x="5107540" y="424801"/>
                </a:lnTo>
                <a:cubicBezTo>
                  <a:pt x="5113970" y="419043"/>
                  <a:pt x="5120753" y="413680"/>
                  <a:pt x="5127844" y="408755"/>
                </a:cubicBezTo>
                <a:lnTo>
                  <a:pt x="5161663" y="384625"/>
                </a:lnTo>
                <a:cubicBezTo>
                  <a:pt x="5168631" y="379527"/>
                  <a:pt x="5175907" y="374868"/>
                  <a:pt x="5183448" y="370677"/>
                </a:cubicBezTo>
                <a:close/>
                <a:moveTo>
                  <a:pt x="4659124" y="354014"/>
                </a:moveTo>
                <a:lnTo>
                  <a:pt x="4647645" y="370677"/>
                </a:lnTo>
                <a:cubicBezTo>
                  <a:pt x="4655186" y="374868"/>
                  <a:pt x="4662462" y="379527"/>
                  <a:pt x="4669430" y="384625"/>
                </a:cubicBezTo>
                <a:lnTo>
                  <a:pt x="4702817" y="408755"/>
                </a:lnTo>
                <a:cubicBezTo>
                  <a:pt x="4709908" y="413680"/>
                  <a:pt x="4716691" y="419043"/>
                  <a:pt x="4723121" y="424801"/>
                </a:cubicBezTo>
                <a:lnTo>
                  <a:pt x="4735032" y="408138"/>
                </a:lnTo>
                <a:cubicBezTo>
                  <a:pt x="4727466" y="403947"/>
                  <a:pt x="4720171" y="399288"/>
                  <a:pt x="4713185" y="394190"/>
                </a:cubicBezTo>
                <a:lnTo>
                  <a:pt x="4679366" y="370060"/>
                </a:lnTo>
                <a:cubicBezTo>
                  <a:pt x="4672306" y="365117"/>
                  <a:pt x="4665548" y="359760"/>
                  <a:pt x="4659124" y="354014"/>
                </a:cubicBezTo>
                <a:close/>
                <a:moveTo>
                  <a:pt x="5132657" y="311061"/>
                </a:moveTo>
                <a:cubicBezTo>
                  <a:pt x="5127282" y="317831"/>
                  <a:pt x="5121493" y="324268"/>
                  <a:pt x="5115316" y="330316"/>
                </a:cubicBezTo>
                <a:lnTo>
                  <a:pt x="5085816" y="359692"/>
                </a:lnTo>
                <a:cubicBezTo>
                  <a:pt x="5079768" y="365870"/>
                  <a:pt x="5073331" y="371658"/>
                  <a:pt x="5066561" y="377034"/>
                </a:cubicBezTo>
                <a:lnTo>
                  <a:pt x="5087668" y="398078"/>
                </a:lnTo>
                <a:cubicBezTo>
                  <a:pt x="5093061" y="391339"/>
                  <a:pt x="5098850" y="384927"/>
                  <a:pt x="5105009" y="378885"/>
                </a:cubicBezTo>
                <a:lnTo>
                  <a:pt x="5134385" y="349509"/>
                </a:lnTo>
                <a:cubicBezTo>
                  <a:pt x="5140470" y="343344"/>
                  <a:pt x="5146919" y="337555"/>
                  <a:pt x="5153702" y="332167"/>
                </a:cubicBezTo>
                <a:close/>
                <a:moveTo>
                  <a:pt x="4698189" y="311061"/>
                </a:moveTo>
                <a:lnTo>
                  <a:pt x="4677144" y="332167"/>
                </a:lnTo>
                <a:cubicBezTo>
                  <a:pt x="4683883" y="337561"/>
                  <a:pt x="4690295" y="343350"/>
                  <a:pt x="4696337" y="349509"/>
                </a:cubicBezTo>
                <a:lnTo>
                  <a:pt x="4725775" y="378885"/>
                </a:lnTo>
                <a:cubicBezTo>
                  <a:pt x="4731934" y="384927"/>
                  <a:pt x="4737723" y="391339"/>
                  <a:pt x="4743117" y="398078"/>
                </a:cubicBezTo>
                <a:lnTo>
                  <a:pt x="4764223" y="377034"/>
                </a:lnTo>
                <a:cubicBezTo>
                  <a:pt x="4757453" y="371658"/>
                  <a:pt x="4751016" y="365870"/>
                  <a:pt x="4744968" y="359692"/>
                </a:cubicBezTo>
                <a:lnTo>
                  <a:pt x="4715530" y="330316"/>
                </a:lnTo>
                <a:cubicBezTo>
                  <a:pt x="4709353" y="324268"/>
                  <a:pt x="4703564" y="317831"/>
                  <a:pt x="4698189" y="311061"/>
                </a:cubicBezTo>
                <a:close/>
                <a:moveTo>
                  <a:pt x="5093839" y="281253"/>
                </a:moveTo>
                <a:cubicBezTo>
                  <a:pt x="5089630" y="288788"/>
                  <a:pt x="5084977" y="296065"/>
                  <a:pt x="5079892" y="303038"/>
                </a:cubicBezTo>
                <a:lnTo>
                  <a:pt x="5055761" y="336858"/>
                </a:lnTo>
                <a:cubicBezTo>
                  <a:pt x="5050892" y="343943"/>
                  <a:pt x="5045597" y="350725"/>
                  <a:pt x="5039901" y="357162"/>
                </a:cubicBezTo>
                <a:lnTo>
                  <a:pt x="5056564" y="369011"/>
                </a:lnTo>
                <a:cubicBezTo>
                  <a:pt x="5060772" y="361476"/>
                  <a:pt x="5065426" y="354199"/>
                  <a:pt x="5070511" y="347226"/>
                </a:cubicBezTo>
                <a:lnTo>
                  <a:pt x="5094641" y="313406"/>
                </a:lnTo>
                <a:cubicBezTo>
                  <a:pt x="5099511" y="306322"/>
                  <a:pt x="5104806" y="299539"/>
                  <a:pt x="5110502" y="293102"/>
                </a:cubicBezTo>
                <a:close/>
                <a:moveTo>
                  <a:pt x="4736760" y="281253"/>
                </a:moveTo>
                <a:lnTo>
                  <a:pt x="4720097" y="293102"/>
                </a:lnTo>
                <a:cubicBezTo>
                  <a:pt x="4725855" y="299533"/>
                  <a:pt x="4731218" y="306315"/>
                  <a:pt x="4736143" y="313406"/>
                </a:cubicBezTo>
                <a:lnTo>
                  <a:pt x="4760273" y="347226"/>
                </a:lnTo>
                <a:cubicBezTo>
                  <a:pt x="4765358" y="354199"/>
                  <a:pt x="4770012" y="361476"/>
                  <a:pt x="4774221" y="369011"/>
                </a:cubicBezTo>
                <a:lnTo>
                  <a:pt x="4790884" y="357162"/>
                </a:lnTo>
                <a:cubicBezTo>
                  <a:pt x="4785126" y="350731"/>
                  <a:pt x="4779763" y="343949"/>
                  <a:pt x="4774838" y="336858"/>
                </a:cubicBezTo>
                <a:lnTo>
                  <a:pt x="4750708" y="303038"/>
                </a:lnTo>
                <a:cubicBezTo>
                  <a:pt x="4745622" y="296065"/>
                  <a:pt x="4740969" y="288788"/>
                  <a:pt x="4736760" y="281253"/>
                </a:cubicBezTo>
                <a:close/>
                <a:moveTo>
                  <a:pt x="5056132" y="259900"/>
                </a:moveTo>
                <a:cubicBezTo>
                  <a:pt x="5053126" y="267997"/>
                  <a:pt x="5049602" y="275890"/>
                  <a:pt x="5045578" y="283537"/>
                </a:cubicBezTo>
                <a:lnTo>
                  <a:pt x="5027064" y="320565"/>
                </a:lnTo>
                <a:cubicBezTo>
                  <a:pt x="5023201" y="328286"/>
                  <a:pt x="5018875" y="335772"/>
                  <a:pt x="5014104" y="342967"/>
                </a:cubicBezTo>
                <a:lnTo>
                  <a:pt x="5024102" y="348028"/>
                </a:lnTo>
                <a:cubicBezTo>
                  <a:pt x="5027132" y="339943"/>
                  <a:pt x="5030656" y="332050"/>
                  <a:pt x="5034655" y="324391"/>
                </a:cubicBezTo>
                <a:lnTo>
                  <a:pt x="5053169" y="287363"/>
                </a:lnTo>
                <a:cubicBezTo>
                  <a:pt x="5057033" y="279642"/>
                  <a:pt x="5061359" y="272156"/>
                  <a:pt x="5066129" y="264961"/>
                </a:cubicBezTo>
                <a:close/>
                <a:moveTo>
                  <a:pt x="4773974" y="259900"/>
                </a:moveTo>
                <a:lnTo>
                  <a:pt x="4763976" y="264961"/>
                </a:lnTo>
                <a:cubicBezTo>
                  <a:pt x="4768876" y="272138"/>
                  <a:pt x="4773307" y="279618"/>
                  <a:pt x="4777245" y="287363"/>
                </a:cubicBezTo>
                <a:lnTo>
                  <a:pt x="4795759" y="324391"/>
                </a:lnTo>
                <a:cubicBezTo>
                  <a:pt x="4799758" y="332050"/>
                  <a:pt x="4803282" y="339943"/>
                  <a:pt x="4806312" y="348028"/>
                </a:cubicBezTo>
                <a:lnTo>
                  <a:pt x="4816310" y="342967"/>
                </a:lnTo>
                <a:cubicBezTo>
                  <a:pt x="4811539" y="335772"/>
                  <a:pt x="4807213" y="328286"/>
                  <a:pt x="4803350" y="320565"/>
                </a:cubicBezTo>
                <a:lnTo>
                  <a:pt x="4784527" y="283537"/>
                </a:lnTo>
                <a:cubicBezTo>
                  <a:pt x="4780503" y="275890"/>
                  <a:pt x="4776979" y="267997"/>
                  <a:pt x="4773974" y="259900"/>
                </a:cubicBezTo>
                <a:close/>
                <a:moveTo>
                  <a:pt x="5009599" y="241571"/>
                </a:moveTo>
                <a:cubicBezTo>
                  <a:pt x="5007822" y="249921"/>
                  <a:pt x="5005575" y="258160"/>
                  <a:pt x="5002872" y="266257"/>
                </a:cubicBezTo>
                <a:lnTo>
                  <a:pt x="4989974" y="305815"/>
                </a:lnTo>
                <a:cubicBezTo>
                  <a:pt x="4987450" y="314079"/>
                  <a:pt x="4984420" y="322176"/>
                  <a:pt x="4980902" y="330069"/>
                </a:cubicBezTo>
                <a:lnTo>
                  <a:pt x="4991517" y="333463"/>
                </a:lnTo>
                <a:cubicBezTo>
                  <a:pt x="4993195" y="325021"/>
                  <a:pt x="4995398" y="316696"/>
                  <a:pt x="4998120" y="308531"/>
                </a:cubicBezTo>
                <a:lnTo>
                  <a:pt x="4998244" y="308531"/>
                </a:lnTo>
                <a:lnTo>
                  <a:pt x="5011080" y="268972"/>
                </a:lnTo>
                <a:cubicBezTo>
                  <a:pt x="5013635" y="260795"/>
                  <a:pt x="5016684" y="252772"/>
                  <a:pt x="5020214" y="244965"/>
                </a:cubicBezTo>
                <a:close/>
                <a:moveTo>
                  <a:pt x="4821309" y="241386"/>
                </a:moveTo>
                <a:lnTo>
                  <a:pt x="4810570" y="244965"/>
                </a:lnTo>
                <a:cubicBezTo>
                  <a:pt x="4814150" y="252834"/>
                  <a:pt x="4817242" y="260912"/>
                  <a:pt x="4819828" y="269157"/>
                </a:cubicBezTo>
                <a:lnTo>
                  <a:pt x="4832788" y="308531"/>
                </a:lnTo>
                <a:cubicBezTo>
                  <a:pt x="4835540" y="316609"/>
                  <a:pt x="4837786" y="324854"/>
                  <a:pt x="4839514" y="333217"/>
                </a:cubicBezTo>
                <a:lnTo>
                  <a:pt x="4850129" y="329822"/>
                </a:lnTo>
                <a:cubicBezTo>
                  <a:pt x="4846550" y="321966"/>
                  <a:pt x="4843476" y="313881"/>
                  <a:pt x="4840934" y="305630"/>
                </a:cubicBezTo>
                <a:lnTo>
                  <a:pt x="4828036" y="266071"/>
                </a:lnTo>
                <a:cubicBezTo>
                  <a:pt x="4825302" y="257987"/>
                  <a:pt x="4823055" y="249742"/>
                  <a:pt x="4821309" y="241386"/>
                </a:cubicBezTo>
                <a:close/>
                <a:moveTo>
                  <a:pt x="4958561" y="230030"/>
                </a:moveTo>
                <a:cubicBezTo>
                  <a:pt x="4958086" y="238658"/>
                  <a:pt x="4957092" y="247255"/>
                  <a:pt x="4955599" y="255765"/>
                </a:cubicBezTo>
                <a:lnTo>
                  <a:pt x="4948749" y="296743"/>
                </a:lnTo>
                <a:cubicBezTo>
                  <a:pt x="4947397" y="305285"/>
                  <a:pt x="4945521" y="313733"/>
                  <a:pt x="4943133" y="322046"/>
                </a:cubicBezTo>
                <a:lnTo>
                  <a:pt x="4963375" y="325379"/>
                </a:lnTo>
                <a:cubicBezTo>
                  <a:pt x="4963782" y="316770"/>
                  <a:pt x="4964726" y="308198"/>
                  <a:pt x="4966214" y="299706"/>
                </a:cubicBezTo>
                <a:lnTo>
                  <a:pt x="4966337" y="299706"/>
                </a:lnTo>
                <a:lnTo>
                  <a:pt x="4973188" y="258727"/>
                </a:lnTo>
                <a:cubicBezTo>
                  <a:pt x="4974545" y="250192"/>
                  <a:pt x="4976403" y="241744"/>
                  <a:pt x="4978742" y="233425"/>
                </a:cubicBezTo>
                <a:close/>
                <a:moveTo>
                  <a:pt x="4872346" y="229845"/>
                </a:moveTo>
                <a:lnTo>
                  <a:pt x="4852166" y="233239"/>
                </a:lnTo>
                <a:cubicBezTo>
                  <a:pt x="4854505" y="241559"/>
                  <a:pt x="4856362" y="250007"/>
                  <a:pt x="4857720" y="258542"/>
                </a:cubicBezTo>
                <a:lnTo>
                  <a:pt x="4864694" y="299706"/>
                </a:lnTo>
                <a:cubicBezTo>
                  <a:pt x="4866169" y="308136"/>
                  <a:pt x="4867119" y="316646"/>
                  <a:pt x="4867533" y="325194"/>
                </a:cubicBezTo>
                <a:lnTo>
                  <a:pt x="4887775" y="321861"/>
                </a:lnTo>
                <a:cubicBezTo>
                  <a:pt x="4885387" y="313548"/>
                  <a:pt x="4883511" y="305100"/>
                  <a:pt x="4882159" y="296558"/>
                </a:cubicBezTo>
                <a:lnTo>
                  <a:pt x="4875309" y="255580"/>
                </a:lnTo>
                <a:cubicBezTo>
                  <a:pt x="4873815" y="247070"/>
                  <a:pt x="4872822" y="238473"/>
                  <a:pt x="4872346" y="229845"/>
                </a:cubicBezTo>
                <a:close/>
                <a:moveTo>
                  <a:pt x="4900673" y="227315"/>
                </a:moveTo>
                <a:cubicBezTo>
                  <a:pt x="4901636" y="235899"/>
                  <a:pt x="4902068" y="244533"/>
                  <a:pt x="4901969" y="253173"/>
                </a:cubicBezTo>
                <a:lnTo>
                  <a:pt x="4901969" y="294707"/>
                </a:lnTo>
                <a:cubicBezTo>
                  <a:pt x="4902068" y="303347"/>
                  <a:pt x="4901636" y="311981"/>
                  <a:pt x="4900673" y="320565"/>
                </a:cubicBezTo>
                <a:lnTo>
                  <a:pt x="4930296" y="320565"/>
                </a:lnTo>
                <a:cubicBezTo>
                  <a:pt x="4929333" y="311981"/>
                  <a:pt x="4928901" y="303347"/>
                  <a:pt x="4929000" y="294707"/>
                </a:cubicBezTo>
                <a:lnTo>
                  <a:pt x="4929000" y="253173"/>
                </a:lnTo>
                <a:cubicBezTo>
                  <a:pt x="4928901" y="244533"/>
                  <a:pt x="4929333" y="235899"/>
                  <a:pt x="4930296" y="227315"/>
                </a:cubicBezTo>
                <a:close/>
                <a:moveTo>
                  <a:pt x="0" y="0"/>
                </a:moveTo>
                <a:lnTo>
                  <a:pt x="5810247" y="0"/>
                </a:lnTo>
                <a:lnTo>
                  <a:pt x="5810247" y="6577200"/>
                </a:lnTo>
                <a:lnTo>
                  <a:pt x="0" y="6577200"/>
                </a:lnTo>
                <a:close/>
              </a:path>
            </a:pathLst>
          </a:custGeom>
          <a:solidFill>
            <a:schemeClr val="bg1">
              <a:lumMod val="95000"/>
            </a:schemeClr>
          </a:solidFill>
        </p:spPr>
        <p:txBody>
          <a:bodyPr wrap="square" tIns="2880000">
            <a:noAutofit/>
          </a:bodyPr>
          <a:lstStyle>
            <a:lvl1pPr algn="ctr">
              <a:defRPr b="0"/>
            </a:lvl1pPr>
          </a:lstStyle>
          <a:p>
            <a:r>
              <a:rPr lang="en-GB" noProof="0"/>
              <a:t>Click icon to insert a photo</a:t>
            </a:r>
          </a:p>
        </p:txBody>
      </p:sp>
      <p:sp>
        <p:nvSpPr>
          <p:cNvPr id="10" name="Placeholder for Text">
            <a:extLst>
              <a:ext uri="{FF2B5EF4-FFF2-40B4-BE49-F238E27FC236}">
                <a16:creationId xmlns:a16="http://schemas.microsoft.com/office/drawing/2014/main" id="{78218137-3577-A312-E4D6-2CD49517C288}"/>
              </a:ext>
            </a:extLst>
          </p:cNvPr>
          <p:cNvSpPr>
            <a:spLocks noGrp="1"/>
          </p:cNvSpPr>
          <p:nvPr>
            <p:ph type="body" sz="quarter" idx="18" hasCustomPrompt="1"/>
          </p:nvPr>
        </p:nvSpPr>
        <p:spPr>
          <a:xfrm>
            <a:off x="438912" y="1250159"/>
            <a:ext cx="3918776" cy="3680041"/>
          </a:xfrm>
        </p:spPr>
        <p:txBody>
          <a:bodyPr/>
          <a:lstStyle/>
          <a:p>
            <a:pPr lvl="0"/>
            <a:r>
              <a:rPr lang="en-GB" noProof="0"/>
              <a:t>Heading</a:t>
            </a:r>
          </a:p>
          <a:p>
            <a:pPr lvl="1"/>
            <a:r>
              <a:rPr lang="en-GB" noProof="0"/>
              <a:t>Standard</a:t>
            </a:r>
          </a:p>
          <a:p>
            <a:pPr lvl="2"/>
            <a:r>
              <a:rPr lang="en-GB" noProof="0"/>
              <a:t>Bullets</a:t>
            </a:r>
          </a:p>
          <a:p>
            <a:pPr lvl="3"/>
            <a:r>
              <a:rPr lang="en-GB" noProof="0"/>
              <a:t>Bullets</a:t>
            </a:r>
          </a:p>
          <a:p>
            <a:pPr lvl="4"/>
            <a:r>
              <a:rPr lang="en-GB" noProof="0"/>
              <a:t>Bullets</a:t>
            </a:r>
          </a:p>
          <a:p>
            <a:pPr lvl="5"/>
            <a:r>
              <a:rPr lang="en-GB" noProof="0"/>
              <a:t>Bullets</a:t>
            </a:r>
          </a:p>
          <a:p>
            <a:pPr lvl="6"/>
            <a:r>
              <a:rPr lang="en-GB" noProof="0"/>
              <a:t>Bullets</a:t>
            </a:r>
          </a:p>
          <a:p>
            <a:pPr lvl="7"/>
            <a:r>
              <a:rPr lang="en-GB" noProof="0"/>
              <a:t>Bullets</a:t>
            </a:r>
          </a:p>
          <a:p>
            <a:pPr lvl="8"/>
            <a:r>
              <a:rPr lang="en-GB" noProof="0"/>
              <a:t>Bullets</a:t>
            </a:r>
          </a:p>
        </p:txBody>
      </p:sp>
      <p:sp>
        <p:nvSpPr>
          <p:cNvPr id="11" name="Placeholder for Footnotes">
            <a:extLst>
              <a:ext uri="{FF2B5EF4-FFF2-40B4-BE49-F238E27FC236}">
                <a16:creationId xmlns:a16="http://schemas.microsoft.com/office/drawing/2014/main" id="{3487726F-42BD-B6A7-293E-EBE9C71ABE30}"/>
              </a:ext>
            </a:extLst>
          </p:cNvPr>
          <p:cNvSpPr>
            <a:spLocks noGrp="1"/>
          </p:cNvSpPr>
          <p:nvPr>
            <p:ph type="body" sz="quarter" idx="15" hasCustomPrompt="1"/>
          </p:nvPr>
        </p:nvSpPr>
        <p:spPr>
          <a:xfrm>
            <a:off x="440531" y="4384836"/>
            <a:ext cx="3917157" cy="558639"/>
          </a:xfrm>
        </p:spPr>
        <p:txBody>
          <a:bodyPr anchor="b" anchorCtr="0"/>
          <a:lstStyle>
            <a:lvl1pPr>
              <a:spcAft>
                <a:spcPts val="0"/>
              </a:spcAft>
              <a:defRPr sz="600" b="1"/>
            </a:lvl1pPr>
            <a:lvl2pPr marL="94500" indent="-94500">
              <a:spcAft>
                <a:spcPts val="0"/>
              </a:spcAft>
              <a:buFont typeface="+mj-lt"/>
              <a:buAutoNum type="arabicPeriod"/>
              <a:defRPr sz="600"/>
            </a:lvl2pPr>
          </a:lstStyle>
          <a:p>
            <a:pPr lvl="0"/>
            <a:r>
              <a:rPr lang="en-GB"/>
              <a:t>Optional footnote</a:t>
            </a:r>
          </a:p>
          <a:p>
            <a:pPr lvl="1"/>
            <a:r>
              <a:rPr lang="en-GB"/>
              <a:t>Numbered list</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a:xfrm>
            <a:off x="438912" y="388620"/>
            <a:ext cx="3918776" cy="580644"/>
          </a:xfrm>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br>
              <a:rPr lang="en-GB"/>
            </a:br>
            <a:r>
              <a:rPr lang="en-GB"/>
              <a:t>	</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C7051B8E-AE42-420D-92CF-C335861D3885}" type="datetime1">
              <a:rPr lang="en-GB" smtClean="0"/>
              <a:t>10/11/2025</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Tree>
    <p:extLst>
      <p:ext uri="{BB962C8B-B14F-4D97-AF65-F5344CB8AC3E}">
        <p14:creationId xmlns:p14="http://schemas.microsoft.com/office/powerpoint/2010/main" val="3631562927"/>
      </p:ext>
    </p:extLst>
  </p:cSld>
  <p:clrMapOvr>
    <a:masterClrMapping/>
  </p:clrMapOvr>
  <p:extLst>
    <p:ext uri="{DCECCB84-F9BA-43D5-87BE-67443E8EF086}">
      <p15:sldGuideLst xmlns:p15="http://schemas.microsoft.com/office/powerpoint/2012/main">
        <p15:guide id="39" userDrawn="1">
          <p15:clr>
            <a:srgbClr val="FBAE40"/>
          </p15:clr>
        </p15:guide>
        <p15:guide id="40" pos="7680" userDrawn="1">
          <p15:clr>
            <a:srgbClr val="FBAE40"/>
          </p15:clr>
        </p15:guide>
        <p15:guide id="41" pos="3660" userDrawn="1">
          <p15:clr>
            <a:srgbClr val="FBAE40"/>
          </p15:clr>
        </p15:guide>
        <p15:guide id="42" pos="4020" userDrawn="1">
          <p15:clr>
            <a:srgbClr val="FBAE40"/>
          </p15:clr>
        </p15:guide>
        <p15:guide id="43" orient="horz" userDrawn="1">
          <p15:clr>
            <a:srgbClr val="FBAE40"/>
          </p15:clr>
        </p15:guide>
        <p15:guide id="44" orient="horz" pos="4320" userDrawn="1">
          <p15:clr>
            <a:srgbClr val="FBAE40"/>
          </p15:clr>
        </p15:guide>
        <p15:guide id="45" orient="horz" pos="1080" userDrawn="1">
          <p15:clr>
            <a:srgbClr val="FBAE40"/>
          </p15:clr>
        </p15:guide>
        <p15:guide id="46" orient="horz" pos="731" userDrawn="1">
          <p15:clr>
            <a:srgbClr val="547EB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iz_section">
    <p:spTree>
      <p:nvGrpSpPr>
        <p:cNvPr id="1" name=""/>
        <p:cNvGrpSpPr/>
        <p:nvPr/>
      </p:nvGrpSpPr>
      <p:grpSpPr>
        <a:xfrm>
          <a:off x="0" y="0"/>
          <a:ext cx="0" cy="0"/>
          <a:chOff x="0" y="0"/>
          <a:chExt cx="0" cy="0"/>
        </a:xfrm>
      </p:grpSpPr>
      <p:sp>
        <p:nvSpPr>
          <p:cNvPr id="6" name="Sand logo cover">
            <a:extLst>
              <a:ext uri="{FF2B5EF4-FFF2-40B4-BE49-F238E27FC236}">
                <a16:creationId xmlns:a16="http://schemas.microsoft.com/office/drawing/2014/main" id="{43F4569A-0B17-D1D4-E22A-B937862278F3}"/>
              </a:ext>
            </a:extLst>
          </p:cNvPr>
          <p:cNvSpPr/>
          <p:nvPr/>
        </p:nvSpPr>
        <p:spPr>
          <a:xfrm>
            <a:off x="8012430" y="342900"/>
            <a:ext cx="1011555" cy="571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2" name="Placeholder for Photo">
            <a:extLst>
              <a:ext uri="{FF2B5EF4-FFF2-40B4-BE49-F238E27FC236}">
                <a16:creationId xmlns:a16="http://schemas.microsoft.com/office/drawing/2014/main" id="{2E370861-C93A-AFA8-E1DD-5EBBFF54951A}"/>
              </a:ext>
            </a:extLst>
          </p:cNvPr>
          <p:cNvSpPr>
            <a:spLocks noGrp="1"/>
          </p:cNvSpPr>
          <p:nvPr>
            <p:ph type="pic" sz="quarter" idx="17" hasCustomPrompt="1"/>
          </p:nvPr>
        </p:nvSpPr>
        <p:spPr>
          <a:xfrm>
            <a:off x="4786315" y="210600"/>
            <a:ext cx="4357685" cy="4932900"/>
          </a:xfrm>
          <a:custGeom>
            <a:avLst/>
            <a:gdLst>
              <a:gd name="connsiteX0" fmla="*/ 4900673 w 5810247"/>
              <a:gd name="connsiteY0" fmla="*/ 778053 h 6577200"/>
              <a:gd name="connsiteX1" fmla="*/ 4901969 w 5810247"/>
              <a:gd name="connsiteY1" fmla="*/ 803850 h 6577200"/>
              <a:gd name="connsiteX2" fmla="*/ 4901969 w 5810247"/>
              <a:gd name="connsiteY2" fmla="*/ 845445 h 6577200"/>
              <a:gd name="connsiteX3" fmla="*/ 4900673 w 5810247"/>
              <a:gd name="connsiteY3" fmla="*/ 871304 h 6577200"/>
              <a:gd name="connsiteX4" fmla="*/ 4930296 w 5810247"/>
              <a:gd name="connsiteY4" fmla="*/ 871304 h 6577200"/>
              <a:gd name="connsiteX5" fmla="*/ 4929000 w 5810247"/>
              <a:gd name="connsiteY5" fmla="*/ 845445 h 6577200"/>
              <a:gd name="connsiteX6" fmla="*/ 4929000 w 5810247"/>
              <a:gd name="connsiteY6" fmla="*/ 803850 h 6577200"/>
              <a:gd name="connsiteX7" fmla="*/ 4930296 w 5810247"/>
              <a:gd name="connsiteY7" fmla="*/ 778053 h 6577200"/>
              <a:gd name="connsiteX8" fmla="*/ 4963375 w 5810247"/>
              <a:gd name="connsiteY8" fmla="*/ 773178 h 6577200"/>
              <a:gd name="connsiteX9" fmla="*/ 4943133 w 5810247"/>
              <a:gd name="connsiteY9" fmla="*/ 776572 h 6577200"/>
              <a:gd name="connsiteX10" fmla="*/ 4948749 w 5810247"/>
              <a:gd name="connsiteY10" fmla="*/ 801875 h 6577200"/>
              <a:gd name="connsiteX11" fmla="*/ 4955599 w 5810247"/>
              <a:gd name="connsiteY11" fmla="*/ 842853 h 6577200"/>
              <a:gd name="connsiteX12" fmla="*/ 4958561 w 5810247"/>
              <a:gd name="connsiteY12" fmla="*/ 868526 h 6577200"/>
              <a:gd name="connsiteX13" fmla="*/ 4978742 w 5810247"/>
              <a:gd name="connsiteY13" fmla="*/ 865194 h 6577200"/>
              <a:gd name="connsiteX14" fmla="*/ 4973188 w 5810247"/>
              <a:gd name="connsiteY14" fmla="*/ 839891 h 6577200"/>
              <a:gd name="connsiteX15" fmla="*/ 4966337 w 5810247"/>
              <a:gd name="connsiteY15" fmla="*/ 798913 h 6577200"/>
              <a:gd name="connsiteX16" fmla="*/ 4963375 w 5810247"/>
              <a:gd name="connsiteY16" fmla="*/ 773178 h 6577200"/>
              <a:gd name="connsiteX17" fmla="*/ 4867533 w 5810247"/>
              <a:gd name="connsiteY17" fmla="*/ 773178 h 6577200"/>
              <a:gd name="connsiteX18" fmla="*/ 4864570 w 5810247"/>
              <a:gd name="connsiteY18" fmla="*/ 798913 h 6577200"/>
              <a:gd name="connsiteX19" fmla="*/ 4857473 w 5810247"/>
              <a:gd name="connsiteY19" fmla="*/ 839891 h 6577200"/>
              <a:gd name="connsiteX20" fmla="*/ 4851919 w 5810247"/>
              <a:gd name="connsiteY20" fmla="*/ 865194 h 6577200"/>
              <a:gd name="connsiteX21" fmla="*/ 4872100 w 5810247"/>
              <a:gd name="connsiteY21" fmla="*/ 868526 h 6577200"/>
              <a:gd name="connsiteX22" fmla="*/ 4875062 w 5810247"/>
              <a:gd name="connsiteY22" fmla="*/ 842853 h 6577200"/>
              <a:gd name="connsiteX23" fmla="*/ 4882159 w 5810247"/>
              <a:gd name="connsiteY23" fmla="*/ 801875 h 6577200"/>
              <a:gd name="connsiteX24" fmla="*/ 4887775 w 5810247"/>
              <a:gd name="connsiteY24" fmla="*/ 776572 h 6577200"/>
              <a:gd name="connsiteX25" fmla="*/ 4991517 w 5810247"/>
              <a:gd name="connsiteY25" fmla="*/ 765402 h 6577200"/>
              <a:gd name="connsiteX26" fmla="*/ 4980902 w 5810247"/>
              <a:gd name="connsiteY26" fmla="*/ 768858 h 6577200"/>
              <a:gd name="connsiteX27" fmla="*/ 4990097 w 5810247"/>
              <a:gd name="connsiteY27" fmla="*/ 793050 h 6577200"/>
              <a:gd name="connsiteX28" fmla="*/ 5002996 w 5810247"/>
              <a:gd name="connsiteY28" fmla="*/ 832547 h 6577200"/>
              <a:gd name="connsiteX29" fmla="*/ 5009722 w 5810247"/>
              <a:gd name="connsiteY29" fmla="*/ 857541 h 6577200"/>
              <a:gd name="connsiteX30" fmla="*/ 5020337 w 5810247"/>
              <a:gd name="connsiteY30" fmla="*/ 854085 h 6577200"/>
              <a:gd name="connsiteX31" fmla="*/ 5011080 w 5810247"/>
              <a:gd name="connsiteY31" fmla="*/ 829955 h 6577200"/>
              <a:gd name="connsiteX32" fmla="*/ 4998244 w 5810247"/>
              <a:gd name="connsiteY32" fmla="*/ 790087 h 6577200"/>
              <a:gd name="connsiteX33" fmla="*/ 4991517 w 5810247"/>
              <a:gd name="connsiteY33" fmla="*/ 765402 h 6577200"/>
              <a:gd name="connsiteX34" fmla="*/ 4839514 w 5810247"/>
              <a:gd name="connsiteY34" fmla="*/ 765093 h 6577200"/>
              <a:gd name="connsiteX35" fmla="*/ 4832788 w 5810247"/>
              <a:gd name="connsiteY35" fmla="*/ 790087 h 6577200"/>
              <a:gd name="connsiteX36" fmla="*/ 4819951 w 5810247"/>
              <a:gd name="connsiteY36" fmla="*/ 829646 h 6577200"/>
              <a:gd name="connsiteX37" fmla="*/ 4810694 w 5810247"/>
              <a:gd name="connsiteY37" fmla="*/ 853777 h 6577200"/>
              <a:gd name="connsiteX38" fmla="*/ 4821309 w 5810247"/>
              <a:gd name="connsiteY38" fmla="*/ 857233 h 6577200"/>
              <a:gd name="connsiteX39" fmla="*/ 4828036 w 5810247"/>
              <a:gd name="connsiteY39" fmla="*/ 832238 h 6577200"/>
              <a:gd name="connsiteX40" fmla="*/ 4840934 w 5810247"/>
              <a:gd name="connsiteY40" fmla="*/ 792741 h 6577200"/>
              <a:gd name="connsiteX41" fmla="*/ 4850129 w 5810247"/>
              <a:gd name="connsiteY41" fmla="*/ 768549 h 6577200"/>
              <a:gd name="connsiteX42" fmla="*/ 5024102 w 5810247"/>
              <a:gd name="connsiteY42" fmla="*/ 750590 h 6577200"/>
              <a:gd name="connsiteX43" fmla="*/ 5014104 w 5810247"/>
              <a:gd name="connsiteY43" fmla="*/ 755651 h 6577200"/>
              <a:gd name="connsiteX44" fmla="*/ 5027064 w 5810247"/>
              <a:gd name="connsiteY44" fmla="*/ 778053 h 6577200"/>
              <a:gd name="connsiteX45" fmla="*/ 5045578 w 5810247"/>
              <a:gd name="connsiteY45" fmla="*/ 815082 h 6577200"/>
              <a:gd name="connsiteX46" fmla="*/ 5056132 w 5810247"/>
              <a:gd name="connsiteY46" fmla="*/ 838718 h 6577200"/>
              <a:gd name="connsiteX47" fmla="*/ 5066129 w 5810247"/>
              <a:gd name="connsiteY47" fmla="*/ 833658 h 6577200"/>
              <a:gd name="connsiteX48" fmla="*/ 5053169 w 5810247"/>
              <a:gd name="connsiteY48" fmla="*/ 811194 h 6577200"/>
              <a:gd name="connsiteX49" fmla="*/ 5034655 w 5810247"/>
              <a:gd name="connsiteY49" fmla="*/ 774165 h 6577200"/>
              <a:gd name="connsiteX50" fmla="*/ 5024102 w 5810247"/>
              <a:gd name="connsiteY50" fmla="*/ 750590 h 6577200"/>
              <a:gd name="connsiteX51" fmla="*/ 4806559 w 5810247"/>
              <a:gd name="connsiteY51" fmla="*/ 750590 h 6577200"/>
              <a:gd name="connsiteX52" fmla="*/ 4795759 w 5810247"/>
              <a:gd name="connsiteY52" fmla="*/ 774165 h 6577200"/>
              <a:gd name="connsiteX53" fmla="*/ 4776874 w 5810247"/>
              <a:gd name="connsiteY53" fmla="*/ 811194 h 6577200"/>
              <a:gd name="connsiteX54" fmla="*/ 4763976 w 5810247"/>
              <a:gd name="connsiteY54" fmla="*/ 833658 h 6577200"/>
              <a:gd name="connsiteX55" fmla="*/ 4773974 w 5810247"/>
              <a:gd name="connsiteY55" fmla="*/ 838718 h 6577200"/>
              <a:gd name="connsiteX56" fmla="*/ 4784527 w 5810247"/>
              <a:gd name="connsiteY56" fmla="*/ 815082 h 6577200"/>
              <a:gd name="connsiteX57" fmla="*/ 4803350 w 5810247"/>
              <a:gd name="connsiteY57" fmla="*/ 778053 h 6577200"/>
              <a:gd name="connsiteX58" fmla="*/ 4816310 w 5810247"/>
              <a:gd name="connsiteY58" fmla="*/ 755651 h 6577200"/>
              <a:gd name="connsiteX59" fmla="*/ 5056440 w 5810247"/>
              <a:gd name="connsiteY59" fmla="*/ 729546 h 6577200"/>
              <a:gd name="connsiteX60" fmla="*/ 5039777 w 5810247"/>
              <a:gd name="connsiteY60" fmla="*/ 741457 h 6577200"/>
              <a:gd name="connsiteX61" fmla="*/ 5055823 w 5810247"/>
              <a:gd name="connsiteY61" fmla="*/ 761761 h 6577200"/>
              <a:gd name="connsiteX62" fmla="*/ 5079953 w 5810247"/>
              <a:gd name="connsiteY62" fmla="*/ 795580 h 6577200"/>
              <a:gd name="connsiteX63" fmla="*/ 5093901 w 5810247"/>
              <a:gd name="connsiteY63" fmla="*/ 817365 h 6577200"/>
              <a:gd name="connsiteX64" fmla="*/ 5110564 w 5810247"/>
              <a:gd name="connsiteY64" fmla="*/ 805454 h 6577200"/>
              <a:gd name="connsiteX65" fmla="*/ 5094518 w 5810247"/>
              <a:gd name="connsiteY65" fmla="*/ 785212 h 6577200"/>
              <a:gd name="connsiteX66" fmla="*/ 5070388 w 5810247"/>
              <a:gd name="connsiteY66" fmla="*/ 751393 h 6577200"/>
              <a:gd name="connsiteX67" fmla="*/ 5056440 w 5810247"/>
              <a:gd name="connsiteY67" fmla="*/ 729546 h 6577200"/>
              <a:gd name="connsiteX68" fmla="*/ 4774097 w 5810247"/>
              <a:gd name="connsiteY68" fmla="*/ 729361 h 6577200"/>
              <a:gd name="connsiteX69" fmla="*/ 4760150 w 5810247"/>
              <a:gd name="connsiteY69" fmla="*/ 751207 h 6577200"/>
              <a:gd name="connsiteX70" fmla="*/ 4736020 w 5810247"/>
              <a:gd name="connsiteY70" fmla="*/ 785027 h 6577200"/>
              <a:gd name="connsiteX71" fmla="*/ 4719974 w 5810247"/>
              <a:gd name="connsiteY71" fmla="*/ 805269 h 6577200"/>
              <a:gd name="connsiteX72" fmla="*/ 4736637 w 5810247"/>
              <a:gd name="connsiteY72" fmla="*/ 817180 h 6577200"/>
              <a:gd name="connsiteX73" fmla="*/ 4750584 w 5810247"/>
              <a:gd name="connsiteY73" fmla="*/ 795395 h 6577200"/>
              <a:gd name="connsiteX74" fmla="*/ 4774714 w 5810247"/>
              <a:gd name="connsiteY74" fmla="*/ 761575 h 6577200"/>
              <a:gd name="connsiteX75" fmla="*/ 4790884 w 5810247"/>
              <a:gd name="connsiteY75" fmla="*/ 741457 h 6577200"/>
              <a:gd name="connsiteX76" fmla="*/ 4790760 w 5810247"/>
              <a:gd name="connsiteY76" fmla="*/ 741271 h 6577200"/>
              <a:gd name="connsiteX77" fmla="*/ 5087544 w 5810247"/>
              <a:gd name="connsiteY77" fmla="*/ 700478 h 6577200"/>
              <a:gd name="connsiteX78" fmla="*/ 5066438 w 5810247"/>
              <a:gd name="connsiteY78" fmla="*/ 721585 h 6577200"/>
              <a:gd name="connsiteX79" fmla="*/ 5085816 w 5810247"/>
              <a:gd name="connsiteY79" fmla="*/ 738679 h 6577200"/>
              <a:gd name="connsiteX80" fmla="*/ 5115192 w 5810247"/>
              <a:gd name="connsiteY80" fmla="*/ 768055 h 6577200"/>
              <a:gd name="connsiteX81" fmla="*/ 5132534 w 5810247"/>
              <a:gd name="connsiteY81" fmla="*/ 787249 h 6577200"/>
              <a:gd name="connsiteX82" fmla="*/ 5153702 w 5810247"/>
              <a:gd name="connsiteY82" fmla="*/ 766451 h 6577200"/>
              <a:gd name="connsiteX83" fmla="*/ 5134509 w 5810247"/>
              <a:gd name="connsiteY83" fmla="*/ 749109 h 6577200"/>
              <a:gd name="connsiteX84" fmla="*/ 5104886 w 5810247"/>
              <a:gd name="connsiteY84" fmla="*/ 719671 h 6577200"/>
              <a:gd name="connsiteX85" fmla="*/ 5087544 w 5810247"/>
              <a:gd name="connsiteY85" fmla="*/ 700478 h 6577200"/>
              <a:gd name="connsiteX86" fmla="*/ 4742993 w 5810247"/>
              <a:gd name="connsiteY86" fmla="*/ 700478 h 6577200"/>
              <a:gd name="connsiteX87" fmla="*/ 4725652 w 5810247"/>
              <a:gd name="connsiteY87" fmla="*/ 719671 h 6577200"/>
              <a:gd name="connsiteX88" fmla="*/ 4696276 w 5810247"/>
              <a:gd name="connsiteY88" fmla="*/ 749109 h 6577200"/>
              <a:gd name="connsiteX89" fmla="*/ 4677082 w 5810247"/>
              <a:gd name="connsiteY89" fmla="*/ 766451 h 6577200"/>
              <a:gd name="connsiteX90" fmla="*/ 4698127 w 5810247"/>
              <a:gd name="connsiteY90" fmla="*/ 787495 h 6577200"/>
              <a:gd name="connsiteX91" fmla="*/ 4715530 w 5810247"/>
              <a:gd name="connsiteY91" fmla="*/ 768302 h 6577200"/>
              <a:gd name="connsiteX92" fmla="*/ 4744968 w 5810247"/>
              <a:gd name="connsiteY92" fmla="*/ 738679 h 6577200"/>
              <a:gd name="connsiteX93" fmla="*/ 4764223 w 5810247"/>
              <a:gd name="connsiteY93" fmla="*/ 721585 h 6577200"/>
              <a:gd name="connsiteX94" fmla="*/ 4764100 w 5810247"/>
              <a:gd name="connsiteY94" fmla="*/ 721585 h 6577200"/>
              <a:gd name="connsiteX95" fmla="*/ 4723121 w 5810247"/>
              <a:gd name="connsiteY95" fmla="*/ 673756 h 6577200"/>
              <a:gd name="connsiteX96" fmla="*/ 4703188 w 5810247"/>
              <a:gd name="connsiteY96" fmla="*/ 689863 h 6577200"/>
              <a:gd name="connsiteX97" fmla="*/ 4669121 w 5810247"/>
              <a:gd name="connsiteY97" fmla="*/ 713994 h 6577200"/>
              <a:gd name="connsiteX98" fmla="*/ 4647645 w 5810247"/>
              <a:gd name="connsiteY98" fmla="*/ 727941 h 6577200"/>
              <a:gd name="connsiteX99" fmla="*/ 4659556 w 5810247"/>
              <a:gd name="connsiteY99" fmla="*/ 744604 h 6577200"/>
              <a:gd name="connsiteX100" fmla="*/ 4679798 w 5810247"/>
              <a:gd name="connsiteY100" fmla="*/ 728558 h 6577200"/>
              <a:gd name="connsiteX101" fmla="*/ 4713185 w 5810247"/>
              <a:gd name="connsiteY101" fmla="*/ 704428 h 6577200"/>
              <a:gd name="connsiteX102" fmla="*/ 4735032 w 5810247"/>
              <a:gd name="connsiteY102" fmla="*/ 690481 h 6577200"/>
              <a:gd name="connsiteX103" fmla="*/ 5107416 w 5810247"/>
              <a:gd name="connsiteY103" fmla="*/ 673571 h 6577200"/>
              <a:gd name="connsiteX104" fmla="*/ 5095505 w 5810247"/>
              <a:gd name="connsiteY104" fmla="*/ 690295 h 6577200"/>
              <a:gd name="connsiteX105" fmla="*/ 5117352 w 5810247"/>
              <a:gd name="connsiteY105" fmla="*/ 704243 h 6577200"/>
              <a:gd name="connsiteX106" fmla="*/ 5151172 w 5810247"/>
              <a:gd name="connsiteY106" fmla="*/ 728373 h 6577200"/>
              <a:gd name="connsiteX107" fmla="*/ 5171414 w 5810247"/>
              <a:gd name="connsiteY107" fmla="*/ 744419 h 6577200"/>
              <a:gd name="connsiteX108" fmla="*/ 5183325 w 5810247"/>
              <a:gd name="connsiteY108" fmla="*/ 727756 h 6577200"/>
              <a:gd name="connsiteX109" fmla="*/ 5161540 w 5810247"/>
              <a:gd name="connsiteY109" fmla="*/ 713809 h 6577200"/>
              <a:gd name="connsiteX110" fmla="*/ 5127720 w 5810247"/>
              <a:gd name="connsiteY110" fmla="*/ 689678 h 6577200"/>
              <a:gd name="connsiteX111" fmla="*/ 5107416 w 5810247"/>
              <a:gd name="connsiteY111" fmla="*/ 673571 h 6577200"/>
              <a:gd name="connsiteX112" fmla="*/ 5121610 w 5810247"/>
              <a:gd name="connsiteY112" fmla="*/ 648145 h 6577200"/>
              <a:gd name="connsiteX113" fmla="*/ 5116673 w 5810247"/>
              <a:gd name="connsiteY113" fmla="*/ 658451 h 6577200"/>
              <a:gd name="connsiteX114" fmla="*/ 5140310 w 5810247"/>
              <a:gd name="connsiteY114" fmla="*/ 669004 h 6577200"/>
              <a:gd name="connsiteX115" fmla="*/ 5177338 w 5810247"/>
              <a:gd name="connsiteY115" fmla="*/ 687518 h 6577200"/>
              <a:gd name="connsiteX116" fmla="*/ 5199802 w 5810247"/>
              <a:gd name="connsiteY116" fmla="*/ 700478 h 6577200"/>
              <a:gd name="connsiteX117" fmla="*/ 5204863 w 5810247"/>
              <a:gd name="connsiteY117" fmla="*/ 690481 h 6577200"/>
              <a:gd name="connsiteX118" fmla="*/ 5181226 w 5810247"/>
              <a:gd name="connsiteY118" fmla="*/ 679927 h 6577200"/>
              <a:gd name="connsiteX119" fmla="*/ 5144013 w 5810247"/>
              <a:gd name="connsiteY119" fmla="*/ 661043 h 6577200"/>
              <a:gd name="connsiteX120" fmla="*/ 5121610 w 5810247"/>
              <a:gd name="connsiteY120" fmla="*/ 648145 h 6577200"/>
              <a:gd name="connsiteX121" fmla="*/ 4709359 w 5810247"/>
              <a:gd name="connsiteY121" fmla="*/ 648145 h 6577200"/>
              <a:gd name="connsiteX122" fmla="*/ 4686957 w 5810247"/>
              <a:gd name="connsiteY122" fmla="*/ 661043 h 6577200"/>
              <a:gd name="connsiteX123" fmla="*/ 4649928 w 5810247"/>
              <a:gd name="connsiteY123" fmla="*/ 679927 h 6577200"/>
              <a:gd name="connsiteX124" fmla="*/ 4626292 w 5810247"/>
              <a:gd name="connsiteY124" fmla="*/ 690481 h 6577200"/>
              <a:gd name="connsiteX125" fmla="*/ 4631352 w 5810247"/>
              <a:gd name="connsiteY125" fmla="*/ 700478 h 6577200"/>
              <a:gd name="connsiteX126" fmla="*/ 4653816 w 5810247"/>
              <a:gd name="connsiteY126" fmla="*/ 687518 h 6577200"/>
              <a:gd name="connsiteX127" fmla="*/ 4690474 w 5810247"/>
              <a:gd name="connsiteY127" fmla="*/ 668695 h 6577200"/>
              <a:gd name="connsiteX128" fmla="*/ 4714111 w 5810247"/>
              <a:gd name="connsiteY128" fmla="*/ 658451 h 6577200"/>
              <a:gd name="connsiteX129" fmla="*/ 5134509 w 5810247"/>
              <a:gd name="connsiteY129" fmla="*/ 614819 h 6577200"/>
              <a:gd name="connsiteX130" fmla="*/ 5131053 w 5810247"/>
              <a:gd name="connsiteY130" fmla="*/ 625434 h 6577200"/>
              <a:gd name="connsiteX131" fmla="*/ 5156047 w 5810247"/>
              <a:gd name="connsiteY131" fmla="*/ 632161 h 6577200"/>
              <a:gd name="connsiteX132" fmla="*/ 5195606 w 5810247"/>
              <a:gd name="connsiteY132" fmla="*/ 644997 h 6577200"/>
              <a:gd name="connsiteX133" fmla="*/ 5219736 w 5810247"/>
              <a:gd name="connsiteY133" fmla="*/ 654254 h 6577200"/>
              <a:gd name="connsiteX134" fmla="*/ 5223192 w 5810247"/>
              <a:gd name="connsiteY134" fmla="*/ 643578 h 6577200"/>
              <a:gd name="connsiteX135" fmla="*/ 5198506 w 5810247"/>
              <a:gd name="connsiteY135" fmla="*/ 636851 h 6577200"/>
              <a:gd name="connsiteX136" fmla="*/ 5158701 w 5810247"/>
              <a:gd name="connsiteY136" fmla="*/ 624014 h 6577200"/>
              <a:gd name="connsiteX137" fmla="*/ 5134509 w 5810247"/>
              <a:gd name="connsiteY137" fmla="*/ 614819 h 6577200"/>
              <a:gd name="connsiteX138" fmla="*/ 4696152 w 5810247"/>
              <a:gd name="connsiteY138" fmla="*/ 614695 h 6577200"/>
              <a:gd name="connsiteX139" fmla="*/ 4671960 w 5810247"/>
              <a:gd name="connsiteY139" fmla="*/ 623891 h 6577200"/>
              <a:gd name="connsiteX140" fmla="*/ 4632463 w 5810247"/>
              <a:gd name="connsiteY140" fmla="*/ 636727 h 6577200"/>
              <a:gd name="connsiteX141" fmla="*/ 4607469 w 5810247"/>
              <a:gd name="connsiteY141" fmla="*/ 643454 h 6577200"/>
              <a:gd name="connsiteX142" fmla="*/ 4610925 w 5810247"/>
              <a:gd name="connsiteY142" fmla="*/ 654131 h 6577200"/>
              <a:gd name="connsiteX143" fmla="*/ 4635302 w 5810247"/>
              <a:gd name="connsiteY143" fmla="*/ 644874 h 6577200"/>
              <a:gd name="connsiteX144" fmla="*/ 4674614 w 5810247"/>
              <a:gd name="connsiteY144" fmla="*/ 632037 h 6577200"/>
              <a:gd name="connsiteX145" fmla="*/ 4699608 w 5810247"/>
              <a:gd name="connsiteY145" fmla="*/ 625310 h 6577200"/>
              <a:gd name="connsiteX146" fmla="*/ 5142532 w 5810247"/>
              <a:gd name="connsiteY146" fmla="*/ 577050 h 6577200"/>
              <a:gd name="connsiteX147" fmla="*/ 5139137 w 5810247"/>
              <a:gd name="connsiteY147" fmla="*/ 597292 h 6577200"/>
              <a:gd name="connsiteX148" fmla="*/ 5164872 w 5810247"/>
              <a:gd name="connsiteY148" fmla="*/ 600254 h 6577200"/>
              <a:gd name="connsiteX149" fmla="*/ 5205850 w 5810247"/>
              <a:gd name="connsiteY149" fmla="*/ 607105 h 6577200"/>
              <a:gd name="connsiteX150" fmla="*/ 5231153 w 5810247"/>
              <a:gd name="connsiteY150" fmla="*/ 612659 h 6577200"/>
              <a:gd name="connsiteX151" fmla="*/ 5234486 w 5810247"/>
              <a:gd name="connsiteY151" fmla="*/ 592478 h 6577200"/>
              <a:gd name="connsiteX152" fmla="*/ 5208813 w 5810247"/>
              <a:gd name="connsiteY152" fmla="*/ 589516 h 6577200"/>
              <a:gd name="connsiteX153" fmla="*/ 5167834 w 5810247"/>
              <a:gd name="connsiteY153" fmla="*/ 582604 h 6577200"/>
              <a:gd name="connsiteX154" fmla="*/ 5142532 w 5810247"/>
              <a:gd name="connsiteY154" fmla="*/ 577050 h 6577200"/>
              <a:gd name="connsiteX155" fmla="*/ 4688129 w 5810247"/>
              <a:gd name="connsiteY155" fmla="*/ 576926 h 6577200"/>
              <a:gd name="connsiteX156" fmla="*/ 4662826 w 5810247"/>
              <a:gd name="connsiteY156" fmla="*/ 582481 h 6577200"/>
              <a:gd name="connsiteX157" fmla="*/ 4621848 w 5810247"/>
              <a:gd name="connsiteY157" fmla="*/ 589393 h 6577200"/>
              <a:gd name="connsiteX158" fmla="*/ 4596113 w 5810247"/>
              <a:gd name="connsiteY158" fmla="*/ 592355 h 6577200"/>
              <a:gd name="connsiteX159" fmla="*/ 4599508 w 5810247"/>
              <a:gd name="connsiteY159" fmla="*/ 612535 h 6577200"/>
              <a:gd name="connsiteX160" fmla="*/ 4624810 w 5810247"/>
              <a:gd name="connsiteY160" fmla="*/ 606981 h 6577200"/>
              <a:gd name="connsiteX161" fmla="*/ 4665789 w 5810247"/>
              <a:gd name="connsiteY161" fmla="*/ 600131 h 6577200"/>
              <a:gd name="connsiteX162" fmla="*/ 4691462 w 5810247"/>
              <a:gd name="connsiteY162" fmla="*/ 597169 h 6577200"/>
              <a:gd name="connsiteX163" fmla="*/ 5237263 w 5810247"/>
              <a:gd name="connsiteY163" fmla="*/ 534405 h 6577200"/>
              <a:gd name="connsiteX164" fmla="*/ 5211405 w 5810247"/>
              <a:gd name="connsiteY164" fmla="*/ 535701 h 6577200"/>
              <a:gd name="connsiteX165" fmla="*/ 5169871 w 5810247"/>
              <a:gd name="connsiteY165" fmla="*/ 535825 h 6577200"/>
              <a:gd name="connsiteX166" fmla="*/ 5144013 w 5810247"/>
              <a:gd name="connsiteY166" fmla="*/ 534529 h 6577200"/>
              <a:gd name="connsiteX167" fmla="*/ 5144013 w 5810247"/>
              <a:gd name="connsiteY167" fmla="*/ 564337 h 6577200"/>
              <a:gd name="connsiteX168" fmla="*/ 5169871 w 5810247"/>
              <a:gd name="connsiteY168" fmla="*/ 563041 h 6577200"/>
              <a:gd name="connsiteX169" fmla="*/ 5211405 w 5810247"/>
              <a:gd name="connsiteY169" fmla="*/ 563041 h 6577200"/>
              <a:gd name="connsiteX170" fmla="*/ 5237263 w 5810247"/>
              <a:gd name="connsiteY170" fmla="*/ 564337 h 6577200"/>
              <a:gd name="connsiteX171" fmla="*/ 4593398 w 5810247"/>
              <a:gd name="connsiteY171" fmla="*/ 534405 h 6577200"/>
              <a:gd name="connsiteX172" fmla="*/ 4593398 w 5810247"/>
              <a:gd name="connsiteY172" fmla="*/ 564213 h 6577200"/>
              <a:gd name="connsiteX173" fmla="*/ 4619256 w 5810247"/>
              <a:gd name="connsiteY173" fmla="*/ 562917 h 6577200"/>
              <a:gd name="connsiteX174" fmla="*/ 4660790 w 5810247"/>
              <a:gd name="connsiteY174" fmla="*/ 562917 h 6577200"/>
              <a:gd name="connsiteX175" fmla="*/ 4686648 w 5810247"/>
              <a:gd name="connsiteY175" fmla="*/ 564213 h 6577200"/>
              <a:gd name="connsiteX176" fmla="*/ 4686648 w 5810247"/>
              <a:gd name="connsiteY176" fmla="*/ 534405 h 6577200"/>
              <a:gd name="connsiteX177" fmla="*/ 4660790 w 5810247"/>
              <a:gd name="connsiteY177" fmla="*/ 535701 h 6577200"/>
              <a:gd name="connsiteX178" fmla="*/ 4619256 w 5810247"/>
              <a:gd name="connsiteY178" fmla="*/ 535701 h 6577200"/>
              <a:gd name="connsiteX179" fmla="*/ 4593398 w 5810247"/>
              <a:gd name="connsiteY179" fmla="*/ 534405 h 6577200"/>
              <a:gd name="connsiteX180" fmla="*/ 4599508 w 5810247"/>
              <a:gd name="connsiteY180" fmla="*/ 486268 h 6577200"/>
              <a:gd name="connsiteX181" fmla="*/ 4596113 w 5810247"/>
              <a:gd name="connsiteY181" fmla="*/ 506449 h 6577200"/>
              <a:gd name="connsiteX182" fmla="*/ 4621848 w 5810247"/>
              <a:gd name="connsiteY182" fmla="*/ 509411 h 6577200"/>
              <a:gd name="connsiteX183" fmla="*/ 4662826 w 5810247"/>
              <a:gd name="connsiteY183" fmla="*/ 516076 h 6577200"/>
              <a:gd name="connsiteX184" fmla="*/ 4688129 w 5810247"/>
              <a:gd name="connsiteY184" fmla="*/ 521630 h 6577200"/>
              <a:gd name="connsiteX185" fmla="*/ 4691462 w 5810247"/>
              <a:gd name="connsiteY185" fmla="*/ 501450 h 6577200"/>
              <a:gd name="connsiteX186" fmla="*/ 4665789 w 5810247"/>
              <a:gd name="connsiteY186" fmla="*/ 498487 h 6577200"/>
              <a:gd name="connsiteX187" fmla="*/ 4624810 w 5810247"/>
              <a:gd name="connsiteY187" fmla="*/ 491822 h 6577200"/>
              <a:gd name="connsiteX188" fmla="*/ 4599508 w 5810247"/>
              <a:gd name="connsiteY188" fmla="*/ 486268 h 6577200"/>
              <a:gd name="connsiteX189" fmla="*/ 5231585 w 5810247"/>
              <a:gd name="connsiteY189" fmla="*/ 486083 h 6577200"/>
              <a:gd name="connsiteX190" fmla="*/ 5206282 w 5810247"/>
              <a:gd name="connsiteY190" fmla="*/ 491637 h 6577200"/>
              <a:gd name="connsiteX191" fmla="*/ 5165304 w 5810247"/>
              <a:gd name="connsiteY191" fmla="*/ 498487 h 6577200"/>
              <a:gd name="connsiteX192" fmla="*/ 5139569 w 5810247"/>
              <a:gd name="connsiteY192" fmla="*/ 501450 h 6577200"/>
              <a:gd name="connsiteX193" fmla="*/ 5142964 w 5810247"/>
              <a:gd name="connsiteY193" fmla="*/ 521630 h 6577200"/>
              <a:gd name="connsiteX194" fmla="*/ 5168266 w 5810247"/>
              <a:gd name="connsiteY194" fmla="*/ 516076 h 6577200"/>
              <a:gd name="connsiteX195" fmla="*/ 5209245 w 5810247"/>
              <a:gd name="connsiteY195" fmla="*/ 509226 h 6577200"/>
              <a:gd name="connsiteX196" fmla="*/ 5234918 w 5810247"/>
              <a:gd name="connsiteY196" fmla="*/ 506263 h 6577200"/>
              <a:gd name="connsiteX197" fmla="*/ 5219551 w 5810247"/>
              <a:gd name="connsiteY197" fmla="*/ 444487 h 6577200"/>
              <a:gd name="connsiteX198" fmla="*/ 5195421 w 5810247"/>
              <a:gd name="connsiteY198" fmla="*/ 453745 h 6577200"/>
              <a:gd name="connsiteX199" fmla="*/ 5156479 w 5810247"/>
              <a:gd name="connsiteY199" fmla="*/ 466581 h 6577200"/>
              <a:gd name="connsiteX200" fmla="*/ 5131176 w 5810247"/>
              <a:gd name="connsiteY200" fmla="*/ 473308 h 6577200"/>
              <a:gd name="connsiteX201" fmla="*/ 5134632 w 5810247"/>
              <a:gd name="connsiteY201" fmla="*/ 483923 h 6577200"/>
              <a:gd name="connsiteX202" fmla="*/ 5158824 w 5810247"/>
              <a:gd name="connsiteY202" fmla="*/ 474666 h 6577200"/>
              <a:gd name="connsiteX203" fmla="*/ 5198321 w 5810247"/>
              <a:gd name="connsiteY203" fmla="*/ 461829 h 6577200"/>
              <a:gd name="connsiteX204" fmla="*/ 5223007 w 5810247"/>
              <a:gd name="connsiteY204" fmla="*/ 455102 h 6577200"/>
              <a:gd name="connsiteX205" fmla="*/ 4611172 w 5810247"/>
              <a:gd name="connsiteY205" fmla="*/ 444487 h 6577200"/>
              <a:gd name="connsiteX206" fmla="*/ 4607716 w 5810247"/>
              <a:gd name="connsiteY206" fmla="*/ 455102 h 6577200"/>
              <a:gd name="connsiteX207" fmla="*/ 4632710 w 5810247"/>
              <a:gd name="connsiteY207" fmla="*/ 461829 h 6577200"/>
              <a:gd name="connsiteX208" fmla="*/ 4671960 w 5810247"/>
              <a:gd name="connsiteY208" fmla="*/ 474666 h 6577200"/>
              <a:gd name="connsiteX209" fmla="*/ 4696152 w 5810247"/>
              <a:gd name="connsiteY209" fmla="*/ 483923 h 6577200"/>
              <a:gd name="connsiteX210" fmla="*/ 4699608 w 5810247"/>
              <a:gd name="connsiteY210" fmla="*/ 473308 h 6577200"/>
              <a:gd name="connsiteX211" fmla="*/ 4674614 w 5810247"/>
              <a:gd name="connsiteY211" fmla="*/ 466581 h 6577200"/>
              <a:gd name="connsiteX212" fmla="*/ 4635302 w 5810247"/>
              <a:gd name="connsiteY212" fmla="*/ 453745 h 6577200"/>
              <a:gd name="connsiteX213" fmla="*/ 4611172 w 5810247"/>
              <a:gd name="connsiteY213" fmla="*/ 444487 h 6577200"/>
              <a:gd name="connsiteX214" fmla="*/ 4941960 w 5810247"/>
              <a:gd name="connsiteY214" fmla="*/ 425418 h 6577200"/>
              <a:gd name="connsiteX215" fmla="*/ 4945663 w 5810247"/>
              <a:gd name="connsiteY215" fmla="*/ 497994 h 6577200"/>
              <a:gd name="connsiteX216" fmla="*/ 4945663 w 5810247"/>
              <a:gd name="connsiteY216" fmla="*/ 600871 h 6577200"/>
              <a:gd name="connsiteX217" fmla="*/ 4941960 w 5810247"/>
              <a:gd name="connsiteY217" fmla="*/ 673201 h 6577200"/>
              <a:gd name="connsiteX218" fmla="*/ 4999416 w 5810247"/>
              <a:gd name="connsiteY218" fmla="*/ 673201 h 6577200"/>
              <a:gd name="connsiteX219" fmla="*/ 4995713 w 5810247"/>
              <a:gd name="connsiteY219" fmla="*/ 600871 h 6577200"/>
              <a:gd name="connsiteX220" fmla="*/ 4995713 w 5810247"/>
              <a:gd name="connsiteY220" fmla="*/ 497994 h 6577200"/>
              <a:gd name="connsiteX221" fmla="*/ 4999416 w 5810247"/>
              <a:gd name="connsiteY221" fmla="*/ 425418 h 6577200"/>
              <a:gd name="connsiteX222" fmla="*/ 4831492 w 5810247"/>
              <a:gd name="connsiteY222" fmla="*/ 425418 h 6577200"/>
              <a:gd name="connsiteX223" fmla="*/ 4835194 w 5810247"/>
              <a:gd name="connsiteY223" fmla="*/ 497994 h 6577200"/>
              <a:gd name="connsiteX224" fmla="*/ 4835194 w 5810247"/>
              <a:gd name="connsiteY224" fmla="*/ 600871 h 6577200"/>
              <a:gd name="connsiteX225" fmla="*/ 4831492 w 5810247"/>
              <a:gd name="connsiteY225" fmla="*/ 673201 h 6577200"/>
              <a:gd name="connsiteX226" fmla="*/ 4888824 w 5810247"/>
              <a:gd name="connsiteY226" fmla="*/ 673201 h 6577200"/>
              <a:gd name="connsiteX227" fmla="*/ 4885121 w 5810247"/>
              <a:gd name="connsiteY227" fmla="*/ 600871 h 6577200"/>
              <a:gd name="connsiteX228" fmla="*/ 4885121 w 5810247"/>
              <a:gd name="connsiteY228" fmla="*/ 497994 h 6577200"/>
              <a:gd name="connsiteX229" fmla="*/ 4888824 w 5810247"/>
              <a:gd name="connsiteY229" fmla="*/ 425418 h 6577200"/>
              <a:gd name="connsiteX230" fmla="*/ 5199741 w 5810247"/>
              <a:gd name="connsiteY230" fmla="*/ 398140 h 6577200"/>
              <a:gd name="connsiteX231" fmla="*/ 5177277 w 5810247"/>
              <a:gd name="connsiteY231" fmla="*/ 411038 h 6577200"/>
              <a:gd name="connsiteX232" fmla="*/ 5140186 w 5810247"/>
              <a:gd name="connsiteY232" fmla="*/ 429923 h 6577200"/>
              <a:gd name="connsiteX233" fmla="*/ 5116673 w 5810247"/>
              <a:gd name="connsiteY233" fmla="*/ 440476 h 6577200"/>
              <a:gd name="connsiteX234" fmla="*/ 5121734 w 5810247"/>
              <a:gd name="connsiteY234" fmla="*/ 450412 h 6577200"/>
              <a:gd name="connsiteX235" fmla="*/ 5144136 w 5810247"/>
              <a:gd name="connsiteY235" fmla="*/ 437514 h 6577200"/>
              <a:gd name="connsiteX236" fmla="*/ 5181165 w 5810247"/>
              <a:gd name="connsiteY236" fmla="*/ 418691 h 6577200"/>
              <a:gd name="connsiteX237" fmla="*/ 5204801 w 5810247"/>
              <a:gd name="connsiteY237" fmla="*/ 408076 h 6577200"/>
              <a:gd name="connsiteX238" fmla="*/ 4631044 w 5810247"/>
              <a:gd name="connsiteY238" fmla="*/ 398140 h 6577200"/>
              <a:gd name="connsiteX239" fmla="*/ 4625983 w 5810247"/>
              <a:gd name="connsiteY239" fmla="*/ 408076 h 6577200"/>
              <a:gd name="connsiteX240" fmla="*/ 4649620 w 5810247"/>
              <a:gd name="connsiteY240" fmla="*/ 418691 h 6577200"/>
              <a:gd name="connsiteX241" fmla="*/ 4686957 w 5810247"/>
              <a:gd name="connsiteY241" fmla="*/ 437514 h 6577200"/>
              <a:gd name="connsiteX242" fmla="*/ 4709359 w 5810247"/>
              <a:gd name="connsiteY242" fmla="*/ 450412 h 6577200"/>
              <a:gd name="connsiteX243" fmla="*/ 4714481 w 5810247"/>
              <a:gd name="connsiteY243" fmla="*/ 440476 h 6577200"/>
              <a:gd name="connsiteX244" fmla="*/ 4690845 w 5810247"/>
              <a:gd name="connsiteY244" fmla="*/ 429923 h 6577200"/>
              <a:gd name="connsiteX245" fmla="*/ 4653816 w 5810247"/>
              <a:gd name="connsiteY245" fmla="*/ 411038 h 6577200"/>
              <a:gd name="connsiteX246" fmla="*/ 4631044 w 5810247"/>
              <a:gd name="connsiteY246" fmla="*/ 398140 h 6577200"/>
              <a:gd name="connsiteX247" fmla="*/ 5171537 w 5810247"/>
              <a:gd name="connsiteY247" fmla="*/ 354014 h 6577200"/>
              <a:gd name="connsiteX248" fmla="*/ 5151295 w 5810247"/>
              <a:gd name="connsiteY248" fmla="*/ 370060 h 6577200"/>
              <a:gd name="connsiteX249" fmla="*/ 5117476 w 5810247"/>
              <a:gd name="connsiteY249" fmla="*/ 394190 h 6577200"/>
              <a:gd name="connsiteX250" fmla="*/ 5095629 w 5810247"/>
              <a:gd name="connsiteY250" fmla="*/ 408138 h 6577200"/>
              <a:gd name="connsiteX251" fmla="*/ 5107540 w 5810247"/>
              <a:gd name="connsiteY251" fmla="*/ 424801 h 6577200"/>
              <a:gd name="connsiteX252" fmla="*/ 5127844 w 5810247"/>
              <a:gd name="connsiteY252" fmla="*/ 408755 h 6577200"/>
              <a:gd name="connsiteX253" fmla="*/ 5161663 w 5810247"/>
              <a:gd name="connsiteY253" fmla="*/ 384625 h 6577200"/>
              <a:gd name="connsiteX254" fmla="*/ 5183448 w 5810247"/>
              <a:gd name="connsiteY254" fmla="*/ 370677 h 6577200"/>
              <a:gd name="connsiteX255" fmla="*/ 4659124 w 5810247"/>
              <a:gd name="connsiteY255" fmla="*/ 354014 h 6577200"/>
              <a:gd name="connsiteX256" fmla="*/ 4647645 w 5810247"/>
              <a:gd name="connsiteY256" fmla="*/ 370677 h 6577200"/>
              <a:gd name="connsiteX257" fmla="*/ 4669430 w 5810247"/>
              <a:gd name="connsiteY257" fmla="*/ 384625 h 6577200"/>
              <a:gd name="connsiteX258" fmla="*/ 4702817 w 5810247"/>
              <a:gd name="connsiteY258" fmla="*/ 408755 h 6577200"/>
              <a:gd name="connsiteX259" fmla="*/ 4723121 w 5810247"/>
              <a:gd name="connsiteY259" fmla="*/ 424801 h 6577200"/>
              <a:gd name="connsiteX260" fmla="*/ 4735032 w 5810247"/>
              <a:gd name="connsiteY260" fmla="*/ 408138 h 6577200"/>
              <a:gd name="connsiteX261" fmla="*/ 4713185 w 5810247"/>
              <a:gd name="connsiteY261" fmla="*/ 394190 h 6577200"/>
              <a:gd name="connsiteX262" fmla="*/ 4679366 w 5810247"/>
              <a:gd name="connsiteY262" fmla="*/ 370060 h 6577200"/>
              <a:gd name="connsiteX263" fmla="*/ 4659124 w 5810247"/>
              <a:gd name="connsiteY263" fmla="*/ 354014 h 6577200"/>
              <a:gd name="connsiteX264" fmla="*/ 5132657 w 5810247"/>
              <a:gd name="connsiteY264" fmla="*/ 311061 h 6577200"/>
              <a:gd name="connsiteX265" fmla="*/ 5115316 w 5810247"/>
              <a:gd name="connsiteY265" fmla="*/ 330316 h 6577200"/>
              <a:gd name="connsiteX266" fmla="*/ 5085816 w 5810247"/>
              <a:gd name="connsiteY266" fmla="*/ 359692 h 6577200"/>
              <a:gd name="connsiteX267" fmla="*/ 5066561 w 5810247"/>
              <a:gd name="connsiteY267" fmla="*/ 377034 h 6577200"/>
              <a:gd name="connsiteX268" fmla="*/ 5087668 w 5810247"/>
              <a:gd name="connsiteY268" fmla="*/ 398078 h 6577200"/>
              <a:gd name="connsiteX269" fmla="*/ 5105009 w 5810247"/>
              <a:gd name="connsiteY269" fmla="*/ 378885 h 6577200"/>
              <a:gd name="connsiteX270" fmla="*/ 5134385 w 5810247"/>
              <a:gd name="connsiteY270" fmla="*/ 349509 h 6577200"/>
              <a:gd name="connsiteX271" fmla="*/ 5153702 w 5810247"/>
              <a:gd name="connsiteY271" fmla="*/ 332167 h 6577200"/>
              <a:gd name="connsiteX272" fmla="*/ 4698189 w 5810247"/>
              <a:gd name="connsiteY272" fmla="*/ 311061 h 6577200"/>
              <a:gd name="connsiteX273" fmla="*/ 4677144 w 5810247"/>
              <a:gd name="connsiteY273" fmla="*/ 332167 h 6577200"/>
              <a:gd name="connsiteX274" fmla="*/ 4696337 w 5810247"/>
              <a:gd name="connsiteY274" fmla="*/ 349509 h 6577200"/>
              <a:gd name="connsiteX275" fmla="*/ 4725775 w 5810247"/>
              <a:gd name="connsiteY275" fmla="*/ 378885 h 6577200"/>
              <a:gd name="connsiteX276" fmla="*/ 4743117 w 5810247"/>
              <a:gd name="connsiteY276" fmla="*/ 398078 h 6577200"/>
              <a:gd name="connsiteX277" fmla="*/ 4764223 w 5810247"/>
              <a:gd name="connsiteY277" fmla="*/ 377034 h 6577200"/>
              <a:gd name="connsiteX278" fmla="*/ 4744968 w 5810247"/>
              <a:gd name="connsiteY278" fmla="*/ 359692 h 6577200"/>
              <a:gd name="connsiteX279" fmla="*/ 4715530 w 5810247"/>
              <a:gd name="connsiteY279" fmla="*/ 330316 h 6577200"/>
              <a:gd name="connsiteX280" fmla="*/ 4698189 w 5810247"/>
              <a:gd name="connsiteY280" fmla="*/ 311061 h 6577200"/>
              <a:gd name="connsiteX281" fmla="*/ 5093839 w 5810247"/>
              <a:gd name="connsiteY281" fmla="*/ 281253 h 6577200"/>
              <a:gd name="connsiteX282" fmla="*/ 5079892 w 5810247"/>
              <a:gd name="connsiteY282" fmla="*/ 303038 h 6577200"/>
              <a:gd name="connsiteX283" fmla="*/ 5055761 w 5810247"/>
              <a:gd name="connsiteY283" fmla="*/ 336858 h 6577200"/>
              <a:gd name="connsiteX284" fmla="*/ 5039901 w 5810247"/>
              <a:gd name="connsiteY284" fmla="*/ 357162 h 6577200"/>
              <a:gd name="connsiteX285" fmla="*/ 5056564 w 5810247"/>
              <a:gd name="connsiteY285" fmla="*/ 369011 h 6577200"/>
              <a:gd name="connsiteX286" fmla="*/ 5070511 w 5810247"/>
              <a:gd name="connsiteY286" fmla="*/ 347226 h 6577200"/>
              <a:gd name="connsiteX287" fmla="*/ 5094641 w 5810247"/>
              <a:gd name="connsiteY287" fmla="*/ 313406 h 6577200"/>
              <a:gd name="connsiteX288" fmla="*/ 5110502 w 5810247"/>
              <a:gd name="connsiteY288" fmla="*/ 293102 h 6577200"/>
              <a:gd name="connsiteX289" fmla="*/ 4736760 w 5810247"/>
              <a:gd name="connsiteY289" fmla="*/ 281253 h 6577200"/>
              <a:gd name="connsiteX290" fmla="*/ 4720097 w 5810247"/>
              <a:gd name="connsiteY290" fmla="*/ 293102 h 6577200"/>
              <a:gd name="connsiteX291" fmla="*/ 4736143 w 5810247"/>
              <a:gd name="connsiteY291" fmla="*/ 313406 h 6577200"/>
              <a:gd name="connsiteX292" fmla="*/ 4760273 w 5810247"/>
              <a:gd name="connsiteY292" fmla="*/ 347226 h 6577200"/>
              <a:gd name="connsiteX293" fmla="*/ 4774221 w 5810247"/>
              <a:gd name="connsiteY293" fmla="*/ 369011 h 6577200"/>
              <a:gd name="connsiteX294" fmla="*/ 4790884 w 5810247"/>
              <a:gd name="connsiteY294" fmla="*/ 357162 h 6577200"/>
              <a:gd name="connsiteX295" fmla="*/ 4774838 w 5810247"/>
              <a:gd name="connsiteY295" fmla="*/ 336858 h 6577200"/>
              <a:gd name="connsiteX296" fmla="*/ 4750708 w 5810247"/>
              <a:gd name="connsiteY296" fmla="*/ 303038 h 6577200"/>
              <a:gd name="connsiteX297" fmla="*/ 4736760 w 5810247"/>
              <a:gd name="connsiteY297" fmla="*/ 281253 h 6577200"/>
              <a:gd name="connsiteX298" fmla="*/ 5056132 w 5810247"/>
              <a:gd name="connsiteY298" fmla="*/ 259900 h 6577200"/>
              <a:gd name="connsiteX299" fmla="*/ 5045578 w 5810247"/>
              <a:gd name="connsiteY299" fmla="*/ 283537 h 6577200"/>
              <a:gd name="connsiteX300" fmla="*/ 5027064 w 5810247"/>
              <a:gd name="connsiteY300" fmla="*/ 320565 h 6577200"/>
              <a:gd name="connsiteX301" fmla="*/ 5014104 w 5810247"/>
              <a:gd name="connsiteY301" fmla="*/ 342967 h 6577200"/>
              <a:gd name="connsiteX302" fmla="*/ 5024102 w 5810247"/>
              <a:gd name="connsiteY302" fmla="*/ 348028 h 6577200"/>
              <a:gd name="connsiteX303" fmla="*/ 5034655 w 5810247"/>
              <a:gd name="connsiteY303" fmla="*/ 324391 h 6577200"/>
              <a:gd name="connsiteX304" fmla="*/ 5053169 w 5810247"/>
              <a:gd name="connsiteY304" fmla="*/ 287363 h 6577200"/>
              <a:gd name="connsiteX305" fmla="*/ 5066129 w 5810247"/>
              <a:gd name="connsiteY305" fmla="*/ 264961 h 6577200"/>
              <a:gd name="connsiteX306" fmla="*/ 4773974 w 5810247"/>
              <a:gd name="connsiteY306" fmla="*/ 259900 h 6577200"/>
              <a:gd name="connsiteX307" fmla="*/ 4763976 w 5810247"/>
              <a:gd name="connsiteY307" fmla="*/ 264961 h 6577200"/>
              <a:gd name="connsiteX308" fmla="*/ 4777245 w 5810247"/>
              <a:gd name="connsiteY308" fmla="*/ 287363 h 6577200"/>
              <a:gd name="connsiteX309" fmla="*/ 4795759 w 5810247"/>
              <a:gd name="connsiteY309" fmla="*/ 324391 h 6577200"/>
              <a:gd name="connsiteX310" fmla="*/ 4806312 w 5810247"/>
              <a:gd name="connsiteY310" fmla="*/ 348028 h 6577200"/>
              <a:gd name="connsiteX311" fmla="*/ 4816310 w 5810247"/>
              <a:gd name="connsiteY311" fmla="*/ 342967 h 6577200"/>
              <a:gd name="connsiteX312" fmla="*/ 4803350 w 5810247"/>
              <a:gd name="connsiteY312" fmla="*/ 320565 h 6577200"/>
              <a:gd name="connsiteX313" fmla="*/ 4784527 w 5810247"/>
              <a:gd name="connsiteY313" fmla="*/ 283537 h 6577200"/>
              <a:gd name="connsiteX314" fmla="*/ 4773974 w 5810247"/>
              <a:gd name="connsiteY314" fmla="*/ 259900 h 6577200"/>
              <a:gd name="connsiteX315" fmla="*/ 5009599 w 5810247"/>
              <a:gd name="connsiteY315" fmla="*/ 241571 h 6577200"/>
              <a:gd name="connsiteX316" fmla="*/ 5002872 w 5810247"/>
              <a:gd name="connsiteY316" fmla="*/ 266257 h 6577200"/>
              <a:gd name="connsiteX317" fmla="*/ 4989974 w 5810247"/>
              <a:gd name="connsiteY317" fmla="*/ 305815 h 6577200"/>
              <a:gd name="connsiteX318" fmla="*/ 4980902 w 5810247"/>
              <a:gd name="connsiteY318" fmla="*/ 330069 h 6577200"/>
              <a:gd name="connsiteX319" fmla="*/ 4991517 w 5810247"/>
              <a:gd name="connsiteY319" fmla="*/ 333463 h 6577200"/>
              <a:gd name="connsiteX320" fmla="*/ 4998120 w 5810247"/>
              <a:gd name="connsiteY320" fmla="*/ 308531 h 6577200"/>
              <a:gd name="connsiteX321" fmla="*/ 4998244 w 5810247"/>
              <a:gd name="connsiteY321" fmla="*/ 308531 h 6577200"/>
              <a:gd name="connsiteX322" fmla="*/ 5011080 w 5810247"/>
              <a:gd name="connsiteY322" fmla="*/ 268972 h 6577200"/>
              <a:gd name="connsiteX323" fmla="*/ 5020214 w 5810247"/>
              <a:gd name="connsiteY323" fmla="*/ 244965 h 6577200"/>
              <a:gd name="connsiteX324" fmla="*/ 4821309 w 5810247"/>
              <a:gd name="connsiteY324" fmla="*/ 241386 h 6577200"/>
              <a:gd name="connsiteX325" fmla="*/ 4810570 w 5810247"/>
              <a:gd name="connsiteY325" fmla="*/ 244965 h 6577200"/>
              <a:gd name="connsiteX326" fmla="*/ 4819828 w 5810247"/>
              <a:gd name="connsiteY326" fmla="*/ 269157 h 6577200"/>
              <a:gd name="connsiteX327" fmla="*/ 4832788 w 5810247"/>
              <a:gd name="connsiteY327" fmla="*/ 308531 h 6577200"/>
              <a:gd name="connsiteX328" fmla="*/ 4839514 w 5810247"/>
              <a:gd name="connsiteY328" fmla="*/ 333217 h 6577200"/>
              <a:gd name="connsiteX329" fmla="*/ 4850129 w 5810247"/>
              <a:gd name="connsiteY329" fmla="*/ 329822 h 6577200"/>
              <a:gd name="connsiteX330" fmla="*/ 4840934 w 5810247"/>
              <a:gd name="connsiteY330" fmla="*/ 305630 h 6577200"/>
              <a:gd name="connsiteX331" fmla="*/ 4828036 w 5810247"/>
              <a:gd name="connsiteY331" fmla="*/ 266071 h 6577200"/>
              <a:gd name="connsiteX332" fmla="*/ 4821309 w 5810247"/>
              <a:gd name="connsiteY332" fmla="*/ 241386 h 6577200"/>
              <a:gd name="connsiteX333" fmla="*/ 4958561 w 5810247"/>
              <a:gd name="connsiteY333" fmla="*/ 230030 h 6577200"/>
              <a:gd name="connsiteX334" fmla="*/ 4955599 w 5810247"/>
              <a:gd name="connsiteY334" fmla="*/ 255765 h 6577200"/>
              <a:gd name="connsiteX335" fmla="*/ 4948749 w 5810247"/>
              <a:gd name="connsiteY335" fmla="*/ 296743 h 6577200"/>
              <a:gd name="connsiteX336" fmla="*/ 4943133 w 5810247"/>
              <a:gd name="connsiteY336" fmla="*/ 322046 h 6577200"/>
              <a:gd name="connsiteX337" fmla="*/ 4963375 w 5810247"/>
              <a:gd name="connsiteY337" fmla="*/ 325379 h 6577200"/>
              <a:gd name="connsiteX338" fmla="*/ 4966214 w 5810247"/>
              <a:gd name="connsiteY338" fmla="*/ 299706 h 6577200"/>
              <a:gd name="connsiteX339" fmla="*/ 4966337 w 5810247"/>
              <a:gd name="connsiteY339" fmla="*/ 299706 h 6577200"/>
              <a:gd name="connsiteX340" fmla="*/ 4973188 w 5810247"/>
              <a:gd name="connsiteY340" fmla="*/ 258727 h 6577200"/>
              <a:gd name="connsiteX341" fmla="*/ 4978742 w 5810247"/>
              <a:gd name="connsiteY341" fmla="*/ 233425 h 6577200"/>
              <a:gd name="connsiteX342" fmla="*/ 4872346 w 5810247"/>
              <a:gd name="connsiteY342" fmla="*/ 229845 h 6577200"/>
              <a:gd name="connsiteX343" fmla="*/ 4852166 w 5810247"/>
              <a:gd name="connsiteY343" fmla="*/ 233239 h 6577200"/>
              <a:gd name="connsiteX344" fmla="*/ 4857720 w 5810247"/>
              <a:gd name="connsiteY344" fmla="*/ 258542 h 6577200"/>
              <a:gd name="connsiteX345" fmla="*/ 4864694 w 5810247"/>
              <a:gd name="connsiteY345" fmla="*/ 299706 h 6577200"/>
              <a:gd name="connsiteX346" fmla="*/ 4867533 w 5810247"/>
              <a:gd name="connsiteY346" fmla="*/ 325194 h 6577200"/>
              <a:gd name="connsiteX347" fmla="*/ 4887775 w 5810247"/>
              <a:gd name="connsiteY347" fmla="*/ 321861 h 6577200"/>
              <a:gd name="connsiteX348" fmla="*/ 4882159 w 5810247"/>
              <a:gd name="connsiteY348" fmla="*/ 296558 h 6577200"/>
              <a:gd name="connsiteX349" fmla="*/ 4875309 w 5810247"/>
              <a:gd name="connsiteY349" fmla="*/ 255580 h 6577200"/>
              <a:gd name="connsiteX350" fmla="*/ 4872346 w 5810247"/>
              <a:gd name="connsiteY350" fmla="*/ 229845 h 6577200"/>
              <a:gd name="connsiteX351" fmla="*/ 4900673 w 5810247"/>
              <a:gd name="connsiteY351" fmla="*/ 227315 h 6577200"/>
              <a:gd name="connsiteX352" fmla="*/ 4901969 w 5810247"/>
              <a:gd name="connsiteY352" fmla="*/ 253173 h 6577200"/>
              <a:gd name="connsiteX353" fmla="*/ 4901969 w 5810247"/>
              <a:gd name="connsiteY353" fmla="*/ 294707 h 6577200"/>
              <a:gd name="connsiteX354" fmla="*/ 4900673 w 5810247"/>
              <a:gd name="connsiteY354" fmla="*/ 320565 h 6577200"/>
              <a:gd name="connsiteX355" fmla="*/ 4930296 w 5810247"/>
              <a:gd name="connsiteY355" fmla="*/ 320565 h 6577200"/>
              <a:gd name="connsiteX356" fmla="*/ 4929000 w 5810247"/>
              <a:gd name="connsiteY356" fmla="*/ 294707 h 6577200"/>
              <a:gd name="connsiteX357" fmla="*/ 4929000 w 5810247"/>
              <a:gd name="connsiteY357" fmla="*/ 253173 h 6577200"/>
              <a:gd name="connsiteX358" fmla="*/ 4930296 w 5810247"/>
              <a:gd name="connsiteY358" fmla="*/ 227315 h 6577200"/>
              <a:gd name="connsiteX359" fmla="*/ 0 w 5810247"/>
              <a:gd name="connsiteY359" fmla="*/ 0 h 6577200"/>
              <a:gd name="connsiteX360" fmla="*/ 5810247 w 5810247"/>
              <a:gd name="connsiteY360" fmla="*/ 0 h 6577200"/>
              <a:gd name="connsiteX361" fmla="*/ 5810247 w 5810247"/>
              <a:gd name="connsiteY361" fmla="*/ 6577200 h 6577200"/>
              <a:gd name="connsiteX362" fmla="*/ 0 w 5810247"/>
              <a:gd name="connsiteY362" fmla="*/ 6577200 h 65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5810247" h="6577200">
                <a:moveTo>
                  <a:pt x="4900673" y="778053"/>
                </a:moveTo>
                <a:cubicBezTo>
                  <a:pt x="4901636" y="786619"/>
                  <a:pt x="4902068" y="795234"/>
                  <a:pt x="4901969" y="803850"/>
                </a:cubicBezTo>
                <a:lnTo>
                  <a:pt x="4901969" y="845445"/>
                </a:lnTo>
                <a:cubicBezTo>
                  <a:pt x="4902062" y="854085"/>
                  <a:pt x="4901630" y="862719"/>
                  <a:pt x="4900673" y="871304"/>
                </a:cubicBezTo>
                <a:lnTo>
                  <a:pt x="4930296" y="871304"/>
                </a:lnTo>
                <a:cubicBezTo>
                  <a:pt x="4929340" y="862719"/>
                  <a:pt x="4928908" y="854085"/>
                  <a:pt x="4929000" y="845445"/>
                </a:cubicBezTo>
                <a:lnTo>
                  <a:pt x="4929000" y="803850"/>
                </a:lnTo>
                <a:cubicBezTo>
                  <a:pt x="4928901" y="795234"/>
                  <a:pt x="4929333" y="786619"/>
                  <a:pt x="4930296" y="778053"/>
                </a:cubicBezTo>
                <a:close/>
                <a:moveTo>
                  <a:pt x="4963375" y="773178"/>
                </a:moveTo>
                <a:lnTo>
                  <a:pt x="4943133" y="776572"/>
                </a:lnTo>
                <a:cubicBezTo>
                  <a:pt x="4945527" y="784885"/>
                  <a:pt x="4947403" y="793334"/>
                  <a:pt x="4948749" y="801875"/>
                </a:cubicBezTo>
                <a:lnTo>
                  <a:pt x="4955599" y="842853"/>
                </a:lnTo>
                <a:cubicBezTo>
                  <a:pt x="4957092" y="851345"/>
                  <a:pt x="4958086" y="859917"/>
                  <a:pt x="4958561" y="868526"/>
                </a:cubicBezTo>
                <a:lnTo>
                  <a:pt x="4978742" y="865194"/>
                </a:lnTo>
                <a:cubicBezTo>
                  <a:pt x="4976403" y="856875"/>
                  <a:pt x="4974551" y="848426"/>
                  <a:pt x="4973188" y="839891"/>
                </a:cubicBezTo>
                <a:lnTo>
                  <a:pt x="4966337" y="798913"/>
                </a:lnTo>
                <a:cubicBezTo>
                  <a:pt x="4964813" y="790402"/>
                  <a:pt x="4963819" y="781812"/>
                  <a:pt x="4963375" y="773178"/>
                </a:cubicBezTo>
                <a:close/>
                <a:moveTo>
                  <a:pt x="4867533" y="773178"/>
                </a:moveTo>
                <a:cubicBezTo>
                  <a:pt x="4867088" y="781812"/>
                  <a:pt x="4866095" y="790402"/>
                  <a:pt x="4864570" y="798913"/>
                </a:cubicBezTo>
                <a:lnTo>
                  <a:pt x="4857473" y="839891"/>
                </a:lnTo>
                <a:cubicBezTo>
                  <a:pt x="4856109" y="848426"/>
                  <a:pt x="4854258" y="856875"/>
                  <a:pt x="4851919" y="865194"/>
                </a:cubicBezTo>
                <a:lnTo>
                  <a:pt x="4872100" y="868526"/>
                </a:lnTo>
                <a:cubicBezTo>
                  <a:pt x="4872575" y="859917"/>
                  <a:pt x="4873568" y="851345"/>
                  <a:pt x="4875062" y="842853"/>
                </a:cubicBezTo>
                <a:lnTo>
                  <a:pt x="4882159" y="801875"/>
                </a:lnTo>
                <a:cubicBezTo>
                  <a:pt x="4883504" y="793334"/>
                  <a:pt x="4885380" y="784885"/>
                  <a:pt x="4887775" y="776572"/>
                </a:cubicBezTo>
                <a:close/>
                <a:moveTo>
                  <a:pt x="4991517" y="765402"/>
                </a:moveTo>
                <a:lnTo>
                  <a:pt x="4980902" y="768858"/>
                </a:lnTo>
                <a:cubicBezTo>
                  <a:pt x="4984457" y="776726"/>
                  <a:pt x="4987530" y="784805"/>
                  <a:pt x="4990097" y="793050"/>
                </a:cubicBezTo>
                <a:lnTo>
                  <a:pt x="5002996" y="832547"/>
                </a:lnTo>
                <a:cubicBezTo>
                  <a:pt x="5005711" y="840743"/>
                  <a:pt x="5007957" y="849086"/>
                  <a:pt x="5009722" y="857541"/>
                </a:cubicBezTo>
                <a:lnTo>
                  <a:pt x="5020337" y="854085"/>
                </a:lnTo>
                <a:cubicBezTo>
                  <a:pt x="5016758" y="846241"/>
                  <a:pt x="5013666" y="838181"/>
                  <a:pt x="5011080" y="829955"/>
                </a:cubicBezTo>
                <a:lnTo>
                  <a:pt x="4998244" y="790087"/>
                </a:lnTo>
                <a:cubicBezTo>
                  <a:pt x="4995485" y="782009"/>
                  <a:pt x="4993239" y="773764"/>
                  <a:pt x="4991517" y="765402"/>
                </a:cubicBezTo>
                <a:close/>
                <a:moveTo>
                  <a:pt x="4839514" y="765093"/>
                </a:moveTo>
                <a:cubicBezTo>
                  <a:pt x="4837805" y="773560"/>
                  <a:pt x="4835558" y="781910"/>
                  <a:pt x="4832788" y="790087"/>
                </a:cubicBezTo>
                <a:lnTo>
                  <a:pt x="4819951" y="829646"/>
                </a:lnTo>
                <a:cubicBezTo>
                  <a:pt x="4817365" y="837873"/>
                  <a:pt x="4814273" y="845933"/>
                  <a:pt x="4810694" y="853777"/>
                </a:cubicBezTo>
                <a:lnTo>
                  <a:pt x="4821309" y="857233"/>
                </a:lnTo>
                <a:cubicBezTo>
                  <a:pt x="4823049" y="848772"/>
                  <a:pt x="4825295" y="840428"/>
                  <a:pt x="4828036" y="832238"/>
                </a:cubicBezTo>
                <a:lnTo>
                  <a:pt x="4840934" y="792741"/>
                </a:lnTo>
                <a:cubicBezTo>
                  <a:pt x="4843476" y="784490"/>
                  <a:pt x="4846550" y="776405"/>
                  <a:pt x="4850129" y="768549"/>
                </a:cubicBezTo>
                <a:close/>
                <a:moveTo>
                  <a:pt x="5024102" y="750590"/>
                </a:moveTo>
                <a:lnTo>
                  <a:pt x="5014104" y="755651"/>
                </a:lnTo>
                <a:cubicBezTo>
                  <a:pt x="5018899" y="762834"/>
                  <a:pt x="5023232" y="770314"/>
                  <a:pt x="5027064" y="778053"/>
                </a:cubicBezTo>
                <a:lnTo>
                  <a:pt x="5045578" y="815082"/>
                </a:lnTo>
                <a:cubicBezTo>
                  <a:pt x="5049602" y="822728"/>
                  <a:pt x="5053126" y="830621"/>
                  <a:pt x="5056132" y="838718"/>
                </a:cubicBezTo>
                <a:lnTo>
                  <a:pt x="5066129" y="833658"/>
                </a:lnTo>
                <a:cubicBezTo>
                  <a:pt x="5061346" y="826450"/>
                  <a:pt x="5057020" y="818945"/>
                  <a:pt x="5053169" y="811194"/>
                </a:cubicBezTo>
                <a:lnTo>
                  <a:pt x="5034655" y="774165"/>
                </a:lnTo>
                <a:cubicBezTo>
                  <a:pt x="5030650" y="766537"/>
                  <a:pt x="5027120" y="758663"/>
                  <a:pt x="5024102" y="750590"/>
                </a:cubicBezTo>
                <a:close/>
                <a:moveTo>
                  <a:pt x="4806559" y="750590"/>
                </a:moveTo>
                <a:cubicBezTo>
                  <a:pt x="4803461" y="758669"/>
                  <a:pt x="4799851" y="766543"/>
                  <a:pt x="4795759" y="774165"/>
                </a:cubicBezTo>
                <a:lnTo>
                  <a:pt x="4776874" y="811194"/>
                </a:lnTo>
                <a:cubicBezTo>
                  <a:pt x="4773067" y="818957"/>
                  <a:pt x="4768759" y="826462"/>
                  <a:pt x="4763976" y="833658"/>
                </a:cubicBezTo>
                <a:lnTo>
                  <a:pt x="4773974" y="838718"/>
                </a:lnTo>
                <a:cubicBezTo>
                  <a:pt x="4776979" y="830621"/>
                  <a:pt x="4780503" y="822728"/>
                  <a:pt x="4784527" y="815082"/>
                </a:cubicBezTo>
                <a:lnTo>
                  <a:pt x="4803350" y="778053"/>
                </a:lnTo>
                <a:cubicBezTo>
                  <a:pt x="4807182" y="770314"/>
                  <a:pt x="4811515" y="762834"/>
                  <a:pt x="4816310" y="755651"/>
                </a:cubicBezTo>
                <a:close/>
                <a:moveTo>
                  <a:pt x="5056440" y="729546"/>
                </a:moveTo>
                <a:lnTo>
                  <a:pt x="5039777" y="741457"/>
                </a:lnTo>
                <a:cubicBezTo>
                  <a:pt x="5045535" y="747887"/>
                  <a:pt x="5050898" y="754670"/>
                  <a:pt x="5055823" y="761761"/>
                </a:cubicBezTo>
                <a:lnTo>
                  <a:pt x="5079953" y="795580"/>
                </a:lnTo>
                <a:cubicBezTo>
                  <a:pt x="5085063" y="802535"/>
                  <a:pt x="5089723" y="809811"/>
                  <a:pt x="5093901" y="817365"/>
                </a:cubicBezTo>
                <a:lnTo>
                  <a:pt x="5110564" y="805454"/>
                </a:lnTo>
                <a:cubicBezTo>
                  <a:pt x="5104818" y="799030"/>
                  <a:pt x="5099461" y="792272"/>
                  <a:pt x="5094518" y="785212"/>
                </a:cubicBezTo>
                <a:lnTo>
                  <a:pt x="5070388" y="751393"/>
                </a:lnTo>
                <a:cubicBezTo>
                  <a:pt x="5065290" y="744407"/>
                  <a:pt x="5060630" y="737112"/>
                  <a:pt x="5056440" y="729546"/>
                </a:cubicBezTo>
                <a:close/>
                <a:moveTo>
                  <a:pt x="4774097" y="729361"/>
                </a:moveTo>
                <a:cubicBezTo>
                  <a:pt x="4769907" y="736927"/>
                  <a:pt x="4765247" y="744221"/>
                  <a:pt x="4760150" y="751207"/>
                </a:cubicBezTo>
                <a:lnTo>
                  <a:pt x="4736020" y="785027"/>
                </a:lnTo>
                <a:cubicBezTo>
                  <a:pt x="4731076" y="792087"/>
                  <a:pt x="4725719" y="798845"/>
                  <a:pt x="4719974" y="805269"/>
                </a:cubicBezTo>
                <a:lnTo>
                  <a:pt x="4736637" y="817180"/>
                </a:lnTo>
                <a:cubicBezTo>
                  <a:pt x="4740815" y="809626"/>
                  <a:pt x="4745474" y="802350"/>
                  <a:pt x="4750584" y="795395"/>
                </a:cubicBezTo>
                <a:lnTo>
                  <a:pt x="4774714" y="761575"/>
                </a:lnTo>
                <a:cubicBezTo>
                  <a:pt x="4779689" y="754546"/>
                  <a:pt x="4785089" y="747826"/>
                  <a:pt x="4790884" y="741457"/>
                </a:cubicBezTo>
                <a:lnTo>
                  <a:pt x="4790760" y="741271"/>
                </a:lnTo>
                <a:close/>
                <a:moveTo>
                  <a:pt x="5087544" y="700478"/>
                </a:moveTo>
                <a:lnTo>
                  <a:pt x="5066438" y="721585"/>
                </a:lnTo>
                <a:cubicBezTo>
                  <a:pt x="5073245" y="726873"/>
                  <a:pt x="5079719" y="732582"/>
                  <a:pt x="5085816" y="738679"/>
                </a:cubicBezTo>
                <a:lnTo>
                  <a:pt x="5115192" y="768055"/>
                </a:lnTo>
                <a:cubicBezTo>
                  <a:pt x="5121351" y="774097"/>
                  <a:pt x="5127140" y="780509"/>
                  <a:pt x="5132534" y="787249"/>
                </a:cubicBezTo>
                <a:lnTo>
                  <a:pt x="5153702" y="766451"/>
                </a:lnTo>
                <a:cubicBezTo>
                  <a:pt x="5146975" y="761045"/>
                  <a:pt x="5140569" y="755250"/>
                  <a:pt x="5134509" y="749109"/>
                </a:cubicBezTo>
                <a:lnTo>
                  <a:pt x="5104886" y="719671"/>
                </a:lnTo>
                <a:cubicBezTo>
                  <a:pt x="5098696" y="713654"/>
                  <a:pt x="5092901" y="707242"/>
                  <a:pt x="5087544" y="700478"/>
                </a:cubicBezTo>
                <a:close/>
                <a:moveTo>
                  <a:pt x="4742993" y="700478"/>
                </a:moveTo>
                <a:cubicBezTo>
                  <a:pt x="4737636" y="707242"/>
                  <a:pt x="4731841" y="713654"/>
                  <a:pt x="4725652" y="719671"/>
                </a:cubicBezTo>
                <a:lnTo>
                  <a:pt x="4696276" y="749109"/>
                </a:lnTo>
                <a:cubicBezTo>
                  <a:pt x="4690215" y="755250"/>
                  <a:pt x="4683809" y="761045"/>
                  <a:pt x="4677082" y="766451"/>
                </a:cubicBezTo>
                <a:lnTo>
                  <a:pt x="4698127" y="787495"/>
                </a:lnTo>
                <a:cubicBezTo>
                  <a:pt x="4703539" y="780756"/>
                  <a:pt x="4709347" y="774344"/>
                  <a:pt x="4715530" y="768302"/>
                </a:cubicBezTo>
                <a:lnTo>
                  <a:pt x="4744968" y="738679"/>
                </a:lnTo>
                <a:cubicBezTo>
                  <a:pt x="4751028" y="732588"/>
                  <a:pt x="4757459" y="726880"/>
                  <a:pt x="4764223" y="721585"/>
                </a:cubicBezTo>
                <a:lnTo>
                  <a:pt x="4764100" y="721585"/>
                </a:lnTo>
                <a:close/>
                <a:moveTo>
                  <a:pt x="4723121" y="673756"/>
                </a:moveTo>
                <a:cubicBezTo>
                  <a:pt x="4716826" y="679545"/>
                  <a:pt x="4710167" y="684926"/>
                  <a:pt x="4703188" y="689863"/>
                </a:cubicBezTo>
                <a:lnTo>
                  <a:pt x="4669121" y="713994"/>
                </a:lnTo>
                <a:cubicBezTo>
                  <a:pt x="4662252" y="719079"/>
                  <a:pt x="4655081" y="723738"/>
                  <a:pt x="4647645" y="727941"/>
                </a:cubicBezTo>
                <a:lnTo>
                  <a:pt x="4659556" y="744604"/>
                </a:lnTo>
                <a:cubicBezTo>
                  <a:pt x="4665961" y="738840"/>
                  <a:pt x="4672725" y="733483"/>
                  <a:pt x="4679798" y="728558"/>
                </a:cubicBezTo>
                <a:lnTo>
                  <a:pt x="4713185" y="704428"/>
                </a:lnTo>
                <a:cubicBezTo>
                  <a:pt x="4720171" y="699330"/>
                  <a:pt x="4727466" y="694671"/>
                  <a:pt x="4735032" y="690481"/>
                </a:cubicBezTo>
                <a:close/>
                <a:moveTo>
                  <a:pt x="5107416" y="673571"/>
                </a:moveTo>
                <a:lnTo>
                  <a:pt x="5095505" y="690295"/>
                </a:lnTo>
                <a:cubicBezTo>
                  <a:pt x="5103071" y="694486"/>
                  <a:pt x="5110366" y="699145"/>
                  <a:pt x="5117352" y="704243"/>
                </a:cubicBezTo>
                <a:lnTo>
                  <a:pt x="5151172" y="728373"/>
                </a:lnTo>
                <a:cubicBezTo>
                  <a:pt x="5158244" y="733298"/>
                  <a:pt x="5165008" y="738655"/>
                  <a:pt x="5171414" y="744419"/>
                </a:cubicBezTo>
                <a:lnTo>
                  <a:pt x="5183325" y="727756"/>
                </a:lnTo>
                <a:cubicBezTo>
                  <a:pt x="5175783" y="723566"/>
                  <a:pt x="5168507" y="718906"/>
                  <a:pt x="5161540" y="713809"/>
                </a:cubicBezTo>
                <a:lnTo>
                  <a:pt x="5127720" y="689678"/>
                </a:lnTo>
                <a:cubicBezTo>
                  <a:pt x="5120611" y="684754"/>
                  <a:pt x="5113828" y="679372"/>
                  <a:pt x="5107416" y="673571"/>
                </a:cubicBezTo>
                <a:close/>
                <a:moveTo>
                  <a:pt x="5121610" y="648145"/>
                </a:moveTo>
                <a:lnTo>
                  <a:pt x="5116673" y="658451"/>
                </a:lnTo>
                <a:cubicBezTo>
                  <a:pt x="5124770" y="661456"/>
                  <a:pt x="5132663" y="664980"/>
                  <a:pt x="5140310" y="669004"/>
                </a:cubicBezTo>
                <a:lnTo>
                  <a:pt x="5177338" y="687518"/>
                </a:lnTo>
                <a:cubicBezTo>
                  <a:pt x="5185090" y="691369"/>
                  <a:pt x="5192594" y="695695"/>
                  <a:pt x="5199802" y="700478"/>
                </a:cubicBezTo>
                <a:lnTo>
                  <a:pt x="5204863" y="690481"/>
                </a:lnTo>
                <a:cubicBezTo>
                  <a:pt x="5196778" y="687450"/>
                  <a:pt x="5188885" y="683927"/>
                  <a:pt x="5181226" y="679927"/>
                </a:cubicBezTo>
                <a:lnTo>
                  <a:pt x="5144013" y="661043"/>
                </a:lnTo>
                <a:cubicBezTo>
                  <a:pt x="5136261" y="657254"/>
                  <a:pt x="5128782" y="652940"/>
                  <a:pt x="5121610" y="648145"/>
                </a:cubicBezTo>
                <a:close/>
                <a:moveTo>
                  <a:pt x="4709359" y="648145"/>
                </a:moveTo>
                <a:cubicBezTo>
                  <a:pt x="4702182" y="652927"/>
                  <a:pt x="4694696" y="657241"/>
                  <a:pt x="4686957" y="661043"/>
                </a:cubicBezTo>
                <a:lnTo>
                  <a:pt x="4649928" y="679927"/>
                </a:lnTo>
                <a:cubicBezTo>
                  <a:pt x="4642269" y="683927"/>
                  <a:pt x="4634376" y="687450"/>
                  <a:pt x="4626292" y="690481"/>
                </a:cubicBezTo>
                <a:lnTo>
                  <a:pt x="4631352" y="700478"/>
                </a:lnTo>
                <a:cubicBezTo>
                  <a:pt x="4638560" y="695695"/>
                  <a:pt x="4646065" y="691369"/>
                  <a:pt x="4653816" y="687518"/>
                </a:cubicBezTo>
                <a:lnTo>
                  <a:pt x="4690474" y="668695"/>
                </a:lnTo>
                <a:cubicBezTo>
                  <a:pt x="4698127" y="664777"/>
                  <a:pt x="4706020" y="661358"/>
                  <a:pt x="4714111" y="658451"/>
                </a:cubicBezTo>
                <a:close/>
                <a:moveTo>
                  <a:pt x="5134509" y="614819"/>
                </a:moveTo>
                <a:lnTo>
                  <a:pt x="5131053" y="625434"/>
                </a:lnTo>
                <a:cubicBezTo>
                  <a:pt x="5139520" y="627143"/>
                  <a:pt x="5147870" y="629390"/>
                  <a:pt x="5156047" y="632161"/>
                </a:cubicBezTo>
                <a:lnTo>
                  <a:pt x="5195606" y="644997"/>
                </a:lnTo>
                <a:cubicBezTo>
                  <a:pt x="5203832" y="647583"/>
                  <a:pt x="5211892" y="650675"/>
                  <a:pt x="5219736" y="654254"/>
                </a:cubicBezTo>
                <a:lnTo>
                  <a:pt x="5223192" y="643578"/>
                </a:lnTo>
                <a:cubicBezTo>
                  <a:pt x="5214830" y="641850"/>
                  <a:pt x="5206585" y="639603"/>
                  <a:pt x="5198506" y="636851"/>
                </a:cubicBezTo>
                <a:lnTo>
                  <a:pt x="5158701" y="624014"/>
                </a:lnTo>
                <a:cubicBezTo>
                  <a:pt x="5150456" y="621447"/>
                  <a:pt x="5142377" y="618374"/>
                  <a:pt x="5134509" y="614819"/>
                </a:cubicBezTo>
                <a:close/>
                <a:moveTo>
                  <a:pt x="4696152" y="614695"/>
                </a:moveTo>
                <a:cubicBezTo>
                  <a:pt x="4688284" y="618250"/>
                  <a:pt x="4680205" y="621324"/>
                  <a:pt x="4671960" y="623891"/>
                </a:cubicBezTo>
                <a:lnTo>
                  <a:pt x="4632463" y="636727"/>
                </a:lnTo>
                <a:cubicBezTo>
                  <a:pt x="4624280" y="639492"/>
                  <a:pt x="4615930" y="641739"/>
                  <a:pt x="4607469" y="643454"/>
                </a:cubicBezTo>
                <a:lnTo>
                  <a:pt x="4610925" y="654131"/>
                </a:lnTo>
                <a:cubicBezTo>
                  <a:pt x="4618849" y="650545"/>
                  <a:pt x="4626995" y="647453"/>
                  <a:pt x="4635302" y="644874"/>
                </a:cubicBezTo>
                <a:lnTo>
                  <a:pt x="4674614" y="632037"/>
                </a:lnTo>
                <a:cubicBezTo>
                  <a:pt x="4682791" y="629266"/>
                  <a:pt x="4691141" y="627020"/>
                  <a:pt x="4699608" y="625310"/>
                </a:cubicBezTo>
                <a:close/>
                <a:moveTo>
                  <a:pt x="5142532" y="577050"/>
                </a:moveTo>
                <a:lnTo>
                  <a:pt x="5139137" y="597292"/>
                </a:lnTo>
                <a:cubicBezTo>
                  <a:pt x="5147771" y="597736"/>
                  <a:pt x="5156362" y="598730"/>
                  <a:pt x="5164872" y="600254"/>
                </a:cubicBezTo>
                <a:lnTo>
                  <a:pt x="5205850" y="607105"/>
                </a:lnTo>
                <a:cubicBezTo>
                  <a:pt x="5214392" y="608431"/>
                  <a:pt x="5222840" y="610289"/>
                  <a:pt x="5231153" y="612659"/>
                </a:cubicBezTo>
                <a:lnTo>
                  <a:pt x="5234486" y="592478"/>
                </a:lnTo>
                <a:cubicBezTo>
                  <a:pt x="5225877" y="591997"/>
                  <a:pt x="5217305" y="591009"/>
                  <a:pt x="5208813" y="589516"/>
                </a:cubicBezTo>
                <a:lnTo>
                  <a:pt x="5167834" y="582604"/>
                </a:lnTo>
                <a:cubicBezTo>
                  <a:pt x="5159287" y="581308"/>
                  <a:pt x="5150838" y="579450"/>
                  <a:pt x="5142532" y="577050"/>
                </a:cubicBezTo>
                <a:close/>
                <a:moveTo>
                  <a:pt x="4688129" y="576926"/>
                </a:moveTo>
                <a:cubicBezTo>
                  <a:pt x="4679822" y="579327"/>
                  <a:pt x="4671374" y="581185"/>
                  <a:pt x="4662826" y="582481"/>
                </a:cubicBezTo>
                <a:lnTo>
                  <a:pt x="4621848" y="589393"/>
                </a:lnTo>
                <a:cubicBezTo>
                  <a:pt x="4613338" y="590886"/>
                  <a:pt x="4604741" y="591880"/>
                  <a:pt x="4596113" y="592355"/>
                </a:cubicBezTo>
                <a:lnTo>
                  <a:pt x="4599508" y="612535"/>
                </a:lnTo>
                <a:cubicBezTo>
                  <a:pt x="4607820" y="610166"/>
                  <a:pt x="4616269" y="608308"/>
                  <a:pt x="4624810" y="606981"/>
                </a:cubicBezTo>
                <a:lnTo>
                  <a:pt x="4665789" y="600131"/>
                </a:lnTo>
                <a:cubicBezTo>
                  <a:pt x="4674274" y="598607"/>
                  <a:pt x="4682853" y="597619"/>
                  <a:pt x="4691462" y="597169"/>
                </a:cubicBezTo>
                <a:close/>
                <a:moveTo>
                  <a:pt x="5237263" y="534405"/>
                </a:moveTo>
                <a:cubicBezTo>
                  <a:pt x="5228679" y="535368"/>
                  <a:pt x="5220045" y="535800"/>
                  <a:pt x="5211405" y="535701"/>
                </a:cubicBezTo>
                <a:lnTo>
                  <a:pt x="5169871" y="535825"/>
                </a:lnTo>
                <a:cubicBezTo>
                  <a:pt x="5161231" y="535923"/>
                  <a:pt x="5152597" y="535491"/>
                  <a:pt x="5144013" y="534529"/>
                </a:cubicBezTo>
                <a:lnTo>
                  <a:pt x="5144013" y="564337"/>
                </a:lnTo>
                <a:cubicBezTo>
                  <a:pt x="5152597" y="563374"/>
                  <a:pt x="5161231" y="562942"/>
                  <a:pt x="5169871" y="563041"/>
                </a:cubicBezTo>
                <a:lnTo>
                  <a:pt x="5211405" y="563041"/>
                </a:lnTo>
                <a:cubicBezTo>
                  <a:pt x="5220045" y="562942"/>
                  <a:pt x="5228679" y="563374"/>
                  <a:pt x="5237263" y="564337"/>
                </a:cubicBezTo>
                <a:close/>
                <a:moveTo>
                  <a:pt x="4593398" y="534405"/>
                </a:moveTo>
                <a:lnTo>
                  <a:pt x="4593398" y="564213"/>
                </a:lnTo>
                <a:cubicBezTo>
                  <a:pt x="4601982" y="563250"/>
                  <a:pt x="4610616" y="562818"/>
                  <a:pt x="4619256" y="562917"/>
                </a:cubicBezTo>
                <a:lnTo>
                  <a:pt x="4660790" y="562917"/>
                </a:lnTo>
                <a:cubicBezTo>
                  <a:pt x="4669430" y="562818"/>
                  <a:pt x="4678064" y="563250"/>
                  <a:pt x="4686648" y="564213"/>
                </a:cubicBezTo>
                <a:lnTo>
                  <a:pt x="4686648" y="534405"/>
                </a:lnTo>
                <a:cubicBezTo>
                  <a:pt x="4678064" y="535368"/>
                  <a:pt x="4669430" y="535800"/>
                  <a:pt x="4660790" y="535701"/>
                </a:cubicBezTo>
                <a:lnTo>
                  <a:pt x="4619256" y="535701"/>
                </a:lnTo>
                <a:cubicBezTo>
                  <a:pt x="4610616" y="535800"/>
                  <a:pt x="4601982" y="535368"/>
                  <a:pt x="4593398" y="534405"/>
                </a:cubicBezTo>
                <a:close/>
                <a:moveTo>
                  <a:pt x="4599508" y="486268"/>
                </a:moveTo>
                <a:lnTo>
                  <a:pt x="4596113" y="506449"/>
                </a:lnTo>
                <a:cubicBezTo>
                  <a:pt x="4604747" y="506893"/>
                  <a:pt x="4613338" y="507887"/>
                  <a:pt x="4621848" y="509411"/>
                </a:cubicBezTo>
                <a:lnTo>
                  <a:pt x="4662826" y="516076"/>
                </a:lnTo>
                <a:cubicBezTo>
                  <a:pt x="4671361" y="517434"/>
                  <a:pt x="4679810" y="519291"/>
                  <a:pt x="4688129" y="521630"/>
                </a:cubicBezTo>
                <a:lnTo>
                  <a:pt x="4691462" y="501450"/>
                </a:lnTo>
                <a:cubicBezTo>
                  <a:pt x="4682853" y="500999"/>
                  <a:pt x="4674274" y="500012"/>
                  <a:pt x="4665789" y="498487"/>
                </a:cubicBezTo>
                <a:lnTo>
                  <a:pt x="4624810" y="491822"/>
                </a:lnTo>
                <a:cubicBezTo>
                  <a:pt x="4616275" y="490465"/>
                  <a:pt x="4607827" y="488607"/>
                  <a:pt x="4599508" y="486268"/>
                </a:cubicBezTo>
                <a:close/>
                <a:moveTo>
                  <a:pt x="5231585" y="486083"/>
                </a:moveTo>
                <a:cubicBezTo>
                  <a:pt x="5223266" y="488422"/>
                  <a:pt x="5214817" y="490279"/>
                  <a:pt x="5206282" y="491637"/>
                </a:cubicBezTo>
                <a:lnTo>
                  <a:pt x="5165304" y="498487"/>
                </a:lnTo>
                <a:cubicBezTo>
                  <a:pt x="5156794" y="500012"/>
                  <a:pt x="5148203" y="501005"/>
                  <a:pt x="5139569" y="501450"/>
                </a:cubicBezTo>
                <a:lnTo>
                  <a:pt x="5142964" y="521630"/>
                </a:lnTo>
                <a:cubicBezTo>
                  <a:pt x="5151283" y="519291"/>
                  <a:pt x="5159731" y="517434"/>
                  <a:pt x="5168266" y="516076"/>
                </a:cubicBezTo>
                <a:lnTo>
                  <a:pt x="5209245" y="509226"/>
                </a:lnTo>
                <a:cubicBezTo>
                  <a:pt x="5217730" y="507701"/>
                  <a:pt x="5226309" y="506714"/>
                  <a:pt x="5234918" y="506263"/>
                </a:cubicBezTo>
                <a:close/>
                <a:moveTo>
                  <a:pt x="5219551" y="444487"/>
                </a:moveTo>
                <a:cubicBezTo>
                  <a:pt x="5211707" y="448067"/>
                  <a:pt x="5203647" y="451159"/>
                  <a:pt x="5195421" y="453745"/>
                </a:cubicBezTo>
                <a:lnTo>
                  <a:pt x="5156479" y="466581"/>
                </a:lnTo>
                <a:cubicBezTo>
                  <a:pt x="5148197" y="469364"/>
                  <a:pt x="5139748" y="471611"/>
                  <a:pt x="5131176" y="473308"/>
                </a:cubicBezTo>
                <a:lnTo>
                  <a:pt x="5134632" y="483923"/>
                </a:lnTo>
                <a:cubicBezTo>
                  <a:pt x="5142501" y="480343"/>
                  <a:pt x="5150579" y="477252"/>
                  <a:pt x="5158824" y="474666"/>
                </a:cubicBezTo>
                <a:lnTo>
                  <a:pt x="5198321" y="461829"/>
                </a:lnTo>
                <a:cubicBezTo>
                  <a:pt x="5206412" y="459108"/>
                  <a:pt x="5214657" y="456861"/>
                  <a:pt x="5223007" y="455102"/>
                </a:cubicBezTo>
                <a:close/>
                <a:moveTo>
                  <a:pt x="4611172" y="444487"/>
                </a:moveTo>
                <a:lnTo>
                  <a:pt x="4607716" y="455102"/>
                </a:lnTo>
                <a:cubicBezTo>
                  <a:pt x="4616170" y="456849"/>
                  <a:pt x="4624520" y="459095"/>
                  <a:pt x="4632710" y="461829"/>
                </a:cubicBezTo>
                <a:lnTo>
                  <a:pt x="4671960" y="474666"/>
                </a:lnTo>
                <a:cubicBezTo>
                  <a:pt x="4680205" y="477252"/>
                  <a:pt x="4688284" y="480343"/>
                  <a:pt x="4696152" y="483923"/>
                </a:cubicBezTo>
                <a:lnTo>
                  <a:pt x="4699608" y="473308"/>
                </a:lnTo>
                <a:cubicBezTo>
                  <a:pt x="4691141" y="471599"/>
                  <a:pt x="4682791" y="469352"/>
                  <a:pt x="4674614" y="466581"/>
                </a:cubicBezTo>
                <a:lnTo>
                  <a:pt x="4635302" y="453745"/>
                </a:lnTo>
                <a:cubicBezTo>
                  <a:pt x="4627075" y="451159"/>
                  <a:pt x="4619015" y="448067"/>
                  <a:pt x="4611172" y="444487"/>
                </a:cubicBezTo>
                <a:close/>
                <a:moveTo>
                  <a:pt x="4941960" y="425418"/>
                </a:moveTo>
                <a:cubicBezTo>
                  <a:pt x="4944700" y="449511"/>
                  <a:pt x="4945934" y="473746"/>
                  <a:pt x="4945663" y="497994"/>
                </a:cubicBezTo>
                <a:lnTo>
                  <a:pt x="4945663" y="600871"/>
                </a:lnTo>
                <a:cubicBezTo>
                  <a:pt x="4945922" y="625033"/>
                  <a:pt x="4944688" y="649188"/>
                  <a:pt x="4941960" y="673201"/>
                </a:cubicBezTo>
                <a:lnTo>
                  <a:pt x="4999416" y="673201"/>
                </a:lnTo>
                <a:cubicBezTo>
                  <a:pt x="4996688" y="649188"/>
                  <a:pt x="4995454" y="625033"/>
                  <a:pt x="4995713" y="600871"/>
                </a:cubicBezTo>
                <a:lnTo>
                  <a:pt x="4995713" y="497994"/>
                </a:lnTo>
                <a:cubicBezTo>
                  <a:pt x="4995442" y="473746"/>
                  <a:pt x="4996676" y="449511"/>
                  <a:pt x="4999416" y="425418"/>
                </a:cubicBezTo>
                <a:close/>
                <a:moveTo>
                  <a:pt x="4831492" y="425418"/>
                </a:moveTo>
                <a:cubicBezTo>
                  <a:pt x="4834232" y="449511"/>
                  <a:pt x="4835466" y="473746"/>
                  <a:pt x="4835194" y="497994"/>
                </a:cubicBezTo>
                <a:lnTo>
                  <a:pt x="4835194" y="600871"/>
                </a:lnTo>
                <a:cubicBezTo>
                  <a:pt x="4835454" y="625033"/>
                  <a:pt x="4834219" y="649188"/>
                  <a:pt x="4831492" y="673201"/>
                </a:cubicBezTo>
                <a:lnTo>
                  <a:pt x="4888824" y="673201"/>
                </a:lnTo>
                <a:cubicBezTo>
                  <a:pt x="4886096" y="649188"/>
                  <a:pt x="4884862" y="625033"/>
                  <a:pt x="4885121" y="600871"/>
                </a:cubicBezTo>
                <a:lnTo>
                  <a:pt x="4885121" y="497994"/>
                </a:lnTo>
                <a:cubicBezTo>
                  <a:pt x="4884850" y="473746"/>
                  <a:pt x="4886084" y="449511"/>
                  <a:pt x="4888824" y="425418"/>
                </a:cubicBezTo>
                <a:close/>
                <a:moveTo>
                  <a:pt x="5199741" y="398140"/>
                </a:moveTo>
                <a:cubicBezTo>
                  <a:pt x="5192526" y="402904"/>
                  <a:pt x="5185028" y="407212"/>
                  <a:pt x="5177277" y="411038"/>
                </a:cubicBezTo>
                <a:lnTo>
                  <a:pt x="5140186" y="429923"/>
                </a:lnTo>
                <a:cubicBezTo>
                  <a:pt x="5132571" y="433916"/>
                  <a:pt x="5124721" y="437440"/>
                  <a:pt x="5116673" y="440476"/>
                </a:cubicBezTo>
                <a:lnTo>
                  <a:pt x="5121734" y="450412"/>
                </a:lnTo>
                <a:cubicBezTo>
                  <a:pt x="5128930" y="445660"/>
                  <a:pt x="5136409" y="441352"/>
                  <a:pt x="5144136" y="437514"/>
                </a:cubicBezTo>
                <a:lnTo>
                  <a:pt x="5181165" y="418691"/>
                </a:lnTo>
                <a:cubicBezTo>
                  <a:pt x="5188817" y="414673"/>
                  <a:pt x="5196711" y="411131"/>
                  <a:pt x="5204801" y="408076"/>
                </a:cubicBezTo>
                <a:close/>
                <a:moveTo>
                  <a:pt x="4631044" y="398140"/>
                </a:moveTo>
                <a:lnTo>
                  <a:pt x="4625983" y="408076"/>
                </a:lnTo>
                <a:cubicBezTo>
                  <a:pt x="4634074" y="411131"/>
                  <a:pt x="4641967" y="414673"/>
                  <a:pt x="4649620" y="418691"/>
                </a:cubicBezTo>
                <a:lnTo>
                  <a:pt x="4686957" y="437514"/>
                </a:lnTo>
                <a:cubicBezTo>
                  <a:pt x="4694671" y="441365"/>
                  <a:pt x="4702151" y="445672"/>
                  <a:pt x="4709359" y="450412"/>
                </a:cubicBezTo>
                <a:lnTo>
                  <a:pt x="4714481" y="440476"/>
                </a:lnTo>
                <a:cubicBezTo>
                  <a:pt x="4706397" y="437446"/>
                  <a:pt x="4698503" y="433922"/>
                  <a:pt x="4690845" y="429923"/>
                </a:cubicBezTo>
                <a:lnTo>
                  <a:pt x="4653816" y="411038"/>
                </a:lnTo>
                <a:cubicBezTo>
                  <a:pt x="4645960" y="407218"/>
                  <a:pt x="4638357" y="402911"/>
                  <a:pt x="4631044" y="398140"/>
                </a:cubicBezTo>
                <a:close/>
                <a:moveTo>
                  <a:pt x="5171537" y="354014"/>
                </a:moveTo>
                <a:cubicBezTo>
                  <a:pt x="5165113" y="359760"/>
                  <a:pt x="5158355" y="365117"/>
                  <a:pt x="5151295" y="370060"/>
                </a:cubicBezTo>
                <a:lnTo>
                  <a:pt x="5117476" y="394190"/>
                </a:lnTo>
                <a:cubicBezTo>
                  <a:pt x="5110489" y="399288"/>
                  <a:pt x="5103195" y="403947"/>
                  <a:pt x="5095629" y="408138"/>
                </a:cubicBezTo>
                <a:lnTo>
                  <a:pt x="5107540" y="424801"/>
                </a:lnTo>
                <a:cubicBezTo>
                  <a:pt x="5113970" y="419043"/>
                  <a:pt x="5120753" y="413680"/>
                  <a:pt x="5127844" y="408755"/>
                </a:cubicBezTo>
                <a:lnTo>
                  <a:pt x="5161663" y="384625"/>
                </a:lnTo>
                <a:cubicBezTo>
                  <a:pt x="5168631" y="379527"/>
                  <a:pt x="5175907" y="374868"/>
                  <a:pt x="5183448" y="370677"/>
                </a:cubicBezTo>
                <a:close/>
                <a:moveTo>
                  <a:pt x="4659124" y="354014"/>
                </a:moveTo>
                <a:lnTo>
                  <a:pt x="4647645" y="370677"/>
                </a:lnTo>
                <a:cubicBezTo>
                  <a:pt x="4655186" y="374868"/>
                  <a:pt x="4662462" y="379527"/>
                  <a:pt x="4669430" y="384625"/>
                </a:cubicBezTo>
                <a:lnTo>
                  <a:pt x="4702817" y="408755"/>
                </a:lnTo>
                <a:cubicBezTo>
                  <a:pt x="4709908" y="413680"/>
                  <a:pt x="4716691" y="419043"/>
                  <a:pt x="4723121" y="424801"/>
                </a:cubicBezTo>
                <a:lnTo>
                  <a:pt x="4735032" y="408138"/>
                </a:lnTo>
                <a:cubicBezTo>
                  <a:pt x="4727466" y="403947"/>
                  <a:pt x="4720171" y="399288"/>
                  <a:pt x="4713185" y="394190"/>
                </a:cubicBezTo>
                <a:lnTo>
                  <a:pt x="4679366" y="370060"/>
                </a:lnTo>
                <a:cubicBezTo>
                  <a:pt x="4672306" y="365117"/>
                  <a:pt x="4665548" y="359760"/>
                  <a:pt x="4659124" y="354014"/>
                </a:cubicBezTo>
                <a:close/>
                <a:moveTo>
                  <a:pt x="5132657" y="311061"/>
                </a:moveTo>
                <a:cubicBezTo>
                  <a:pt x="5127282" y="317831"/>
                  <a:pt x="5121493" y="324268"/>
                  <a:pt x="5115316" y="330316"/>
                </a:cubicBezTo>
                <a:lnTo>
                  <a:pt x="5085816" y="359692"/>
                </a:lnTo>
                <a:cubicBezTo>
                  <a:pt x="5079768" y="365870"/>
                  <a:pt x="5073331" y="371658"/>
                  <a:pt x="5066561" y="377034"/>
                </a:cubicBezTo>
                <a:lnTo>
                  <a:pt x="5087668" y="398078"/>
                </a:lnTo>
                <a:cubicBezTo>
                  <a:pt x="5093061" y="391339"/>
                  <a:pt x="5098850" y="384927"/>
                  <a:pt x="5105009" y="378885"/>
                </a:cubicBezTo>
                <a:lnTo>
                  <a:pt x="5134385" y="349509"/>
                </a:lnTo>
                <a:cubicBezTo>
                  <a:pt x="5140470" y="343344"/>
                  <a:pt x="5146919" y="337555"/>
                  <a:pt x="5153702" y="332167"/>
                </a:cubicBezTo>
                <a:close/>
                <a:moveTo>
                  <a:pt x="4698189" y="311061"/>
                </a:moveTo>
                <a:lnTo>
                  <a:pt x="4677144" y="332167"/>
                </a:lnTo>
                <a:cubicBezTo>
                  <a:pt x="4683883" y="337561"/>
                  <a:pt x="4690295" y="343350"/>
                  <a:pt x="4696337" y="349509"/>
                </a:cubicBezTo>
                <a:lnTo>
                  <a:pt x="4725775" y="378885"/>
                </a:lnTo>
                <a:cubicBezTo>
                  <a:pt x="4731934" y="384927"/>
                  <a:pt x="4737723" y="391339"/>
                  <a:pt x="4743117" y="398078"/>
                </a:cubicBezTo>
                <a:lnTo>
                  <a:pt x="4764223" y="377034"/>
                </a:lnTo>
                <a:cubicBezTo>
                  <a:pt x="4757453" y="371658"/>
                  <a:pt x="4751016" y="365870"/>
                  <a:pt x="4744968" y="359692"/>
                </a:cubicBezTo>
                <a:lnTo>
                  <a:pt x="4715530" y="330316"/>
                </a:lnTo>
                <a:cubicBezTo>
                  <a:pt x="4709353" y="324268"/>
                  <a:pt x="4703564" y="317831"/>
                  <a:pt x="4698189" y="311061"/>
                </a:cubicBezTo>
                <a:close/>
                <a:moveTo>
                  <a:pt x="5093839" y="281253"/>
                </a:moveTo>
                <a:cubicBezTo>
                  <a:pt x="5089630" y="288788"/>
                  <a:pt x="5084977" y="296065"/>
                  <a:pt x="5079892" y="303038"/>
                </a:cubicBezTo>
                <a:lnTo>
                  <a:pt x="5055761" y="336858"/>
                </a:lnTo>
                <a:cubicBezTo>
                  <a:pt x="5050892" y="343943"/>
                  <a:pt x="5045597" y="350725"/>
                  <a:pt x="5039901" y="357162"/>
                </a:cubicBezTo>
                <a:lnTo>
                  <a:pt x="5056564" y="369011"/>
                </a:lnTo>
                <a:cubicBezTo>
                  <a:pt x="5060772" y="361476"/>
                  <a:pt x="5065426" y="354199"/>
                  <a:pt x="5070511" y="347226"/>
                </a:cubicBezTo>
                <a:lnTo>
                  <a:pt x="5094641" y="313406"/>
                </a:lnTo>
                <a:cubicBezTo>
                  <a:pt x="5099511" y="306322"/>
                  <a:pt x="5104806" y="299539"/>
                  <a:pt x="5110502" y="293102"/>
                </a:cubicBezTo>
                <a:close/>
                <a:moveTo>
                  <a:pt x="4736760" y="281253"/>
                </a:moveTo>
                <a:lnTo>
                  <a:pt x="4720097" y="293102"/>
                </a:lnTo>
                <a:cubicBezTo>
                  <a:pt x="4725855" y="299533"/>
                  <a:pt x="4731218" y="306315"/>
                  <a:pt x="4736143" y="313406"/>
                </a:cubicBezTo>
                <a:lnTo>
                  <a:pt x="4760273" y="347226"/>
                </a:lnTo>
                <a:cubicBezTo>
                  <a:pt x="4765358" y="354199"/>
                  <a:pt x="4770012" y="361476"/>
                  <a:pt x="4774221" y="369011"/>
                </a:cubicBezTo>
                <a:lnTo>
                  <a:pt x="4790884" y="357162"/>
                </a:lnTo>
                <a:cubicBezTo>
                  <a:pt x="4785126" y="350731"/>
                  <a:pt x="4779763" y="343949"/>
                  <a:pt x="4774838" y="336858"/>
                </a:cubicBezTo>
                <a:lnTo>
                  <a:pt x="4750708" y="303038"/>
                </a:lnTo>
                <a:cubicBezTo>
                  <a:pt x="4745622" y="296065"/>
                  <a:pt x="4740969" y="288788"/>
                  <a:pt x="4736760" y="281253"/>
                </a:cubicBezTo>
                <a:close/>
                <a:moveTo>
                  <a:pt x="5056132" y="259900"/>
                </a:moveTo>
                <a:cubicBezTo>
                  <a:pt x="5053126" y="267997"/>
                  <a:pt x="5049602" y="275890"/>
                  <a:pt x="5045578" y="283537"/>
                </a:cubicBezTo>
                <a:lnTo>
                  <a:pt x="5027064" y="320565"/>
                </a:lnTo>
                <a:cubicBezTo>
                  <a:pt x="5023201" y="328286"/>
                  <a:pt x="5018875" y="335772"/>
                  <a:pt x="5014104" y="342967"/>
                </a:cubicBezTo>
                <a:lnTo>
                  <a:pt x="5024102" y="348028"/>
                </a:lnTo>
                <a:cubicBezTo>
                  <a:pt x="5027132" y="339943"/>
                  <a:pt x="5030656" y="332050"/>
                  <a:pt x="5034655" y="324391"/>
                </a:cubicBezTo>
                <a:lnTo>
                  <a:pt x="5053169" y="287363"/>
                </a:lnTo>
                <a:cubicBezTo>
                  <a:pt x="5057033" y="279642"/>
                  <a:pt x="5061359" y="272156"/>
                  <a:pt x="5066129" y="264961"/>
                </a:cubicBezTo>
                <a:close/>
                <a:moveTo>
                  <a:pt x="4773974" y="259900"/>
                </a:moveTo>
                <a:lnTo>
                  <a:pt x="4763976" y="264961"/>
                </a:lnTo>
                <a:cubicBezTo>
                  <a:pt x="4768876" y="272138"/>
                  <a:pt x="4773307" y="279618"/>
                  <a:pt x="4777245" y="287363"/>
                </a:cubicBezTo>
                <a:lnTo>
                  <a:pt x="4795759" y="324391"/>
                </a:lnTo>
                <a:cubicBezTo>
                  <a:pt x="4799758" y="332050"/>
                  <a:pt x="4803282" y="339943"/>
                  <a:pt x="4806312" y="348028"/>
                </a:cubicBezTo>
                <a:lnTo>
                  <a:pt x="4816310" y="342967"/>
                </a:lnTo>
                <a:cubicBezTo>
                  <a:pt x="4811539" y="335772"/>
                  <a:pt x="4807213" y="328286"/>
                  <a:pt x="4803350" y="320565"/>
                </a:cubicBezTo>
                <a:lnTo>
                  <a:pt x="4784527" y="283537"/>
                </a:lnTo>
                <a:cubicBezTo>
                  <a:pt x="4780503" y="275890"/>
                  <a:pt x="4776979" y="267997"/>
                  <a:pt x="4773974" y="259900"/>
                </a:cubicBezTo>
                <a:close/>
                <a:moveTo>
                  <a:pt x="5009599" y="241571"/>
                </a:moveTo>
                <a:cubicBezTo>
                  <a:pt x="5007822" y="249921"/>
                  <a:pt x="5005575" y="258160"/>
                  <a:pt x="5002872" y="266257"/>
                </a:cubicBezTo>
                <a:lnTo>
                  <a:pt x="4989974" y="305815"/>
                </a:lnTo>
                <a:cubicBezTo>
                  <a:pt x="4987450" y="314079"/>
                  <a:pt x="4984420" y="322176"/>
                  <a:pt x="4980902" y="330069"/>
                </a:cubicBezTo>
                <a:lnTo>
                  <a:pt x="4991517" y="333463"/>
                </a:lnTo>
                <a:cubicBezTo>
                  <a:pt x="4993195" y="325021"/>
                  <a:pt x="4995398" y="316696"/>
                  <a:pt x="4998120" y="308531"/>
                </a:cubicBezTo>
                <a:lnTo>
                  <a:pt x="4998244" y="308531"/>
                </a:lnTo>
                <a:lnTo>
                  <a:pt x="5011080" y="268972"/>
                </a:lnTo>
                <a:cubicBezTo>
                  <a:pt x="5013635" y="260795"/>
                  <a:pt x="5016684" y="252772"/>
                  <a:pt x="5020214" y="244965"/>
                </a:cubicBezTo>
                <a:close/>
                <a:moveTo>
                  <a:pt x="4821309" y="241386"/>
                </a:moveTo>
                <a:lnTo>
                  <a:pt x="4810570" y="244965"/>
                </a:lnTo>
                <a:cubicBezTo>
                  <a:pt x="4814150" y="252834"/>
                  <a:pt x="4817242" y="260912"/>
                  <a:pt x="4819828" y="269157"/>
                </a:cubicBezTo>
                <a:lnTo>
                  <a:pt x="4832788" y="308531"/>
                </a:lnTo>
                <a:cubicBezTo>
                  <a:pt x="4835540" y="316609"/>
                  <a:pt x="4837786" y="324854"/>
                  <a:pt x="4839514" y="333217"/>
                </a:cubicBezTo>
                <a:lnTo>
                  <a:pt x="4850129" y="329822"/>
                </a:lnTo>
                <a:cubicBezTo>
                  <a:pt x="4846550" y="321966"/>
                  <a:pt x="4843476" y="313881"/>
                  <a:pt x="4840934" y="305630"/>
                </a:cubicBezTo>
                <a:lnTo>
                  <a:pt x="4828036" y="266071"/>
                </a:lnTo>
                <a:cubicBezTo>
                  <a:pt x="4825302" y="257987"/>
                  <a:pt x="4823055" y="249742"/>
                  <a:pt x="4821309" y="241386"/>
                </a:cubicBezTo>
                <a:close/>
                <a:moveTo>
                  <a:pt x="4958561" y="230030"/>
                </a:moveTo>
                <a:cubicBezTo>
                  <a:pt x="4958086" y="238658"/>
                  <a:pt x="4957092" y="247255"/>
                  <a:pt x="4955599" y="255765"/>
                </a:cubicBezTo>
                <a:lnTo>
                  <a:pt x="4948749" y="296743"/>
                </a:lnTo>
                <a:cubicBezTo>
                  <a:pt x="4947397" y="305285"/>
                  <a:pt x="4945521" y="313733"/>
                  <a:pt x="4943133" y="322046"/>
                </a:cubicBezTo>
                <a:lnTo>
                  <a:pt x="4963375" y="325379"/>
                </a:lnTo>
                <a:cubicBezTo>
                  <a:pt x="4963782" y="316770"/>
                  <a:pt x="4964726" y="308198"/>
                  <a:pt x="4966214" y="299706"/>
                </a:cubicBezTo>
                <a:lnTo>
                  <a:pt x="4966337" y="299706"/>
                </a:lnTo>
                <a:lnTo>
                  <a:pt x="4973188" y="258727"/>
                </a:lnTo>
                <a:cubicBezTo>
                  <a:pt x="4974545" y="250192"/>
                  <a:pt x="4976403" y="241744"/>
                  <a:pt x="4978742" y="233425"/>
                </a:cubicBezTo>
                <a:close/>
                <a:moveTo>
                  <a:pt x="4872346" y="229845"/>
                </a:moveTo>
                <a:lnTo>
                  <a:pt x="4852166" y="233239"/>
                </a:lnTo>
                <a:cubicBezTo>
                  <a:pt x="4854505" y="241559"/>
                  <a:pt x="4856362" y="250007"/>
                  <a:pt x="4857720" y="258542"/>
                </a:cubicBezTo>
                <a:lnTo>
                  <a:pt x="4864694" y="299706"/>
                </a:lnTo>
                <a:cubicBezTo>
                  <a:pt x="4866169" y="308136"/>
                  <a:pt x="4867119" y="316646"/>
                  <a:pt x="4867533" y="325194"/>
                </a:cubicBezTo>
                <a:lnTo>
                  <a:pt x="4887775" y="321861"/>
                </a:lnTo>
                <a:cubicBezTo>
                  <a:pt x="4885387" y="313548"/>
                  <a:pt x="4883511" y="305100"/>
                  <a:pt x="4882159" y="296558"/>
                </a:cubicBezTo>
                <a:lnTo>
                  <a:pt x="4875309" y="255580"/>
                </a:lnTo>
                <a:cubicBezTo>
                  <a:pt x="4873815" y="247070"/>
                  <a:pt x="4872822" y="238473"/>
                  <a:pt x="4872346" y="229845"/>
                </a:cubicBezTo>
                <a:close/>
                <a:moveTo>
                  <a:pt x="4900673" y="227315"/>
                </a:moveTo>
                <a:cubicBezTo>
                  <a:pt x="4901636" y="235899"/>
                  <a:pt x="4902068" y="244533"/>
                  <a:pt x="4901969" y="253173"/>
                </a:cubicBezTo>
                <a:lnTo>
                  <a:pt x="4901969" y="294707"/>
                </a:lnTo>
                <a:cubicBezTo>
                  <a:pt x="4902068" y="303347"/>
                  <a:pt x="4901636" y="311981"/>
                  <a:pt x="4900673" y="320565"/>
                </a:cubicBezTo>
                <a:lnTo>
                  <a:pt x="4930296" y="320565"/>
                </a:lnTo>
                <a:cubicBezTo>
                  <a:pt x="4929333" y="311981"/>
                  <a:pt x="4928901" y="303347"/>
                  <a:pt x="4929000" y="294707"/>
                </a:cubicBezTo>
                <a:lnTo>
                  <a:pt x="4929000" y="253173"/>
                </a:lnTo>
                <a:cubicBezTo>
                  <a:pt x="4928901" y="244533"/>
                  <a:pt x="4929333" y="235899"/>
                  <a:pt x="4930296" y="227315"/>
                </a:cubicBezTo>
                <a:close/>
                <a:moveTo>
                  <a:pt x="0" y="0"/>
                </a:moveTo>
                <a:lnTo>
                  <a:pt x="5810247" y="0"/>
                </a:lnTo>
                <a:lnTo>
                  <a:pt x="5810247" y="6577200"/>
                </a:lnTo>
                <a:lnTo>
                  <a:pt x="0" y="6577200"/>
                </a:lnTo>
                <a:close/>
              </a:path>
            </a:pathLst>
          </a:custGeom>
          <a:solidFill>
            <a:schemeClr val="bg1">
              <a:lumMod val="95000"/>
            </a:schemeClr>
          </a:solidFill>
        </p:spPr>
        <p:txBody>
          <a:bodyPr wrap="square" tIns="2880000">
            <a:noAutofit/>
          </a:bodyPr>
          <a:lstStyle>
            <a:lvl1pPr algn="ctr">
              <a:defRPr b="0"/>
            </a:lvl1pPr>
          </a:lstStyle>
          <a:p>
            <a:r>
              <a:rPr lang="en-GB" noProof="0"/>
              <a:t>Click icon to insert a photo</a:t>
            </a:r>
          </a:p>
        </p:txBody>
      </p:sp>
      <p:sp>
        <p:nvSpPr>
          <p:cNvPr id="2" name="Placeholder for Title">
            <a:extLst>
              <a:ext uri="{FF2B5EF4-FFF2-40B4-BE49-F238E27FC236}">
                <a16:creationId xmlns:a16="http://schemas.microsoft.com/office/drawing/2014/main" id="{59C6B9CB-A28B-D7BB-71B2-FCADADD69DEE}"/>
              </a:ext>
            </a:extLst>
          </p:cNvPr>
          <p:cNvSpPr>
            <a:spLocks noGrp="1"/>
          </p:cNvSpPr>
          <p:nvPr>
            <p:ph type="title" hasCustomPrompt="1"/>
          </p:nvPr>
        </p:nvSpPr>
        <p:spPr>
          <a:xfrm>
            <a:off x="438912" y="388620"/>
            <a:ext cx="3918776" cy="580644"/>
          </a:xfrm>
        </p:spPr>
        <p:txBody>
          <a:bodyPr/>
          <a:lstStyle>
            <a:lvl1pPr>
              <a:defRPr>
                <a:solidFill>
                  <a:schemeClr val="accent1"/>
                </a:solidFill>
                <a:latin typeface="Inter 18pt SemiBold" panose="02000503000000020004" pitchFamily="2" charset="0"/>
                <a:ea typeface="Inter 18pt SemiBold" panose="02000503000000020004" pitchFamily="2" charset="0"/>
              </a:defRPr>
            </a:lvl1pPr>
          </a:lstStyle>
          <a:p>
            <a:r>
              <a:rPr lang="en-GB"/>
              <a:t>Title</a:t>
            </a:r>
            <a:br>
              <a:rPr lang="en-GB"/>
            </a:br>
            <a:r>
              <a:rPr lang="en-GB"/>
              <a:t>	</a:t>
            </a:r>
          </a:p>
        </p:txBody>
      </p:sp>
      <p:sp>
        <p:nvSpPr>
          <p:cNvPr id="5" name="Placeholder for Slide Number">
            <a:extLst>
              <a:ext uri="{FF2B5EF4-FFF2-40B4-BE49-F238E27FC236}">
                <a16:creationId xmlns:a16="http://schemas.microsoft.com/office/drawing/2014/main" id="{A7FEC5D5-C559-B075-EBEE-F303C0C53955}"/>
              </a:ext>
            </a:extLst>
          </p:cNvPr>
          <p:cNvSpPr>
            <a:spLocks noGrp="1"/>
          </p:cNvSpPr>
          <p:nvPr>
            <p:ph type="sldNum" sz="quarter" idx="12"/>
          </p:nvPr>
        </p:nvSpPr>
        <p:spPr>
          <a:xfrm>
            <a:off x="8738235" y="0"/>
            <a:ext cx="218242" cy="210600"/>
          </a:xfrm>
          <a:prstGeom prst="rect">
            <a:avLst/>
          </a:prstGeom>
        </p:spPr>
        <p:txBody>
          <a:bodyPr/>
          <a:lstStyle/>
          <a:p>
            <a:fld id="{688FD7E2-5F31-41B6-B10F-6E33F57EE559}" type="slidenum">
              <a:rPr lang="en-GB" smtClean="0"/>
              <a:pPr/>
              <a:t>‹#›</a:t>
            </a:fld>
            <a:endParaRPr lang="en-GB"/>
          </a:p>
        </p:txBody>
      </p:sp>
      <p:sp>
        <p:nvSpPr>
          <p:cNvPr id="3" name="Placeholder for Date">
            <a:extLst>
              <a:ext uri="{FF2B5EF4-FFF2-40B4-BE49-F238E27FC236}">
                <a16:creationId xmlns:a16="http://schemas.microsoft.com/office/drawing/2014/main" id="{6A04358D-0D34-4D23-C0D9-3546FFC9C245}"/>
              </a:ext>
            </a:extLst>
          </p:cNvPr>
          <p:cNvSpPr>
            <a:spLocks noGrp="1"/>
          </p:cNvSpPr>
          <p:nvPr>
            <p:ph type="dt" sz="half" idx="10"/>
          </p:nvPr>
        </p:nvSpPr>
        <p:spPr>
          <a:xfrm>
            <a:off x="7738110" y="0"/>
            <a:ext cx="965358" cy="213300"/>
          </a:xfrm>
          <a:prstGeom prst="rect">
            <a:avLst/>
          </a:prstGeom>
        </p:spPr>
        <p:txBody>
          <a:bodyPr/>
          <a:lstStyle/>
          <a:p>
            <a:fld id="{C7051B8E-AE42-420D-92CF-C335861D3885}" type="datetime1">
              <a:rPr lang="en-GB" smtClean="0"/>
              <a:t>10/11/2025</a:t>
            </a:fld>
            <a:endParaRPr lang="en-GB"/>
          </a:p>
        </p:txBody>
      </p:sp>
      <p:sp>
        <p:nvSpPr>
          <p:cNvPr id="4" name="Placeholder for Footer">
            <a:extLst>
              <a:ext uri="{FF2B5EF4-FFF2-40B4-BE49-F238E27FC236}">
                <a16:creationId xmlns:a16="http://schemas.microsoft.com/office/drawing/2014/main" id="{F82D0782-3EAC-A920-BFA5-5C2AECABC04B}"/>
              </a:ext>
            </a:extLst>
          </p:cNvPr>
          <p:cNvSpPr>
            <a:spLocks noGrp="1"/>
          </p:cNvSpPr>
          <p:nvPr>
            <p:ph type="ftr" sz="quarter" idx="11"/>
          </p:nvPr>
        </p:nvSpPr>
        <p:spPr>
          <a:xfrm>
            <a:off x="4787503" y="0"/>
            <a:ext cx="2902601" cy="210600"/>
          </a:xfrm>
          <a:prstGeom prst="rect">
            <a:avLst/>
          </a:prstGeom>
        </p:spPr>
        <p:txBody>
          <a:bodyPr/>
          <a:lstStyle/>
          <a:p>
            <a:pPr algn="r"/>
            <a:r>
              <a:rPr lang="en-GB"/>
              <a:t>Organisation – Title presentation</a:t>
            </a:r>
          </a:p>
        </p:txBody>
      </p:sp>
      <p:sp>
        <p:nvSpPr>
          <p:cNvPr id="16" name="Google Shape;190;p16">
            <a:extLst>
              <a:ext uri="{FF2B5EF4-FFF2-40B4-BE49-F238E27FC236}">
                <a16:creationId xmlns:a16="http://schemas.microsoft.com/office/drawing/2014/main" id="{EB45B720-AA23-0174-0F7D-6E7A0E7868FE}"/>
              </a:ext>
            </a:extLst>
          </p:cNvPr>
          <p:cNvSpPr txBox="1">
            <a:spLocks noGrp="1"/>
          </p:cNvSpPr>
          <p:nvPr>
            <p:ph type="body" idx="15"/>
          </p:nvPr>
        </p:nvSpPr>
        <p:spPr>
          <a:xfrm>
            <a:off x="438912" y="1177391"/>
            <a:ext cx="3451448" cy="27899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240"/>
              </a:spcBef>
              <a:spcAft>
                <a:spcPts val="0"/>
              </a:spcAft>
              <a:buClr>
                <a:srgbClr val="000000"/>
              </a:buClr>
              <a:buSzPts val="1400"/>
              <a:buFont typeface="Arial"/>
              <a:buNone/>
              <a:defRPr sz="1200" b="1" i="0" u="none" strike="noStrike" cap="none">
                <a:solidFill>
                  <a:schemeClr val="tx1"/>
                </a:solidFill>
                <a:latin typeface="+mn-lt"/>
                <a:ea typeface="Roboto"/>
                <a:cs typeface="Quicksand" panose="020B0604020202020204" charset="0"/>
                <a:sym typeface="Roboto"/>
              </a:defRPr>
            </a:lvl1pPr>
            <a:lvl2pPr marL="914400" marR="0" lvl="1" indent="-228600" algn="l" rtl="0">
              <a:lnSpc>
                <a:spcPct val="100000"/>
              </a:lnSpc>
              <a:spcBef>
                <a:spcPts val="240"/>
              </a:spcBef>
              <a:spcAft>
                <a:spcPts val="0"/>
              </a:spcAft>
              <a:buClr>
                <a:srgbClr val="000000"/>
              </a:buClr>
              <a:buSzPts val="1400"/>
              <a:buFont typeface="Arial"/>
              <a:buNone/>
              <a:defRPr sz="1199"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200"/>
              </a:spcBef>
              <a:spcAft>
                <a:spcPts val="0"/>
              </a:spcAft>
              <a:buClr>
                <a:srgbClr val="000000"/>
              </a:buClr>
              <a:buSzPts val="1400"/>
              <a:buFont typeface="Arial"/>
              <a:buNone/>
              <a:defRPr sz="999"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62670739"/>
      </p:ext>
    </p:extLst>
  </p:cSld>
  <p:clrMapOvr>
    <a:masterClrMapping/>
  </p:clrMapOvr>
  <p:extLst>
    <p:ext uri="{DCECCB84-F9BA-43D5-87BE-67443E8EF086}">
      <p15:sldGuideLst xmlns:p15="http://schemas.microsoft.com/office/powerpoint/2012/main">
        <p15:guide id="39" userDrawn="1">
          <p15:clr>
            <a:srgbClr val="FBAE40"/>
          </p15:clr>
        </p15:guide>
        <p15:guide id="40" pos="7680" userDrawn="1">
          <p15:clr>
            <a:srgbClr val="FBAE40"/>
          </p15:clr>
        </p15:guide>
        <p15:guide id="41" pos="3660" userDrawn="1">
          <p15:clr>
            <a:srgbClr val="FBAE40"/>
          </p15:clr>
        </p15:guide>
        <p15:guide id="42" pos="4020" userDrawn="1">
          <p15:clr>
            <a:srgbClr val="FBAE40"/>
          </p15:clr>
        </p15:guide>
        <p15:guide id="43" orient="horz" userDrawn="1">
          <p15:clr>
            <a:srgbClr val="FBAE40"/>
          </p15:clr>
        </p15:guide>
        <p15:guide id="44" orient="horz" pos="4320" userDrawn="1">
          <p15:clr>
            <a:srgbClr val="FBAE40"/>
          </p15:clr>
        </p15:guide>
        <p15:guide id="45" orient="horz" pos="1080" userDrawn="1">
          <p15:clr>
            <a:srgbClr val="FBAE40"/>
          </p15:clr>
        </p15:guide>
        <p15:guide id="46" orient="horz" pos="731" userDrawn="1">
          <p15:clr>
            <a:srgbClr val="547EB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croll magin bottom">
            <a:extLst>
              <a:ext uri="{FF2B5EF4-FFF2-40B4-BE49-F238E27FC236}">
                <a16:creationId xmlns:a16="http://schemas.microsoft.com/office/drawing/2014/main" id="{18A51069-455E-EF24-EE5D-50436A4442BA}"/>
              </a:ext>
            </a:extLst>
          </p:cNvPr>
          <p:cNvSpPr/>
          <p:nvPr/>
        </p:nvSpPr>
        <p:spPr>
          <a:xfrm>
            <a:off x="0" y="5143500"/>
            <a:ext cx="9144000" cy="2700338"/>
          </a:xfrm>
          <a:prstGeom prst="rect">
            <a:avLst/>
          </a:prstGeom>
          <a:solidFill>
            <a:srgbClr val="000000">
              <a:alpha val="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sp>
        <p:nvSpPr>
          <p:cNvPr id="12" name="Scroll margin top">
            <a:extLst>
              <a:ext uri="{FF2B5EF4-FFF2-40B4-BE49-F238E27FC236}">
                <a16:creationId xmlns:a16="http://schemas.microsoft.com/office/drawing/2014/main" id="{850F5D6B-EB59-17FE-386B-047238BABB20}"/>
              </a:ext>
            </a:extLst>
          </p:cNvPr>
          <p:cNvSpPr/>
          <p:nvPr/>
        </p:nvSpPr>
        <p:spPr>
          <a:xfrm>
            <a:off x="2506" y="-2700338"/>
            <a:ext cx="9144000" cy="2700338"/>
          </a:xfrm>
          <a:prstGeom prst="rect">
            <a:avLst/>
          </a:prstGeom>
          <a:solidFill>
            <a:srgbClr val="000000">
              <a:alpha val="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sp>
        <p:nvSpPr>
          <p:cNvPr id="15" name="Top border">
            <a:extLst>
              <a:ext uri="{FF2B5EF4-FFF2-40B4-BE49-F238E27FC236}">
                <a16:creationId xmlns:a16="http://schemas.microsoft.com/office/drawing/2014/main" id="{BB0C4F81-D513-035E-2D62-FB1A0B9107FC}"/>
              </a:ext>
            </a:extLst>
          </p:cNvPr>
          <p:cNvSpPr/>
          <p:nvPr/>
        </p:nvSpPr>
        <p:spPr>
          <a:xfrm>
            <a:off x="-1" y="0"/>
            <a:ext cx="9138988" cy="2133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sp>
        <p:nvSpPr>
          <p:cNvPr id="17" name="Logo">
            <a:extLst>
              <a:ext uri="{FF2B5EF4-FFF2-40B4-BE49-F238E27FC236}">
                <a16:creationId xmlns:a16="http://schemas.microsoft.com/office/drawing/2014/main" id="{756E7AA7-6A80-8C2D-D159-75582F48D89A}"/>
              </a:ext>
            </a:extLst>
          </p:cNvPr>
          <p:cNvSpPr/>
          <p:nvPr/>
        </p:nvSpPr>
        <p:spPr>
          <a:xfrm>
            <a:off x="8231384" y="381107"/>
            <a:ext cx="482899" cy="482991"/>
          </a:xfrm>
          <a:custGeom>
            <a:avLst/>
            <a:gdLst>
              <a:gd name="connsiteX0" fmla="*/ 56195 w 643865"/>
              <a:gd name="connsiteY0" fmla="*/ 191349 h 643988"/>
              <a:gd name="connsiteX1" fmla="*/ 32558 w 643865"/>
              <a:gd name="connsiteY1" fmla="*/ 180734 h 643988"/>
              <a:gd name="connsiteX2" fmla="*/ 37619 w 643865"/>
              <a:gd name="connsiteY2" fmla="*/ 170798 h 643988"/>
              <a:gd name="connsiteX3" fmla="*/ 60391 w 643865"/>
              <a:gd name="connsiteY3" fmla="*/ 183696 h 643988"/>
              <a:gd name="connsiteX4" fmla="*/ 97420 w 643865"/>
              <a:gd name="connsiteY4" fmla="*/ 202581 h 643988"/>
              <a:gd name="connsiteX5" fmla="*/ 121056 w 643865"/>
              <a:gd name="connsiteY5" fmla="*/ 213134 h 643988"/>
              <a:gd name="connsiteX6" fmla="*/ 115934 w 643865"/>
              <a:gd name="connsiteY6" fmla="*/ 223070 h 643988"/>
              <a:gd name="connsiteX7" fmla="*/ 93532 w 643865"/>
              <a:gd name="connsiteY7" fmla="*/ 210172 h 643988"/>
              <a:gd name="connsiteX8" fmla="*/ 56195 w 643865"/>
              <a:gd name="connsiteY8" fmla="*/ 191349 h 643988"/>
              <a:gd name="connsiteX9" fmla="*/ 78535 w 643865"/>
              <a:gd name="connsiteY9" fmla="*/ 247324 h 643988"/>
              <a:gd name="connsiteX10" fmla="*/ 102727 w 643865"/>
              <a:gd name="connsiteY10" fmla="*/ 256581 h 643988"/>
              <a:gd name="connsiteX11" fmla="*/ 106183 w 643865"/>
              <a:gd name="connsiteY11" fmla="*/ 245966 h 643988"/>
              <a:gd name="connsiteX12" fmla="*/ 81189 w 643865"/>
              <a:gd name="connsiteY12" fmla="*/ 239239 h 643988"/>
              <a:gd name="connsiteX13" fmla="*/ 41877 w 643865"/>
              <a:gd name="connsiteY13" fmla="*/ 226403 h 643988"/>
              <a:gd name="connsiteX14" fmla="*/ 17747 w 643865"/>
              <a:gd name="connsiteY14" fmla="*/ 217145 h 643988"/>
              <a:gd name="connsiteX15" fmla="*/ 14291 w 643865"/>
              <a:gd name="connsiteY15" fmla="*/ 227760 h 643988"/>
              <a:gd name="connsiteX16" fmla="*/ 39285 w 643865"/>
              <a:gd name="connsiteY16" fmla="*/ 234487 h 643988"/>
              <a:gd name="connsiteX17" fmla="*/ 78535 w 643865"/>
              <a:gd name="connsiteY17" fmla="*/ 247324 h 643988"/>
              <a:gd name="connsiteX18" fmla="*/ 109392 w 643865"/>
              <a:gd name="connsiteY18" fmla="*/ 181413 h 643988"/>
              <a:gd name="connsiteX19" fmla="*/ 129696 w 643865"/>
              <a:gd name="connsiteY19" fmla="*/ 197459 h 643988"/>
              <a:gd name="connsiteX20" fmla="*/ 141607 w 643865"/>
              <a:gd name="connsiteY20" fmla="*/ 180796 h 643988"/>
              <a:gd name="connsiteX21" fmla="*/ 119760 w 643865"/>
              <a:gd name="connsiteY21" fmla="*/ 166848 h 643988"/>
              <a:gd name="connsiteX22" fmla="*/ 85941 w 643865"/>
              <a:gd name="connsiteY22" fmla="*/ 142718 h 643988"/>
              <a:gd name="connsiteX23" fmla="*/ 65699 w 643865"/>
              <a:gd name="connsiteY23" fmla="*/ 126672 h 643988"/>
              <a:gd name="connsiteX24" fmla="*/ 54220 w 643865"/>
              <a:gd name="connsiteY24" fmla="*/ 143335 h 643988"/>
              <a:gd name="connsiteX25" fmla="*/ 76005 w 643865"/>
              <a:gd name="connsiteY25" fmla="*/ 157283 h 643988"/>
              <a:gd name="connsiteX26" fmla="*/ 109392 w 643865"/>
              <a:gd name="connsiteY26" fmla="*/ 181413 h 643988"/>
              <a:gd name="connsiteX27" fmla="*/ 119760 w 643865"/>
              <a:gd name="connsiteY27" fmla="*/ 477086 h 643988"/>
              <a:gd name="connsiteX28" fmla="*/ 141607 w 643865"/>
              <a:gd name="connsiteY28" fmla="*/ 463139 h 643988"/>
              <a:gd name="connsiteX29" fmla="*/ 129696 w 643865"/>
              <a:gd name="connsiteY29" fmla="*/ 446414 h 643988"/>
              <a:gd name="connsiteX30" fmla="*/ 109763 w 643865"/>
              <a:gd name="connsiteY30" fmla="*/ 462521 h 643988"/>
              <a:gd name="connsiteX31" fmla="*/ 75696 w 643865"/>
              <a:gd name="connsiteY31" fmla="*/ 486652 h 643988"/>
              <a:gd name="connsiteX32" fmla="*/ 54220 w 643865"/>
              <a:gd name="connsiteY32" fmla="*/ 500599 h 643988"/>
              <a:gd name="connsiteX33" fmla="*/ 66131 w 643865"/>
              <a:gd name="connsiteY33" fmla="*/ 517262 h 643988"/>
              <a:gd name="connsiteX34" fmla="*/ 86373 w 643865"/>
              <a:gd name="connsiteY34" fmla="*/ 501216 h 643988"/>
              <a:gd name="connsiteX35" fmla="*/ 119760 w 643865"/>
              <a:gd name="connsiteY35" fmla="*/ 477086 h 643988"/>
              <a:gd name="connsiteX36" fmla="*/ 170675 w 643865"/>
              <a:gd name="connsiteY36" fmla="*/ 494243 h 643988"/>
              <a:gd name="connsiteX37" fmla="*/ 149568 w 643865"/>
              <a:gd name="connsiteY37" fmla="*/ 473136 h 643988"/>
              <a:gd name="connsiteX38" fmla="*/ 132227 w 643865"/>
              <a:gd name="connsiteY38" fmla="*/ 492329 h 643988"/>
              <a:gd name="connsiteX39" fmla="*/ 102851 w 643865"/>
              <a:gd name="connsiteY39" fmla="*/ 521767 h 643988"/>
              <a:gd name="connsiteX40" fmla="*/ 83657 w 643865"/>
              <a:gd name="connsiteY40" fmla="*/ 539109 h 643988"/>
              <a:gd name="connsiteX41" fmla="*/ 104702 w 643865"/>
              <a:gd name="connsiteY41" fmla="*/ 560153 h 643988"/>
              <a:gd name="connsiteX42" fmla="*/ 122105 w 643865"/>
              <a:gd name="connsiteY42" fmla="*/ 540960 h 643988"/>
              <a:gd name="connsiteX43" fmla="*/ 151543 w 643865"/>
              <a:gd name="connsiteY43" fmla="*/ 511337 h 643988"/>
              <a:gd name="connsiteX44" fmla="*/ 170798 w 643865"/>
              <a:gd name="connsiteY44" fmla="*/ 494243 h 643988"/>
              <a:gd name="connsiteX45" fmla="*/ 170675 w 643865"/>
              <a:gd name="connsiteY45" fmla="*/ 494243 h 643988"/>
              <a:gd name="connsiteX46" fmla="*/ 69401 w 643865"/>
              <a:gd name="connsiteY46" fmla="*/ 288734 h 643988"/>
              <a:gd name="connsiteX47" fmla="*/ 94704 w 643865"/>
              <a:gd name="connsiteY47" fmla="*/ 294288 h 643988"/>
              <a:gd name="connsiteX48" fmla="*/ 98037 w 643865"/>
              <a:gd name="connsiteY48" fmla="*/ 274108 h 643988"/>
              <a:gd name="connsiteX49" fmla="*/ 72364 w 643865"/>
              <a:gd name="connsiteY49" fmla="*/ 271145 h 643988"/>
              <a:gd name="connsiteX50" fmla="*/ 31385 w 643865"/>
              <a:gd name="connsiteY50" fmla="*/ 264480 h 643988"/>
              <a:gd name="connsiteX51" fmla="*/ 6083 w 643865"/>
              <a:gd name="connsiteY51" fmla="*/ 258926 h 643988"/>
              <a:gd name="connsiteX52" fmla="*/ 2688 w 643865"/>
              <a:gd name="connsiteY52" fmla="*/ 279107 h 643988"/>
              <a:gd name="connsiteX53" fmla="*/ 28423 w 643865"/>
              <a:gd name="connsiteY53" fmla="*/ 282069 h 643988"/>
              <a:gd name="connsiteX54" fmla="*/ 69401 w 643865"/>
              <a:gd name="connsiteY54" fmla="*/ 288734 h 643988"/>
              <a:gd name="connsiteX55" fmla="*/ 97049 w 643865"/>
              <a:gd name="connsiteY55" fmla="*/ 441353 h 643988"/>
              <a:gd name="connsiteX56" fmla="*/ 120686 w 643865"/>
              <a:gd name="connsiteY56" fmla="*/ 431109 h 643988"/>
              <a:gd name="connsiteX57" fmla="*/ 115934 w 643865"/>
              <a:gd name="connsiteY57" fmla="*/ 420803 h 643988"/>
              <a:gd name="connsiteX58" fmla="*/ 93532 w 643865"/>
              <a:gd name="connsiteY58" fmla="*/ 433701 h 643988"/>
              <a:gd name="connsiteX59" fmla="*/ 56503 w 643865"/>
              <a:gd name="connsiteY59" fmla="*/ 452585 h 643988"/>
              <a:gd name="connsiteX60" fmla="*/ 32867 w 643865"/>
              <a:gd name="connsiteY60" fmla="*/ 463139 h 643988"/>
              <a:gd name="connsiteX61" fmla="*/ 37927 w 643865"/>
              <a:gd name="connsiteY61" fmla="*/ 473136 h 643988"/>
              <a:gd name="connsiteX62" fmla="*/ 60391 w 643865"/>
              <a:gd name="connsiteY62" fmla="*/ 460176 h 643988"/>
              <a:gd name="connsiteX63" fmla="*/ 97049 w 643865"/>
              <a:gd name="connsiteY63" fmla="*/ 441353 h 643988"/>
              <a:gd name="connsiteX64" fmla="*/ 67365 w 643865"/>
              <a:gd name="connsiteY64" fmla="*/ 335575 h 643988"/>
              <a:gd name="connsiteX65" fmla="*/ 93223 w 643865"/>
              <a:gd name="connsiteY65" fmla="*/ 336871 h 643988"/>
              <a:gd name="connsiteX66" fmla="*/ 93223 w 643865"/>
              <a:gd name="connsiteY66" fmla="*/ 307063 h 643988"/>
              <a:gd name="connsiteX67" fmla="*/ 67365 w 643865"/>
              <a:gd name="connsiteY67" fmla="*/ 308359 h 643988"/>
              <a:gd name="connsiteX68" fmla="*/ 25831 w 643865"/>
              <a:gd name="connsiteY68" fmla="*/ 308359 h 643988"/>
              <a:gd name="connsiteX69" fmla="*/ -27 w 643865"/>
              <a:gd name="connsiteY69" fmla="*/ 307063 h 643988"/>
              <a:gd name="connsiteX70" fmla="*/ -27 w 643865"/>
              <a:gd name="connsiteY70" fmla="*/ 336871 h 643988"/>
              <a:gd name="connsiteX71" fmla="*/ 25831 w 643865"/>
              <a:gd name="connsiteY71" fmla="*/ 335575 h 643988"/>
              <a:gd name="connsiteX72" fmla="*/ 67365 w 643865"/>
              <a:gd name="connsiteY72" fmla="*/ 335575 h 643988"/>
              <a:gd name="connsiteX73" fmla="*/ 166848 w 643865"/>
              <a:gd name="connsiteY73" fmla="*/ 119884 h 643988"/>
              <a:gd name="connsiteX74" fmla="*/ 180796 w 643865"/>
              <a:gd name="connsiteY74" fmla="*/ 141669 h 643988"/>
              <a:gd name="connsiteX75" fmla="*/ 197459 w 643865"/>
              <a:gd name="connsiteY75" fmla="*/ 129820 h 643988"/>
              <a:gd name="connsiteX76" fmla="*/ 181413 w 643865"/>
              <a:gd name="connsiteY76" fmla="*/ 109516 h 643988"/>
              <a:gd name="connsiteX77" fmla="*/ 157283 w 643865"/>
              <a:gd name="connsiteY77" fmla="*/ 75696 h 643988"/>
              <a:gd name="connsiteX78" fmla="*/ 143335 w 643865"/>
              <a:gd name="connsiteY78" fmla="*/ 53911 h 643988"/>
              <a:gd name="connsiteX79" fmla="*/ 126672 w 643865"/>
              <a:gd name="connsiteY79" fmla="*/ 65760 h 643988"/>
              <a:gd name="connsiteX80" fmla="*/ 142718 w 643865"/>
              <a:gd name="connsiteY80" fmla="*/ 86064 h 643988"/>
              <a:gd name="connsiteX81" fmla="*/ 166848 w 643865"/>
              <a:gd name="connsiteY81" fmla="*/ 119884 h 643988"/>
              <a:gd name="connsiteX82" fmla="*/ 81189 w 643865"/>
              <a:gd name="connsiteY82" fmla="*/ 404695 h 643988"/>
              <a:gd name="connsiteX83" fmla="*/ 106183 w 643865"/>
              <a:gd name="connsiteY83" fmla="*/ 397968 h 643988"/>
              <a:gd name="connsiteX84" fmla="*/ 102727 w 643865"/>
              <a:gd name="connsiteY84" fmla="*/ 387353 h 643988"/>
              <a:gd name="connsiteX85" fmla="*/ 78535 w 643865"/>
              <a:gd name="connsiteY85" fmla="*/ 396549 h 643988"/>
              <a:gd name="connsiteX86" fmla="*/ 39038 w 643865"/>
              <a:gd name="connsiteY86" fmla="*/ 409385 h 643988"/>
              <a:gd name="connsiteX87" fmla="*/ 14044 w 643865"/>
              <a:gd name="connsiteY87" fmla="*/ 416112 h 643988"/>
              <a:gd name="connsiteX88" fmla="*/ 17500 w 643865"/>
              <a:gd name="connsiteY88" fmla="*/ 426789 h 643988"/>
              <a:gd name="connsiteX89" fmla="*/ 41877 w 643865"/>
              <a:gd name="connsiteY89" fmla="*/ 417532 h 643988"/>
              <a:gd name="connsiteX90" fmla="*/ 81189 w 643865"/>
              <a:gd name="connsiteY90" fmla="*/ 404695 h 643988"/>
              <a:gd name="connsiteX91" fmla="*/ 72364 w 643865"/>
              <a:gd name="connsiteY91" fmla="*/ 372789 h 643988"/>
              <a:gd name="connsiteX92" fmla="*/ 98037 w 643865"/>
              <a:gd name="connsiteY92" fmla="*/ 369827 h 643988"/>
              <a:gd name="connsiteX93" fmla="*/ 94704 w 643865"/>
              <a:gd name="connsiteY93" fmla="*/ 349584 h 643988"/>
              <a:gd name="connsiteX94" fmla="*/ 69401 w 643865"/>
              <a:gd name="connsiteY94" fmla="*/ 355139 h 643988"/>
              <a:gd name="connsiteX95" fmla="*/ 28423 w 643865"/>
              <a:gd name="connsiteY95" fmla="*/ 362051 h 643988"/>
              <a:gd name="connsiteX96" fmla="*/ 2688 w 643865"/>
              <a:gd name="connsiteY96" fmla="*/ 365013 h 643988"/>
              <a:gd name="connsiteX97" fmla="*/ 6083 w 643865"/>
              <a:gd name="connsiteY97" fmla="*/ 385193 h 643988"/>
              <a:gd name="connsiteX98" fmla="*/ 31385 w 643865"/>
              <a:gd name="connsiteY98" fmla="*/ 379639 h 643988"/>
              <a:gd name="connsiteX99" fmla="*/ 72364 w 643865"/>
              <a:gd name="connsiteY99" fmla="*/ 372789 h 643988"/>
              <a:gd name="connsiteX100" fmla="*/ 132350 w 643865"/>
              <a:gd name="connsiteY100" fmla="*/ 151543 h 643988"/>
              <a:gd name="connsiteX101" fmla="*/ 149692 w 643865"/>
              <a:gd name="connsiteY101" fmla="*/ 170736 h 643988"/>
              <a:gd name="connsiteX102" fmla="*/ 170798 w 643865"/>
              <a:gd name="connsiteY102" fmla="*/ 149692 h 643988"/>
              <a:gd name="connsiteX103" fmla="*/ 151543 w 643865"/>
              <a:gd name="connsiteY103" fmla="*/ 132350 h 643988"/>
              <a:gd name="connsiteX104" fmla="*/ 122105 w 643865"/>
              <a:gd name="connsiteY104" fmla="*/ 102974 h 643988"/>
              <a:gd name="connsiteX105" fmla="*/ 104764 w 643865"/>
              <a:gd name="connsiteY105" fmla="*/ 83719 h 643988"/>
              <a:gd name="connsiteX106" fmla="*/ 83719 w 643865"/>
              <a:gd name="connsiteY106" fmla="*/ 104825 h 643988"/>
              <a:gd name="connsiteX107" fmla="*/ 102912 w 643865"/>
              <a:gd name="connsiteY107" fmla="*/ 122167 h 643988"/>
              <a:gd name="connsiteX108" fmla="*/ 132350 w 643865"/>
              <a:gd name="connsiteY108" fmla="*/ 151543 h 643988"/>
              <a:gd name="connsiteX109" fmla="*/ 524051 w 643865"/>
              <a:gd name="connsiteY109" fmla="*/ 166848 h 643988"/>
              <a:gd name="connsiteX110" fmla="*/ 502204 w 643865"/>
              <a:gd name="connsiteY110" fmla="*/ 180796 h 643988"/>
              <a:gd name="connsiteX111" fmla="*/ 514115 w 643865"/>
              <a:gd name="connsiteY111" fmla="*/ 197459 h 643988"/>
              <a:gd name="connsiteX112" fmla="*/ 534419 w 643865"/>
              <a:gd name="connsiteY112" fmla="*/ 181413 h 643988"/>
              <a:gd name="connsiteX113" fmla="*/ 568238 w 643865"/>
              <a:gd name="connsiteY113" fmla="*/ 157283 h 643988"/>
              <a:gd name="connsiteX114" fmla="*/ 590023 w 643865"/>
              <a:gd name="connsiteY114" fmla="*/ 143335 h 643988"/>
              <a:gd name="connsiteX115" fmla="*/ 578112 w 643865"/>
              <a:gd name="connsiteY115" fmla="*/ 126672 h 643988"/>
              <a:gd name="connsiteX116" fmla="*/ 557870 w 643865"/>
              <a:gd name="connsiteY116" fmla="*/ 142718 h 643988"/>
              <a:gd name="connsiteX117" fmla="*/ 524051 w 643865"/>
              <a:gd name="connsiteY117" fmla="*/ 166848 h 643988"/>
              <a:gd name="connsiteX118" fmla="*/ 473136 w 643865"/>
              <a:gd name="connsiteY118" fmla="*/ 149692 h 643988"/>
              <a:gd name="connsiteX119" fmla="*/ 494243 w 643865"/>
              <a:gd name="connsiteY119" fmla="*/ 170736 h 643988"/>
              <a:gd name="connsiteX120" fmla="*/ 511584 w 643865"/>
              <a:gd name="connsiteY120" fmla="*/ 151543 h 643988"/>
              <a:gd name="connsiteX121" fmla="*/ 540960 w 643865"/>
              <a:gd name="connsiteY121" fmla="*/ 122167 h 643988"/>
              <a:gd name="connsiteX122" fmla="*/ 560277 w 643865"/>
              <a:gd name="connsiteY122" fmla="*/ 104825 h 643988"/>
              <a:gd name="connsiteX123" fmla="*/ 539232 w 643865"/>
              <a:gd name="connsiteY123" fmla="*/ 83719 h 643988"/>
              <a:gd name="connsiteX124" fmla="*/ 521891 w 643865"/>
              <a:gd name="connsiteY124" fmla="*/ 102974 h 643988"/>
              <a:gd name="connsiteX125" fmla="*/ 492391 w 643865"/>
              <a:gd name="connsiteY125" fmla="*/ 132350 h 643988"/>
              <a:gd name="connsiteX126" fmla="*/ 473136 w 643865"/>
              <a:gd name="connsiteY126" fmla="*/ 149692 h 643988"/>
              <a:gd name="connsiteX127" fmla="*/ 571879 w 643865"/>
              <a:gd name="connsiteY127" fmla="*/ 271145 h 643988"/>
              <a:gd name="connsiteX128" fmla="*/ 546144 w 643865"/>
              <a:gd name="connsiteY128" fmla="*/ 274108 h 643988"/>
              <a:gd name="connsiteX129" fmla="*/ 549539 w 643865"/>
              <a:gd name="connsiteY129" fmla="*/ 294288 h 643988"/>
              <a:gd name="connsiteX130" fmla="*/ 574841 w 643865"/>
              <a:gd name="connsiteY130" fmla="*/ 288734 h 643988"/>
              <a:gd name="connsiteX131" fmla="*/ 615820 w 643865"/>
              <a:gd name="connsiteY131" fmla="*/ 281884 h 643988"/>
              <a:gd name="connsiteX132" fmla="*/ 641493 w 643865"/>
              <a:gd name="connsiteY132" fmla="*/ 278921 h 643988"/>
              <a:gd name="connsiteX133" fmla="*/ 638160 w 643865"/>
              <a:gd name="connsiteY133" fmla="*/ 258741 h 643988"/>
              <a:gd name="connsiteX134" fmla="*/ 612857 w 643865"/>
              <a:gd name="connsiteY134" fmla="*/ 264295 h 643988"/>
              <a:gd name="connsiteX135" fmla="*/ 571879 w 643865"/>
              <a:gd name="connsiteY135" fmla="*/ 271145 h 643988"/>
              <a:gd name="connsiteX136" fmla="*/ 563054 w 643865"/>
              <a:gd name="connsiteY136" fmla="*/ 239239 h 643988"/>
              <a:gd name="connsiteX137" fmla="*/ 537751 w 643865"/>
              <a:gd name="connsiteY137" fmla="*/ 245966 h 643988"/>
              <a:gd name="connsiteX138" fmla="*/ 541207 w 643865"/>
              <a:gd name="connsiteY138" fmla="*/ 256581 h 643988"/>
              <a:gd name="connsiteX139" fmla="*/ 565399 w 643865"/>
              <a:gd name="connsiteY139" fmla="*/ 247324 h 643988"/>
              <a:gd name="connsiteX140" fmla="*/ 604896 w 643865"/>
              <a:gd name="connsiteY140" fmla="*/ 234487 h 643988"/>
              <a:gd name="connsiteX141" fmla="*/ 629582 w 643865"/>
              <a:gd name="connsiteY141" fmla="*/ 227760 h 643988"/>
              <a:gd name="connsiteX142" fmla="*/ 626126 w 643865"/>
              <a:gd name="connsiteY142" fmla="*/ 217145 h 643988"/>
              <a:gd name="connsiteX143" fmla="*/ 601996 w 643865"/>
              <a:gd name="connsiteY143" fmla="*/ 226403 h 643988"/>
              <a:gd name="connsiteX144" fmla="*/ 563054 w 643865"/>
              <a:gd name="connsiteY144" fmla="*/ 239239 h 643988"/>
              <a:gd name="connsiteX145" fmla="*/ 446476 w 643865"/>
              <a:gd name="connsiteY145" fmla="*/ 129820 h 643988"/>
              <a:gd name="connsiteX146" fmla="*/ 463139 w 643865"/>
              <a:gd name="connsiteY146" fmla="*/ 141669 h 643988"/>
              <a:gd name="connsiteX147" fmla="*/ 477086 w 643865"/>
              <a:gd name="connsiteY147" fmla="*/ 119884 h 643988"/>
              <a:gd name="connsiteX148" fmla="*/ 501216 w 643865"/>
              <a:gd name="connsiteY148" fmla="*/ 86064 h 643988"/>
              <a:gd name="connsiteX149" fmla="*/ 517077 w 643865"/>
              <a:gd name="connsiteY149" fmla="*/ 65760 h 643988"/>
              <a:gd name="connsiteX150" fmla="*/ 500414 w 643865"/>
              <a:gd name="connsiteY150" fmla="*/ 53911 h 643988"/>
              <a:gd name="connsiteX151" fmla="*/ 486467 w 643865"/>
              <a:gd name="connsiteY151" fmla="*/ 75696 h 643988"/>
              <a:gd name="connsiteX152" fmla="*/ 462336 w 643865"/>
              <a:gd name="connsiteY152" fmla="*/ 109516 h 643988"/>
              <a:gd name="connsiteX153" fmla="*/ 446476 w 643865"/>
              <a:gd name="connsiteY153" fmla="*/ 129820 h 643988"/>
              <a:gd name="connsiteX154" fmla="*/ 430677 w 643865"/>
              <a:gd name="connsiteY154" fmla="*/ 120686 h 643988"/>
              <a:gd name="connsiteX155" fmla="*/ 441230 w 643865"/>
              <a:gd name="connsiteY155" fmla="*/ 97049 h 643988"/>
              <a:gd name="connsiteX156" fmla="*/ 459744 w 643865"/>
              <a:gd name="connsiteY156" fmla="*/ 60021 h 643988"/>
              <a:gd name="connsiteX157" fmla="*/ 472704 w 643865"/>
              <a:gd name="connsiteY157" fmla="*/ 37619 h 643988"/>
              <a:gd name="connsiteX158" fmla="*/ 462707 w 643865"/>
              <a:gd name="connsiteY158" fmla="*/ 32558 h 643988"/>
              <a:gd name="connsiteX159" fmla="*/ 452153 w 643865"/>
              <a:gd name="connsiteY159" fmla="*/ 56195 h 643988"/>
              <a:gd name="connsiteX160" fmla="*/ 433639 w 643865"/>
              <a:gd name="connsiteY160" fmla="*/ 93223 h 643988"/>
              <a:gd name="connsiteX161" fmla="*/ 420679 w 643865"/>
              <a:gd name="connsiteY161" fmla="*/ 115625 h 643988"/>
              <a:gd name="connsiteX162" fmla="*/ 430677 w 643865"/>
              <a:gd name="connsiteY162" fmla="*/ 120686 h 643988"/>
              <a:gd name="connsiteX163" fmla="*/ 202334 w 643865"/>
              <a:gd name="connsiteY163" fmla="*/ 97049 h 643988"/>
              <a:gd name="connsiteX164" fmla="*/ 212887 w 643865"/>
              <a:gd name="connsiteY164" fmla="*/ 120686 h 643988"/>
              <a:gd name="connsiteX165" fmla="*/ 222885 w 643865"/>
              <a:gd name="connsiteY165" fmla="*/ 115625 h 643988"/>
              <a:gd name="connsiteX166" fmla="*/ 209925 w 643865"/>
              <a:gd name="connsiteY166" fmla="*/ 93223 h 643988"/>
              <a:gd name="connsiteX167" fmla="*/ 191102 w 643865"/>
              <a:gd name="connsiteY167" fmla="*/ 56195 h 643988"/>
              <a:gd name="connsiteX168" fmla="*/ 180549 w 643865"/>
              <a:gd name="connsiteY168" fmla="*/ 32558 h 643988"/>
              <a:gd name="connsiteX169" fmla="*/ 170551 w 643865"/>
              <a:gd name="connsiteY169" fmla="*/ 37619 h 643988"/>
              <a:gd name="connsiteX170" fmla="*/ 183820 w 643865"/>
              <a:gd name="connsiteY170" fmla="*/ 60021 h 643988"/>
              <a:gd name="connsiteX171" fmla="*/ 202334 w 643865"/>
              <a:gd name="connsiteY171" fmla="*/ 97049 h 643988"/>
              <a:gd name="connsiteX172" fmla="*/ 239363 w 643865"/>
              <a:gd name="connsiteY172" fmla="*/ 81189 h 643988"/>
              <a:gd name="connsiteX173" fmla="*/ 246089 w 643865"/>
              <a:gd name="connsiteY173" fmla="*/ 105875 h 643988"/>
              <a:gd name="connsiteX174" fmla="*/ 256704 w 643865"/>
              <a:gd name="connsiteY174" fmla="*/ 102480 h 643988"/>
              <a:gd name="connsiteX175" fmla="*/ 247509 w 643865"/>
              <a:gd name="connsiteY175" fmla="*/ 78288 h 643988"/>
              <a:gd name="connsiteX176" fmla="*/ 234611 w 643865"/>
              <a:gd name="connsiteY176" fmla="*/ 38729 h 643988"/>
              <a:gd name="connsiteX177" fmla="*/ 227884 w 643865"/>
              <a:gd name="connsiteY177" fmla="*/ 14044 h 643988"/>
              <a:gd name="connsiteX178" fmla="*/ 217145 w 643865"/>
              <a:gd name="connsiteY178" fmla="*/ 17623 h 643988"/>
              <a:gd name="connsiteX179" fmla="*/ 226403 w 643865"/>
              <a:gd name="connsiteY179" fmla="*/ 41815 h 643988"/>
              <a:gd name="connsiteX180" fmla="*/ 239363 w 643865"/>
              <a:gd name="connsiteY180" fmla="*/ 81189 h 643988"/>
              <a:gd name="connsiteX181" fmla="*/ 271269 w 643865"/>
              <a:gd name="connsiteY181" fmla="*/ 72364 h 643988"/>
              <a:gd name="connsiteX182" fmla="*/ 274108 w 643865"/>
              <a:gd name="connsiteY182" fmla="*/ 97852 h 643988"/>
              <a:gd name="connsiteX183" fmla="*/ 294350 w 643865"/>
              <a:gd name="connsiteY183" fmla="*/ 94519 h 643988"/>
              <a:gd name="connsiteX184" fmla="*/ 288734 w 643865"/>
              <a:gd name="connsiteY184" fmla="*/ 69216 h 643988"/>
              <a:gd name="connsiteX185" fmla="*/ 281884 w 643865"/>
              <a:gd name="connsiteY185" fmla="*/ 28238 h 643988"/>
              <a:gd name="connsiteX186" fmla="*/ 278921 w 643865"/>
              <a:gd name="connsiteY186" fmla="*/ 2503 h 643988"/>
              <a:gd name="connsiteX187" fmla="*/ 258741 w 643865"/>
              <a:gd name="connsiteY187" fmla="*/ 5897 h 643988"/>
              <a:gd name="connsiteX188" fmla="*/ 264295 w 643865"/>
              <a:gd name="connsiteY188" fmla="*/ 31200 h 643988"/>
              <a:gd name="connsiteX189" fmla="*/ 271269 w 643865"/>
              <a:gd name="connsiteY189" fmla="*/ 72364 h 643988"/>
              <a:gd name="connsiteX190" fmla="*/ 372912 w 643865"/>
              <a:gd name="connsiteY190" fmla="*/ 72364 h 643988"/>
              <a:gd name="connsiteX191" fmla="*/ 379763 w 643865"/>
              <a:gd name="connsiteY191" fmla="*/ 31385 h 643988"/>
              <a:gd name="connsiteX192" fmla="*/ 385317 w 643865"/>
              <a:gd name="connsiteY192" fmla="*/ 6083 h 643988"/>
              <a:gd name="connsiteX193" fmla="*/ 365136 w 643865"/>
              <a:gd name="connsiteY193" fmla="*/ 2688 h 643988"/>
              <a:gd name="connsiteX194" fmla="*/ 362174 w 643865"/>
              <a:gd name="connsiteY194" fmla="*/ 28423 h 643988"/>
              <a:gd name="connsiteX195" fmla="*/ 355324 w 643865"/>
              <a:gd name="connsiteY195" fmla="*/ 69401 h 643988"/>
              <a:gd name="connsiteX196" fmla="*/ 349708 w 643865"/>
              <a:gd name="connsiteY196" fmla="*/ 94704 h 643988"/>
              <a:gd name="connsiteX197" fmla="*/ 369950 w 643865"/>
              <a:gd name="connsiteY197" fmla="*/ 98037 h 643988"/>
              <a:gd name="connsiteX198" fmla="*/ 372789 w 643865"/>
              <a:gd name="connsiteY198" fmla="*/ 72364 h 643988"/>
              <a:gd name="connsiteX199" fmla="*/ 372912 w 643865"/>
              <a:gd name="connsiteY199" fmla="*/ 72364 h 643988"/>
              <a:gd name="connsiteX200" fmla="*/ 404819 w 643865"/>
              <a:gd name="connsiteY200" fmla="*/ 81189 h 643988"/>
              <a:gd name="connsiteX201" fmla="*/ 417655 w 643865"/>
              <a:gd name="connsiteY201" fmla="*/ 41630 h 643988"/>
              <a:gd name="connsiteX202" fmla="*/ 426789 w 643865"/>
              <a:gd name="connsiteY202" fmla="*/ 17623 h 643988"/>
              <a:gd name="connsiteX203" fmla="*/ 416174 w 643865"/>
              <a:gd name="connsiteY203" fmla="*/ 14229 h 643988"/>
              <a:gd name="connsiteX204" fmla="*/ 409447 w 643865"/>
              <a:gd name="connsiteY204" fmla="*/ 38915 h 643988"/>
              <a:gd name="connsiteX205" fmla="*/ 396549 w 643865"/>
              <a:gd name="connsiteY205" fmla="*/ 78473 h 643988"/>
              <a:gd name="connsiteX206" fmla="*/ 387477 w 643865"/>
              <a:gd name="connsiteY206" fmla="*/ 102727 h 643988"/>
              <a:gd name="connsiteX207" fmla="*/ 398092 w 643865"/>
              <a:gd name="connsiteY207" fmla="*/ 106121 h 643988"/>
              <a:gd name="connsiteX208" fmla="*/ 404695 w 643865"/>
              <a:gd name="connsiteY208" fmla="*/ 81189 h 643988"/>
              <a:gd name="connsiteX209" fmla="*/ 404819 w 643865"/>
              <a:gd name="connsiteY209" fmla="*/ 81189 h 643988"/>
              <a:gd name="connsiteX210" fmla="*/ 546761 w 643865"/>
              <a:gd name="connsiteY210" fmla="*/ 202581 h 643988"/>
              <a:gd name="connsiteX211" fmla="*/ 523248 w 643865"/>
              <a:gd name="connsiteY211" fmla="*/ 213134 h 643988"/>
              <a:gd name="connsiteX212" fmla="*/ 528309 w 643865"/>
              <a:gd name="connsiteY212" fmla="*/ 223070 h 643988"/>
              <a:gd name="connsiteX213" fmla="*/ 550711 w 643865"/>
              <a:gd name="connsiteY213" fmla="*/ 210172 h 643988"/>
              <a:gd name="connsiteX214" fmla="*/ 587740 w 643865"/>
              <a:gd name="connsiteY214" fmla="*/ 191349 h 643988"/>
              <a:gd name="connsiteX215" fmla="*/ 611376 w 643865"/>
              <a:gd name="connsiteY215" fmla="*/ 180734 h 643988"/>
              <a:gd name="connsiteX216" fmla="*/ 606316 w 643865"/>
              <a:gd name="connsiteY216" fmla="*/ 170798 h 643988"/>
              <a:gd name="connsiteX217" fmla="*/ 583852 w 643865"/>
              <a:gd name="connsiteY217" fmla="*/ 183696 h 643988"/>
              <a:gd name="connsiteX218" fmla="*/ 546761 w 643865"/>
              <a:gd name="connsiteY218" fmla="*/ 202581 h 643988"/>
              <a:gd name="connsiteX219" fmla="*/ 441230 w 643865"/>
              <a:gd name="connsiteY219" fmla="*/ 546823 h 643988"/>
              <a:gd name="connsiteX220" fmla="*/ 430677 w 643865"/>
              <a:gd name="connsiteY220" fmla="*/ 523248 h 643988"/>
              <a:gd name="connsiteX221" fmla="*/ 420679 w 643865"/>
              <a:gd name="connsiteY221" fmla="*/ 528309 h 643988"/>
              <a:gd name="connsiteX222" fmla="*/ 433639 w 643865"/>
              <a:gd name="connsiteY222" fmla="*/ 550711 h 643988"/>
              <a:gd name="connsiteX223" fmla="*/ 452153 w 643865"/>
              <a:gd name="connsiteY223" fmla="*/ 587740 h 643988"/>
              <a:gd name="connsiteX224" fmla="*/ 462707 w 643865"/>
              <a:gd name="connsiteY224" fmla="*/ 611376 h 643988"/>
              <a:gd name="connsiteX225" fmla="*/ 472704 w 643865"/>
              <a:gd name="connsiteY225" fmla="*/ 606316 h 643988"/>
              <a:gd name="connsiteX226" fmla="*/ 459744 w 643865"/>
              <a:gd name="connsiteY226" fmla="*/ 583852 h 643988"/>
              <a:gd name="connsiteX227" fmla="*/ 441230 w 643865"/>
              <a:gd name="connsiteY227" fmla="*/ 546823 h 643988"/>
              <a:gd name="connsiteX228" fmla="*/ 550588 w 643865"/>
              <a:gd name="connsiteY228" fmla="*/ 433701 h 643988"/>
              <a:gd name="connsiteX229" fmla="*/ 528185 w 643865"/>
              <a:gd name="connsiteY229" fmla="*/ 420803 h 643988"/>
              <a:gd name="connsiteX230" fmla="*/ 523248 w 643865"/>
              <a:gd name="connsiteY230" fmla="*/ 431109 h 643988"/>
              <a:gd name="connsiteX231" fmla="*/ 546885 w 643865"/>
              <a:gd name="connsiteY231" fmla="*/ 441662 h 643988"/>
              <a:gd name="connsiteX232" fmla="*/ 583913 w 643865"/>
              <a:gd name="connsiteY232" fmla="*/ 460176 h 643988"/>
              <a:gd name="connsiteX233" fmla="*/ 606377 w 643865"/>
              <a:gd name="connsiteY233" fmla="*/ 473136 h 643988"/>
              <a:gd name="connsiteX234" fmla="*/ 611438 w 643865"/>
              <a:gd name="connsiteY234" fmla="*/ 463139 h 643988"/>
              <a:gd name="connsiteX235" fmla="*/ 587801 w 643865"/>
              <a:gd name="connsiteY235" fmla="*/ 452585 h 643988"/>
              <a:gd name="connsiteX236" fmla="*/ 550588 w 643865"/>
              <a:gd name="connsiteY236" fmla="*/ 433701 h 643988"/>
              <a:gd name="connsiteX237" fmla="*/ 511461 w 643865"/>
              <a:gd name="connsiteY237" fmla="*/ 492329 h 643988"/>
              <a:gd name="connsiteX238" fmla="*/ 494119 w 643865"/>
              <a:gd name="connsiteY238" fmla="*/ 473136 h 643988"/>
              <a:gd name="connsiteX239" fmla="*/ 473013 w 643865"/>
              <a:gd name="connsiteY239" fmla="*/ 494243 h 643988"/>
              <a:gd name="connsiteX240" fmla="*/ 492391 w 643865"/>
              <a:gd name="connsiteY240" fmla="*/ 511337 h 643988"/>
              <a:gd name="connsiteX241" fmla="*/ 521767 w 643865"/>
              <a:gd name="connsiteY241" fmla="*/ 540713 h 643988"/>
              <a:gd name="connsiteX242" fmla="*/ 539109 w 643865"/>
              <a:gd name="connsiteY242" fmla="*/ 559907 h 643988"/>
              <a:gd name="connsiteX243" fmla="*/ 560277 w 643865"/>
              <a:gd name="connsiteY243" fmla="*/ 539109 h 643988"/>
              <a:gd name="connsiteX244" fmla="*/ 541084 w 643865"/>
              <a:gd name="connsiteY244" fmla="*/ 521767 h 643988"/>
              <a:gd name="connsiteX245" fmla="*/ 511461 w 643865"/>
              <a:gd name="connsiteY245" fmla="*/ 492329 h 643988"/>
              <a:gd name="connsiteX246" fmla="*/ 476963 w 643865"/>
              <a:gd name="connsiteY246" fmla="*/ 524051 h 643988"/>
              <a:gd name="connsiteX247" fmla="*/ 463015 w 643865"/>
              <a:gd name="connsiteY247" fmla="*/ 502204 h 643988"/>
              <a:gd name="connsiteX248" fmla="*/ 446352 w 643865"/>
              <a:gd name="connsiteY248" fmla="*/ 514115 h 643988"/>
              <a:gd name="connsiteX249" fmla="*/ 462398 w 643865"/>
              <a:gd name="connsiteY249" fmla="*/ 534419 h 643988"/>
              <a:gd name="connsiteX250" fmla="*/ 486528 w 643865"/>
              <a:gd name="connsiteY250" fmla="*/ 568238 h 643988"/>
              <a:gd name="connsiteX251" fmla="*/ 500476 w 643865"/>
              <a:gd name="connsiteY251" fmla="*/ 590023 h 643988"/>
              <a:gd name="connsiteX252" fmla="*/ 517139 w 643865"/>
              <a:gd name="connsiteY252" fmla="*/ 578112 h 643988"/>
              <a:gd name="connsiteX253" fmla="*/ 501093 w 643865"/>
              <a:gd name="connsiteY253" fmla="*/ 557870 h 643988"/>
              <a:gd name="connsiteX254" fmla="*/ 476963 w 643865"/>
              <a:gd name="connsiteY254" fmla="*/ 524051 h 643988"/>
              <a:gd name="connsiteX255" fmla="*/ 534295 w 643865"/>
              <a:gd name="connsiteY255" fmla="*/ 462336 h 643988"/>
              <a:gd name="connsiteX256" fmla="*/ 513991 w 643865"/>
              <a:gd name="connsiteY256" fmla="*/ 446229 h 643988"/>
              <a:gd name="connsiteX257" fmla="*/ 502080 w 643865"/>
              <a:gd name="connsiteY257" fmla="*/ 462953 h 643988"/>
              <a:gd name="connsiteX258" fmla="*/ 523927 w 643865"/>
              <a:gd name="connsiteY258" fmla="*/ 476901 h 643988"/>
              <a:gd name="connsiteX259" fmla="*/ 557747 w 643865"/>
              <a:gd name="connsiteY259" fmla="*/ 501031 h 643988"/>
              <a:gd name="connsiteX260" fmla="*/ 577989 w 643865"/>
              <a:gd name="connsiteY260" fmla="*/ 517077 h 643988"/>
              <a:gd name="connsiteX261" fmla="*/ 589900 w 643865"/>
              <a:gd name="connsiteY261" fmla="*/ 500414 h 643988"/>
              <a:gd name="connsiteX262" fmla="*/ 568115 w 643865"/>
              <a:gd name="connsiteY262" fmla="*/ 486467 h 643988"/>
              <a:gd name="connsiteX263" fmla="*/ 534295 w 643865"/>
              <a:gd name="connsiteY263" fmla="*/ 462336 h 643988"/>
              <a:gd name="connsiteX264" fmla="*/ 197335 w 643865"/>
              <a:gd name="connsiteY264" fmla="*/ 513929 h 643988"/>
              <a:gd name="connsiteX265" fmla="*/ 180672 w 643865"/>
              <a:gd name="connsiteY265" fmla="*/ 502019 h 643988"/>
              <a:gd name="connsiteX266" fmla="*/ 166725 w 643865"/>
              <a:gd name="connsiteY266" fmla="*/ 523865 h 643988"/>
              <a:gd name="connsiteX267" fmla="*/ 142595 w 643865"/>
              <a:gd name="connsiteY267" fmla="*/ 557685 h 643988"/>
              <a:gd name="connsiteX268" fmla="*/ 126549 w 643865"/>
              <a:gd name="connsiteY268" fmla="*/ 577927 h 643988"/>
              <a:gd name="connsiteX269" fmla="*/ 143212 w 643865"/>
              <a:gd name="connsiteY269" fmla="*/ 589838 h 643988"/>
              <a:gd name="connsiteX270" fmla="*/ 157159 w 643865"/>
              <a:gd name="connsiteY270" fmla="*/ 568053 h 643988"/>
              <a:gd name="connsiteX271" fmla="*/ 181289 w 643865"/>
              <a:gd name="connsiteY271" fmla="*/ 534233 h 643988"/>
              <a:gd name="connsiteX272" fmla="*/ 197459 w 643865"/>
              <a:gd name="connsiteY272" fmla="*/ 514115 h 643988"/>
              <a:gd name="connsiteX273" fmla="*/ 197335 w 643865"/>
              <a:gd name="connsiteY273" fmla="*/ 513929 h 643988"/>
              <a:gd name="connsiteX274" fmla="*/ 565276 w 643865"/>
              <a:gd name="connsiteY274" fmla="*/ 396672 h 643988"/>
              <a:gd name="connsiteX275" fmla="*/ 541084 w 643865"/>
              <a:gd name="connsiteY275" fmla="*/ 387477 h 643988"/>
              <a:gd name="connsiteX276" fmla="*/ 537628 w 643865"/>
              <a:gd name="connsiteY276" fmla="*/ 398092 h 643988"/>
              <a:gd name="connsiteX277" fmla="*/ 562622 w 643865"/>
              <a:gd name="connsiteY277" fmla="*/ 404819 h 643988"/>
              <a:gd name="connsiteX278" fmla="*/ 602181 w 643865"/>
              <a:gd name="connsiteY278" fmla="*/ 417655 h 643988"/>
              <a:gd name="connsiteX279" fmla="*/ 626311 w 643865"/>
              <a:gd name="connsiteY279" fmla="*/ 426912 h 643988"/>
              <a:gd name="connsiteX280" fmla="*/ 629767 w 643865"/>
              <a:gd name="connsiteY280" fmla="*/ 416236 h 643988"/>
              <a:gd name="connsiteX281" fmla="*/ 605081 w 643865"/>
              <a:gd name="connsiteY281" fmla="*/ 409509 h 643988"/>
              <a:gd name="connsiteX282" fmla="*/ 565276 w 643865"/>
              <a:gd name="connsiteY282" fmla="*/ 396672 h 643988"/>
              <a:gd name="connsiteX283" fmla="*/ 576446 w 643865"/>
              <a:gd name="connsiteY283" fmla="*/ 308483 h 643988"/>
              <a:gd name="connsiteX284" fmla="*/ 550588 w 643865"/>
              <a:gd name="connsiteY284" fmla="*/ 307187 h 643988"/>
              <a:gd name="connsiteX285" fmla="*/ 550588 w 643865"/>
              <a:gd name="connsiteY285" fmla="*/ 336995 h 643988"/>
              <a:gd name="connsiteX286" fmla="*/ 576446 w 643865"/>
              <a:gd name="connsiteY286" fmla="*/ 335699 h 643988"/>
              <a:gd name="connsiteX287" fmla="*/ 617980 w 643865"/>
              <a:gd name="connsiteY287" fmla="*/ 335699 h 643988"/>
              <a:gd name="connsiteX288" fmla="*/ 643838 w 643865"/>
              <a:gd name="connsiteY288" fmla="*/ 336995 h 643988"/>
              <a:gd name="connsiteX289" fmla="*/ 643838 w 643865"/>
              <a:gd name="connsiteY289" fmla="*/ 307063 h 643988"/>
              <a:gd name="connsiteX290" fmla="*/ 617980 w 643865"/>
              <a:gd name="connsiteY290" fmla="*/ 308359 h 643988"/>
              <a:gd name="connsiteX291" fmla="*/ 576446 w 643865"/>
              <a:gd name="connsiteY291" fmla="*/ 308483 h 643988"/>
              <a:gd name="connsiteX292" fmla="*/ 574409 w 643865"/>
              <a:gd name="connsiteY292" fmla="*/ 355262 h 643988"/>
              <a:gd name="connsiteX293" fmla="*/ 549107 w 643865"/>
              <a:gd name="connsiteY293" fmla="*/ 349708 h 643988"/>
              <a:gd name="connsiteX294" fmla="*/ 545712 w 643865"/>
              <a:gd name="connsiteY294" fmla="*/ 369950 h 643988"/>
              <a:gd name="connsiteX295" fmla="*/ 571447 w 643865"/>
              <a:gd name="connsiteY295" fmla="*/ 372912 h 643988"/>
              <a:gd name="connsiteX296" fmla="*/ 612425 w 643865"/>
              <a:gd name="connsiteY296" fmla="*/ 379763 h 643988"/>
              <a:gd name="connsiteX297" fmla="*/ 637728 w 643865"/>
              <a:gd name="connsiteY297" fmla="*/ 385317 h 643988"/>
              <a:gd name="connsiteX298" fmla="*/ 641061 w 643865"/>
              <a:gd name="connsiteY298" fmla="*/ 365136 h 643988"/>
              <a:gd name="connsiteX299" fmla="*/ 615388 w 643865"/>
              <a:gd name="connsiteY299" fmla="*/ 362174 h 643988"/>
              <a:gd name="connsiteX300" fmla="*/ 574409 w 643865"/>
              <a:gd name="connsiteY300" fmla="*/ 355262 h 643988"/>
              <a:gd name="connsiteX301" fmla="*/ 213134 w 643865"/>
              <a:gd name="connsiteY301" fmla="*/ 523248 h 643988"/>
              <a:gd name="connsiteX302" fmla="*/ 202334 w 643865"/>
              <a:gd name="connsiteY302" fmla="*/ 546823 h 643988"/>
              <a:gd name="connsiteX303" fmla="*/ 183449 w 643865"/>
              <a:gd name="connsiteY303" fmla="*/ 583852 h 643988"/>
              <a:gd name="connsiteX304" fmla="*/ 170551 w 643865"/>
              <a:gd name="connsiteY304" fmla="*/ 606316 h 643988"/>
              <a:gd name="connsiteX305" fmla="*/ 180549 w 643865"/>
              <a:gd name="connsiteY305" fmla="*/ 611376 h 643988"/>
              <a:gd name="connsiteX306" fmla="*/ 191102 w 643865"/>
              <a:gd name="connsiteY306" fmla="*/ 587740 h 643988"/>
              <a:gd name="connsiteX307" fmla="*/ 209925 w 643865"/>
              <a:gd name="connsiteY307" fmla="*/ 550711 h 643988"/>
              <a:gd name="connsiteX308" fmla="*/ 222885 w 643865"/>
              <a:gd name="connsiteY308" fmla="*/ 528309 h 643988"/>
              <a:gd name="connsiteX309" fmla="*/ 213134 w 643865"/>
              <a:gd name="connsiteY309" fmla="*/ 523248 h 643988"/>
              <a:gd name="connsiteX310" fmla="*/ 271145 w 643865"/>
              <a:gd name="connsiteY310" fmla="*/ 571571 h 643988"/>
              <a:gd name="connsiteX311" fmla="*/ 264048 w 643865"/>
              <a:gd name="connsiteY311" fmla="*/ 612549 h 643988"/>
              <a:gd name="connsiteX312" fmla="*/ 258494 w 643865"/>
              <a:gd name="connsiteY312" fmla="*/ 637852 h 643988"/>
              <a:gd name="connsiteX313" fmla="*/ 278675 w 643865"/>
              <a:gd name="connsiteY313" fmla="*/ 641184 h 643988"/>
              <a:gd name="connsiteX314" fmla="*/ 281637 w 643865"/>
              <a:gd name="connsiteY314" fmla="*/ 615511 h 643988"/>
              <a:gd name="connsiteX315" fmla="*/ 288734 w 643865"/>
              <a:gd name="connsiteY315" fmla="*/ 574533 h 643988"/>
              <a:gd name="connsiteX316" fmla="*/ 294350 w 643865"/>
              <a:gd name="connsiteY316" fmla="*/ 549230 h 643988"/>
              <a:gd name="connsiteX317" fmla="*/ 274108 w 643865"/>
              <a:gd name="connsiteY317" fmla="*/ 545836 h 643988"/>
              <a:gd name="connsiteX318" fmla="*/ 271145 w 643865"/>
              <a:gd name="connsiteY318" fmla="*/ 571571 h 643988"/>
              <a:gd name="connsiteX319" fmla="*/ 336871 w 643865"/>
              <a:gd name="connsiteY319" fmla="*/ 550711 h 643988"/>
              <a:gd name="connsiteX320" fmla="*/ 307248 w 643865"/>
              <a:gd name="connsiteY320" fmla="*/ 550711 h 643988"/>
              <a:gd name="connsiteX321" fmla="*/ 308544 w 643865"/>
              <a:gd name="connsiteY321" fmla="*/ 576508 h 643988"/>
              <a:gd name="connsiteX322" fmla="*/ 308544 w 643865"/>
              <a:gd name="connsiteY322" fmla="*/ 618103 h 643988"/>
              <a:gd name="connsiteX323" fmla="*/ 307248 w 643865"/>
              <a:gd name="connsiteY323" fmla="*/ 643962 h 643988"/>
              <a:gd name="connsiteX324" fmla="*/ 336871 w 643865"/>
              <a:gd name="connsiteY324" fmla="*/ 643962 h 643988"/>
              <a:gd name="connsiteX325" fmla="*/ 335575 w 643865"/>
              <a:gd name="connsiteY325" fmla="*/ 618103 h 643988"/>
              <a:gd name="connsiteX326" fmla="*/ 335575 w 643865"/>
              <a:gd name="connsiteY326" fmla="*/ 576508 h 643988"/>
              <a:gd name="connsiteX327" fmla="*/ 336871 w 643865"/>
              <a:gd name="connsiteY327" fmla="*/ 550711 h 643988"/>
              <a:gd name="connsiteX328" fmla="*/ 295399 w 643865"/>
              <a:gd name="connsiteY328" fmla="*/ 198076 h 643988"/>
              <a:gd name="connsiteX329" fmla="*/ 238067 w 643865"/>
              <a:gd name="connsiteY329" fmla="*/ 198076 h 643988"/>
              <a:gd name="connsiteX330" fmla="*/ 241769 w 643865"/>
              <a:gd name="connsiteY330" fmla="*/ 270652 h 643988"/>
              <a:gd name="connsiteX331" fmla="*/ 241769 w 643865"/>
              <a:gd name="connsiteY331" fmla="*/ 373529 h 643988"/>
              <a:gd name="connsiteX332" fmla="*/ 238067 w 643865"/>
              <a:gd name="connsiteY332" fmla="*/ 445859 h 643988"/>
              <a:gd name="connsiteX333" fmla="*/ 295399 w 643865"/>
              <a:gd name="connsiteY333" fmla="*/ 445859 h 643988"/>
              <a:gd name="connsiteX334" fmla="*/ 291696 w 643865"/>
              <a:gd name="connsiteY334" fmla="*/ 373529 h 643988"/>
              <a:gd name="connsiteX335" fmla="*/ 291696 w 643865"/>
              <a:gd name="connsiteY335" fmla="*/ 270652 h 643988"/>
              <a:gd name="connsiteX336" fmla="*/ 295399 w 643865"/>
              <a:gd name="connsiteY336" fmla="*/ 198076 h 643988"/>
              <a:gd name="connsiteX337" fmla="*/ 239363 w 643865"/>
              <a:gd name="connsiteY337" fmla="*/ 562745 h 643988"/>
              <a:gd name="connsiteX338" fmla="*/ 226526 w 643865"/>
              <a:gd name="connsiteY338" fmla="*/ 602304 h 643988"/>
              <a:gd name="connsiteX339" fmla="*/ 217269 w 643865"/>
              <a:gd name="connsiteY339" fmla="*/ 626435 h 643988"/>
              <a:gd name="connsiteX340" fmla="*/ 227884 w 643865"/>
              <a:gd name="connsiteY340" fmla="*/ 629891 h 643988"/>
              <a:gd name="connsiteX341" fmla="*/ 234611 w 643865"/>
              <a:gd name="connsiteY341" fmla="*/ 604896 h 643988"/>
              <a:gd name="connsiteX342" fmla="*/ 247509 w 643865"/>
              <a:gd name="connsiteY342" fmla="*/ 565399 h 643988"/>
              <a:gd name="connsiteX343" fmla="*/ 256704 w 643865"/>
              <a:gd name="connsiteY343" fmla="*/ 541207 h 643988"/>
              <a:gd name="connsiteX344" fmla="*/ 246089 w 643865"/>
              <a:gd name="connsiteY344" fmla="*/ 537751 h 643988"/>
              <a:gd name="connsiteX345" fmla="*/ 239363 w 643865"/>
              <a:gd name="connsiteY345" fmla="*/ 562745 h 643988"/>
              <a:gd name="connsiteX346" fmla="*/ 372912 w 643865"/>
              <a:gd name="connsiteY346" fmla="*/ 571571 h 643988"/>
              <a:gd name="connsiteX347" fmla="*/ 369950 w 643865"/>
              <a:gd name="connsiteY347" fmla="*/ 545836 h 643988"/>
              <a:gd name="connsiteX348" fmla="*/ 349708 w 643865"/>
              <a:gd name="connsiteY348" fmla="*/ 549230 h 643988"/>
              <a:gd name="connsiteX349" fmla="*/ 355324 w 643865"/>
              <a:gd name="connsiteY349" fmla="*/ 574533 h 643988"/>
              <a:gd name="connsiteX350" fmla="*/ 362174 w 643865"/>
              <a:gd name="connsiteY350" fmla="*/ 615511 h 643988"/>
              <a:gd name="connsiteX351" fmla="*/ 365136 w 643865"/>
              <a:gd name="connsiteY351" fmla="*/ 641184 h 643988"/>
              <a:gd name="connsiteX352" fmla="*/ 385317 w 643865"/>
              <a:gd name="connsiteY352" fmla="*/ 637852 h 643988"/>
              <a:gd name="connsiteX353" fmla="*/ 379763 w 643865"/>
              <a:gd name="connsiteY353" fmla="*/ 612549 h 643988"/>
              <a:gd name="connsiteX354" fmla="*/ 372912 w 643865"/>
              <a:gd name="connsiteY354" fmla="*/ 571571 h 643988"/>
              <a:gd name="connsiteX355" fmla="*/ 404819 w 643865"/>
              <a:gd name="connsiteY355" fmla="*/ 562745 h 643988"/>
              <a:gd name="connsiteX356" fmla="*/ 398092 w 643865"/>
              <a:gd name="connsiteY356" fmla="*/ 538060 h 643988"/>
              <a:gd name="connsiteX357" fmla="*/ 387477 w 643865"/>
              <a:gd name="connsiteY357" fmla="*/ 541516 h 643988"/>
              <a:gd name="connsiteX358" fmla="*/ 396672 w 643865"/>
              <a:gd name="connsiteY358" fmla="*/ 565708 h 643988"/>
              <a:gd name="connsiteX359" fmla="*/ 409571 w 643865"/>
              <a:gd name="connsiteY359" fmla="*/ 605205 h 643988"/>
              <a:gd name="connsiteX360" fmla="*/ 416297 w 643865"/>
              <a:gd name="connsiteY360" fmla="*/ 630199 h 643988"/>
              <a:gd name="connsiteX361" fmla="*/ 426912 w 643865"/>
              <a:gd name="connsiteY361" fmla="*/ 626743 h 643988"/>
              <a:gd name="connsiteX362" fmla="*/ 417655 w 643865"/>
              <a:gd name="connsiteY362" fmla="*/ 602613 h 643988"/>
              <a:gd name="connsiteX363" fmla="*/ 404819 w 643865"/>
              <a:gd name="connsiteY363" fmla="*/ 562745 h 643988"/>
              <a:gd name="connsiteX364" fmla="*/ 336933 w 643865"/>
              <a:gd name="connsiteY364" fmla="*/ -27 h 643988"/>
              <a:gd name="connsiteX365" fmla="*/ 307248 w 643865"/>
              <a:gd name="connsiteY365" fmla="*/ -27 h 643988"/>
              <a:gd name="connsiteX366" fmla="*/ 308544 w 643865"/>
              <a:gd name="connsiteY366" fmla="*/ 25831 h 643988"/>
              <a:gd name="connsiteX367" fmla="*/ 308544 w 643865"/>
              <a:gd name="connsiteY367" fmla="*/ 67365 h 643988"/>
              <a:gd name="connsiteX368" fmla="*/ 307248 w 643865"/>
              <a:gd name="connsiteY368" fmla="*/ 93223 h 643988"/>
              <a:gd name="connsiteX369" fmla="*/ 336871 w 643865"/>
              <a:gd name="connsiteY369" fmla="*/ 93223 h 643988"/>
              <a:gd name="connsiteX370" fmla="*/ 335575 w 643865"/>
              <a:gd name="connsiteY370" fmla="*/ 67365 h 643988"/>
              <a:gd name="connsiteX371" fmla="*/ 335575 w 643865"/>
              <a:gd name="connsiteY371" fmla="*/ 25831 h 643988"/>
              <a:gd name="connsiteX372" fmla="*/ 336871 w 643865"/>
              <a:gd name="connsiteY372" fmla="*/ -27 h 643988"/>
              <a:gd name="connsiteX373" fmla="*/ 336933 w 643865"/>
              <a:gd name="connsiteY373" fmla="*/ -27 h 643988"/>
              <a:gd name="connsiteX374" fmla="*/ 348535 w 643865"/>
              <a:gd name="connsiteY374" fmla="*/ 445859 h 643988"/>
              <a:gd name="connsiteX375" fmla="*/ 405991 w 643865"/>
              <a:gd name="connsiteY375" fmla="*/ 445859 h 643988"/>
              <a:gd name="connsiteX376" fmla="*/ 402288 w 643865"/>
              <a:gd name="connsiteY376" fmla="*/ 373529 h 643988"/>
              <a:gd name="connsiteX377" fmla="*/ 402288 w 643865"/>
              <a:gd name="connsiteY377" fmla="*/ 270652 h 643988"/>
              <a:gd name="connsiteX378" fmla="*/ 405991 w 643865"/>
              <a:gd name="connsiteY378" fmla="*/ 198076 h 643988"/>
              <a:gd name="connsiteX379" fmla="*/ 348535 w 643865"/>
              <a:gd name="connsiteY379" fmla="*/ 198076 h 643988"/>
              <a:gd name="connsiteX380" fmla="*/ 352238 w 643865"/>
              <a:gd name="connsiteY380" fmla="*/ 270652 h 643988"/>
              <a:gd name="connsiteX381" fmla="*/ 352238 w 643865"/>
              <a:gd name="connsiteY381" fmla="*/ 373529 h 643988"/>
              <a:gd name="connsiteX382" fmla="*/ 348535 w 643865"/>
              <a:gd name="connsiteY382" fmla="*/ 445859 h 6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643865" h="643988">
                <a:moveTo>
                  <a:pt x="56195" y="191349"/>
                </a:moveTo>
                <a:cubicBezTo>
                  <a:pt x="48542" y="187331"/>
                  <a:pt x="40649" y="183789"/>
                  <a:pt x="32558" y="180734"/>
                </a:cubicBezTo>
                <a:lnTo>
                  <a:pt x="37619" y="170798"/>
                </a:lnTo>
                <a:cubicBezTo>
                  <a:pt x="44932" y="175569"/>
                  <a:pt x="52535" y="179876"/>
                  <a:pt x="60391" y="183696"/>
                </a:cubicBezTo>
                <a:lnTo>
                  <a:pt x="97420" y="202581"/>
                </a:lnTo>
                <a:cubicBezTo>
                  <a:pt x="105078" y="206580"/>
                  <a:pt x="112972" y="210104"/>
                  <a:pt x="121056" y="213134"/>
                </a:cubicBezTo>
                <a:lnTo>
                  <a:pt x="115934" y="223070"/>
                </a:lnTo>
                <a:cubicBezTo>
                  <a:pt x="108726" y="218330"/>
                  <a:pt x="101246" y="214023"/>
                  <a:pt x="93532" y="210172"/>
                </a:cubicBezTo>
                <a:lnTo>
                  <a:pt x="56195" y="191349"/>
                </a:lnTo>
                <a:close/>
                <a:moveTo>
                  <a:pt x="78535" y="247324"/>
                </a:moveTo>
                <a:cubicBezTo>
                  <a:pt x="86780" y="249910"/>
                  <a:pt x="94859" y="253001"/>
                  <a:pt x="102727" y="256581"/>
                </a:cubicBezTo>
                <a:lnTo>
                  <a:pt x="106183" y="245966"/>
                </a:lnTo>
                <a:cubicBezTo>
                  <a:pt x="97716" y="244257"/>
                  <a:pt x="89366" y="242010"/>
                  <a:pt x="81189" y="239239"/>
                </a:cubicBezTo>
                <a:lnTo>
                  <a:pt x="41877" y="226403"/>
                </a:lnTo>
                <a:cubicBezTo>
                  <a:pt x="33650" y="223817"/>
                  <a:pt x="25590" y="220725"/>
                  <a:pt x="17747" y="217145"/>
                </a:cubicBezTo>
                <a:lnTo>
                  <a:pt x="14291" y="227760"/>
                </a:lnTo>
                <a:cubicBezTo>
                  <a:pt x="22745" y="229507"/>
                  <a:pt x="31095" y="231753"/>
                  <a:pt x="39285" y="234487"/>
                </a:cubicBezTo>
                <a:lnTo>
                  <a:pt x="78535" y="247324"/>
                </a:lnTo>
                <a:close/>
                <a:moveTo>
                  <a:pt x="109392" y="181413"/>
                </a:moveTo>
                <a:cubicBezTo>
                  <a:pt x="116483" y="186338"/>
                  <a:pt x="123266" y="191701"/>
                  <a:pt x="129696" y="197459"/>
                </a:cubicBezTo>
                <a:lnTo>
                  <a:pt x="141607" y="180796"/>
                </a:lnTo>
                <a:cubicBezTo>
                  <a:pt x="134041" y="176605"/>
                  <a:pt x="126746" y="171946"/>
                  <a:pt x="119760" y="166848"/>
                </a:cubicBezTo>
                <a:lnTo>
                  <a:pt x="85941" y="142718"/>
                </a:lnTo>
                <a:cubicBezTo>
                  <a:pt x="78881" y="137775"/>
                  <a:pt x="72123" y="132418"/>
                  <a:pt x="65699" y="126672"/>
                </a:cubicBezTo>
                <a:lnTo>
                  <a:pt x="54220" y="143335"/>
                </a:lnTo>
                <a:cubicBezTo>
                  <a:pt x="61761" y="147526"/>
                  <a:pt x="69037" y="152185"/>
                  <a:pt x="76005" y="157283"/>
                </a:cubicBezTo>
                <a:lnTo>
                  <a:pt x="109392" y="181413"/>
                </a:lnTo>
                <a:close/>
                <a:moveTo>
                  <a:pt x="119760" y="477086"/>
                </a:moveTo>
                <a:cubicBezTo>
                  <a:pt x="126746" y="471988"/>
                  <a:pt x="134041" y="467329"/>
                  <a:pt x="141607" y="463139"/>
                </a:cubicBezTo>
                <a:lnTo>
                  <a:pt x="129696" y="446414"/>
                </a:lnTo>
                <a:cubicBezTo>
                  <a:pt x="123401" y="452203"/>
                  <a:pt x="116742" y="457584"/>
                  <a:pt x="109763" y="462521"/>
                </a:cubicBezTo>
                <a:lnTo>
                  <a:pt x="75696" y="486652"/>
                </a:lnTo>
                <a:cubicBezTo>
                  <a:pt x="68827" y="491737"/>
                  <a:pt x="61656" y="496396"/>
                  <a:pt x="54220" y="500599"/>
                </a:cubicBezTo>
                <a:lnTo>
                  <a:pt x="66131" y="517262"/>
                </a:lnTo>
                <a:cubicBezTo>
                  <a:pt x="72536" y="511498"/>
                  <a:pt x="79300" y="506141"/>
                  <a:pt x="86373" y="501216"/>
                </a:cubicBezTo>
                <a:lnTo>
                  <a:pt x="119760" y="477086"/>
                </a:lnTo>
                <a:close/>
                <a:moveTo>
                  <a:pt x="170675" y="494243"/>
                </a:moveTo>
                <a:lnTo>
                  <a:pt x="149568" y="473136"/>
                </a:lnTo>
                <a:cubicBezTo>
                  <a:pt x="144211" y="479900"/>
                  <a:pt x="138416" y="486312"/>
                  <a:pt x="132227" y="492329"/>
                </a:cubicBezTo>
                <a:lnTo>
                  <a:pt x="102851" y="521767"/>
                </a:lnTo>
                <a:cubicBezTo>
                  <a:pt x="96790" y="527908"/>
                  <a:pt x="90384" y="533703"/>
                  <a:pt x="83657" y="539109"/>
                </a:cubicBezTo>
                <a:lnTo>
                  <a:pt x="104702" y="560153"/>
                </a:lnTo>
                <a:cubicBezTo>
                  <a:pt x="110114" y="553414"/>
                  <a:pt x="115922" y="547002"/>
                  <a:pt x="122105" y="540960"/>
                </a:cubicBezTo>
                <a:lnTo>
                  <a:pt x="151543" y="511337"/>
                </a:lnTo>
                <a:cubicBezTo>
                  <a:pt x="157603" y="505246"/>
                  <a:pt x="164034" y="499538"/>
                  <a:pt x="170798" y="494243"/>
                </a:cubicBezTo>
                <a:lnTo>
                  <a:pt x="170675" y="494243"/>
                </a:lnTo>
                <a:close/>
                <a:moveTo>
                  <a:pt x="69401" y="288734"/>
                </a:moveTo>
                <a:cubicBezTo>
                  <a:pt x="77936" y="290092"/>
                  <a:pt x="86385" y="291949"/>
                  <a:pt x="94704" y="294288"/>
                </a:cubicBezTo>
                <a:lnTo>
                  <a:pt x="98037" y="274108"/>
                </a:lnTo>
                <a:cubicBezTo>
                  <a:pt x="89428" y="273657"/>
                  <a:pt x="80849" y="272670"/>
                  <a:pt x="72364" y="271145"/>
                </a:cubicBezTo>
                <a:lnTo>
                  <a:pt x="31385" y="264480"/>
                </a:lnTo>
                <a:cubicBezTo>
                  <a:pt x="22850" y="263123"/>
                  <a:pt x="14402" y="261265"/>
                  <a:pt x="6083" y="258926"/>
                </a:cubicBezTo>
                <a:lnTo>
                  <a:pt x="2688" y="279107"/>
                </a:lnTo>
                <a:cubicBezTo>
                  <a:pt x="11322" y="279551"/>
                  <a:pt x="19913" y="280545"/>
                  <a:pt x="28423" y="282069"/>
                </a:cubicBezTo>
                <a:lnTo>
                  <a:pt x="69401" y="288734"/>
                </a:lnTo>
                <a:close/>
                <a:moveTo>
                  <a:pt x="97049" y="441353"/>
                </a:moveTo>
                <a:cubicBezTo>
                  <a:pt x="104702" y="437435"/>
                  <a:pt x="112595" y="434016"/>
                  <a:pt x="120686" y="431109"/>
                </a:cubicBezTo>
                <a:lnTo>
                  <a:pt x="115934" y="420803"/>
                </a:lnTo>
                <a:cubicBezTo>
                  <a:pt x="108757" y="425585"/>
                  <a:pt x="101271" y="429899"/>
                  <a:pt x="93532" y="433701"/>
                </a:cubicBezTo>
                <a:lnTo>
                  <a:pt x="56503" y="452585"/>
                </a:lnTo>
                <a:cubicBezTo>
                  <a:pt x="48844" y="456585"/>
                  <a:pt x="40951" y="460108"/>
                  <a:pt x="32867" y="463139"/>
                </a:cubicBezTo>
                <a:lnTo>
                  <a:pt x="37927" y="473136"/>
                </a:lnTo>
                <a:cubicBezTo>
                  <a:pt x="45135" y="468353"/>
                  <a:pt x="52640" y="464027"/>
                  <a:pt x="60391" y="460176"/>
                </a:cubicBezTo>
                <a:lnTo>
                  <a:pt x="97049" y="441353"/>
                </a:lnTo>
                <a:close/>
                <a:moveTo>
                  <a:pt x="67365" y="335575"/>
                </a:moveTo>
                <a:cubicBezTo>
                  <a:pt x="76005" y="335476"/>
                  <a:pt x="84639" y="335908"/>
                  <a:pt x="93223" y="336871"/>
                </a:cubicBezTo>
                <a:lnTo>
                  <a:pt x="93223" y="307063"/>
                </a:lnTo>
                <a:cubicBezTo>
                  <a:pt x="84639" y="308026"/>
                  <a:pt x="76005" y="308458"/>
                  <a:pt x="67365" y="308359"/>
                </a:cubicBezTo>
                <a:lnTo>
                  <a:pt x="25831" y="308359"/>
                </a:lnTo>
                <a:cubicBezTo>
                  <a:pt x="17191" y="308458"/>
                  <a:pt x="8557" y="308026"/>
                  <a:pt x="-27" y="307063"/>
                </a:cubicBezTo>
                <a:lnTo>
                  <a:pt x="-27" y="336871"/>
                </a:lnTo>
                <a:cubicBezTo>
                  <a:pt x="8557" y="335908"/>
                  <a:pt x="17191" y="335476"/>
                  <a:pt x="25831" y="335575"/>
                </a:cubicBezTo>
                <a:lnTo>
                  <a:pt x="67365" y="335575"/>
                </a:lnTo>
                <a:close/>
                <a:moveTo>
                  <a:pt x="166848" y="119884"/>
                </a:moveTo>
                <a:cubicBezTo>
                  <a:pt x="171933" y="126857"/>
                  <a:pt x="176587" y="134134"/>
                  <a:pt x="180796" y="141669"/>
                </a:cubicBezTo>
                <a:lnTo>
                  <a:pt x="197459" y="129820"/>
                </a:lnTo>
                <a:cubicBezTo>
                  <a:pt x="191701" y="123389"/>
                  <a:pt x="186338" y="116607"/>
                  <a:pt x="181413" y="109516"/>
                </a:cubicBezTo>
                <a:lnTo>
                  <a:pt x="157283" y="75696"/>
                </a:lnTo>
                <a:cubicBezTo>
                  <a:pt x="152197" y="68723"/>
                  <a:pt x="147544" y="61446"/>
                  <a:pt x="143335" y="53911"/>
                </a:cubicBezTo>
                <a:lnTo>
                  <a:pt x="126672" y="65760"/>
                </a:lnTo>
                <a:cubicBezTo>
                  <a:pt x="132430" y="72191"/>
                  <a:pt x="137793" y="78973"/>
                  <a:pt x="142718" y="86064"/>
                </a:cubicBezTo>
                <a:lnTo>
                  <a:pt x="166848" y="119884"/>
                </a:lnTo>
                <a:close/>
                <a:moveTo>
                  <a:pt x="81189" y="404695"/>
                </a:moveTo>
                <a:cubicBezTo>
                  <a:pt x="89366" y="401924"/>
                  <a:pt x="97716" y="399678"/>
                  <a:pt x="106183" y="397968"/>
                </a:cubicBezTo>
                <a:lnTo>
                  <a:pt x="102727" y="387353"/>
                </a:lnTo>
                <a:cubicBezTo>
                  <a:pt x="94859" y="390908"/>
                  <a:pt x="86780" y="393982"/>
                  <a:pt x="78535" y="396549"/>
                </a:cubicBezTo>
                <a:lnTo>
                  <a:pt x="39038" y="409385"/>
                </a:lnTo>
                <a:cubicBezTo>
                  <a:pt x="30855" y="412150"/>
                  <a:pt x="22505" y="414397"/>
                  <a:pt x="14044" y="416112"/>
                </a:cubicBezTo>
                <a:lnTo>
                  <a:pt x="17500" y="426789"/>
                </a:lnTo>
                <a:cubicBezTo>
                  <a:pt x="25424" y="423203"/>
                  <a:pt x="33570" y="420111"/>
                  <a:pt x="41877" y="417532"/>
                </a:cubicBezTo>
                <a:lnTo>
                  <a:pt x="81189" y="404695"/>
                </a:lnTo>
                <a:close/>
                <a:moveTo>
                  <a:pt x="72364" y="372789"/>
                </a:moveTo>
                <a:cubicBezTo>
                  <a:pt x="80849" y="371265"/>
                  <a:pt x="89428" y="370277"/>
                  <a:pt x="98037" y="369827"/>
                </a:cubicBezTo>
                <a:lnTo>
                  <a:pt x="94704" y="349584"/>
                </a:lnTo>
                <a:cubicBezTo>
                  <a:pt x="86397" y="351985"/>
                  <a:pt x="77949" y="353843"/>
                  <a:pt x="69401" y="355139"/>
                </a:cubicBezTo>
                <a:lnTo>
                  <a:pt x="28423" y="362051"/>
                </a:lnTo>
                <a:cubicBezTo>
                  <a:pt x="19913" y="363544"/>
                  <a:pt x="11316" y="364538"/>
                  <a:pt x="2688" y="365013"/>
                </a:cubicBezTo>
                <a:lnTo>
                  <a:pt x="6083" y="385193"/>
                </a:lnTo>
                <a:cubicBezTo>
                  <a:pt x="14395" y="382824"/>
                  <a:pt x="22844" y="380966"/>
                  <a:pt x="31385" y="379639"/>
                </a:cubicBezTo>
                <a:lnTo>
                  <a:pt x="72364" y="372789"/>
                </a:lnTo>
                <a:close/>
                <a:moveTo>
                  <a:pt x="132350" y="151543"/>
                </a:moveTo>
                <a:cubicBezTo>
                  <a:pt x="138509" y="157585"/>
                  <a:pt x="144298" y="163997"/>
                  <a:pt x="149692" y="170736"/>
                </a:cubicBezTo>
                <a:lnTo>
                  <a:pt x="170798" y="149692"/>
                </a:lnTo>
                <a:cubicBezTo>
                  <a:pt x="164028" y="144316"/>
                  <a:pt x="157591" y="138528"/>
                  <a:pt x="151543" y="132350"/>
                </a:cubicBezTo>
                <a:lnTo>
                  <a:pt x="122105" y="102974"/>
                </a:lnTo>
                <a:cubicBezTo>
                  <a:pt x="115928" y="96926"/>
                  <a:pt x="110139" y="90489"/>
                  <a:pt x="104764" y="83719"/>
                </a:cubicBezTo>
                <a:lnTo>
                  <a:pt x="83719" y="104825"/>
                </a:lnTo>
                <a:cubicBezTo>
                  <a:pt x="90458" y="110219"/>
                  <a:pt x="96870" y="116008"/>
                  <a:pt x="102912" y="122167"/>
                </a:cubicBezTo>
                <a:lnTo>
                  <a:pt x="132350" y="151543"/>
                </a:lnTo>
                <a:close/>
                <a:moveTo>
                  <a:pt x="524051" y="166848"/>
                </a:moveTo>
                <a:cubicBezTo>
                  <a:pt x="517064" y="171946"/>
                  <a:pt x="509770" y="176605"/>
                  <a:pt x="502204" y="180796"/>
                </a:cubicBezTo>
                <a:lnTo>
                  <a:pt x="514115" y="197459"/>
                </a:lnTo>
                <a:cubicBezTo>
                  <a:pt x="520545" y="191701"/>
                  <a:pt x="527328" y="186338"/>
                  <a:pt x="534419" y="181413"/>
                </a:cubicBezTo>
                <a:lnTo>
                  <a:pt x="568238" y="157283"/>
                </a:lnTo>
                <a:cubicBezTo>
                  <a:pt x="575206" y="152185"/>
                  <a:pt x="582482" y="147526"/>
                  <a:pt x="590023" y="143335"/>
                </a:cubicBezTo>
                <a:lnTo>
                  <a:pt x="578112" y="126672"/>
                </a:lnTo>
                <a:cubicBezTo>
                  <a:pt x="571688" y="132418"/>
                  <a:pt x="564930" y="137775"/>
                  <a:pt x="557870" y="142718"/>
                </a:cubicBezTo>
                <a:lnTo>
                  <a:pt x="524051" y="166848"/>
                </a:lnTo>
                <a:close/>
                <a:moveTo>
                  <a:pt x="473136" y="149692"/>
                </a:moveTo>
                <a:lnTo>
                  <a:pt x="494243" y="170736"/>
                </a:lnTo>
                <a:cubicBezTo>
                  <a:pt x="499636" y="163997"/>
                  <a:pt x="505425" y="157585"/>
                  <a:pt x="511584" y="151543"/>
                </a:cubicBezTo>
                <a:lnTo>
                  <a:pt x="540960" y="122167"/>
                </a:lnTo>
                <a:cubicBezTo>
                  <a:pt x="547045" y="116002"/>
                  <a:pt x="553494" y="110213"/>
                  <a:pt x="560277" y="104825"/>
                </a:cubicBezTo>
                <a:lnTo>
                  <a:pt x="539232" y="83719"/>
                </a:lnTo>
                <a:cubicBezTo>
                  <a:pt x="533857" y="90489"/>
                  <a:pt x="528068" y="96926"/>
                  <a:pt x="521891" y="102974"/>
                </a:cubicBezTo>
                <a:lnTo>
                  <a:pt x="492391" y="132350"/>
                </a:lnTo>
                <a:cubicBezTo>
                  <a:pt x="486343" y="138528"/>
                  <a:pt x="479906" y="144316"/>
                  <a:pt x="473136" y="149692"/>
                </a:cubicBezTo>
                <a:close/>
                <a:moveTo>
                  <a:pt x="571879" y="271145"/>
                </a:moveTo>
                <a:cubicBezTo>
                  <a:pt x="563369" y="272670"/>
                  <a:pt x="554778" y="273663"/>
                  <a:pt x="546144" y="274108"/>
                </a:cubicBezTo>
                <a:lnTo>
                  <a:pt x="549539" y="294288"/>
                </a:lnTo>
                <a:cubicBezTo>
                  <a:pt x="557858" y="291949"/>
                  <a:pt x="566306" y="290092"/>
                  <a:pt x="574841" y="288734"/>
                </a:cubicBezTo>
                <a:lnTo>
                  <a:pt x="615820" y="281884"/>
                </a:lnTo>
                <a:cubicBezTo>
                  <a:pt x="624305" y="280359"/>
                  <a:pt x="632884" y="279372"/>
                  <a:pt x="641493" y="278921"/>
                </a:cubicBezTo>
                <a:lnTo>
                  <a:pt x="638160" y="258741"/>
                </a:lnTo>
                <a:cubicBezTo>
                  <a:pt x="629841" y="261080"/>
                  <a:pt x="621392" y="262937"/>
                  <a:pt x="612857" y="264295"/>
                </a:cubicBezTo>
                <a:lnTo>
                  <a:pt x="571879" y="271145"/>
                </a:lnTo>
                <a:close/>
                <a:moveTo>
                  <a:pt x="563054" y="239239"/>
                </a:moveTo>
                <a:cubicBezTo>
                  <a:pt x="554772" y="242022"/>
                  <a:pt x="546323" y="244269"/>
                  <a:pt x="537751" y="245966"/>
                </a:cubicBezTo>
                <a:lnTo>
                  <a:pt x="541207" y="256581"/>
                </a:lnTo>
                <a:cubicBezTo>
                  <a:pt x="549076" y="253001"/>
                  <a:pt x="557154" y="249910"/>
                  <a:pt x="565399" y="247324"/>
                </a:cubicBezTo>
                <a:lnTo>
                  <a:pt x="604896" y="234487"/>
                </a:lnTo>
                <a:cubicBezTo>
                  <a:pt x="612987" y="231766"/>
                  <a:pt x="621232" y="229519"/>
                  <a:pt x="629582" y="227760"/>
                </a:cubicBezTo>
                <a:lnTo>
                  <a:pt x="626126" y="217145"/>
                </a:lnTo>
                <a:cubicBezTo>
                  <a:pt x="618282" y="220725"/>
                  <a:pt x="610222" y="223817"/>
                  <a:pt x="601996" y="226403"/>
                </a:cubicBezTo>
                <a:lnTo>
                  <a:pt x="563054" y="239239"/>
                </a:lnTo>
                <a:close/>
                <a:moveTo>
                  <a:pt x="446476" y="129820"/>
                </a:moveTo>
                <a:lnTo>
                  <a:pt x="463139" y="141669"/>
                </a:lnTo>
                <a:cubicBezTo>
                  <a:pt x="467347" y="134134"/>
                  <a:pt x="472001" y="126857"/>
                  <a:pt x="477086" y="119884"/>
                </a:cubicBezTo>
                <a:lnTo>
                  <a:pt x="501216" y="86064"/>
                </a:lnTo>
                <a:cubicBezTo>
                  <a:pt x="506086" y="78980"/>
                  <a:pt x="511381" y="72197"/>
                  <a:pt x="517077" y="65760"/>
                </a:cubicBezTo>
                <a:lnTo>
                  <a:pt x="500414" y="53911"/>
                </a:lnTo>
                <a:cubicBezTo>
                  <a:pt x="496205" y="61446"/>
                  <a:pt x="491552" y="68723"/>
                  <a:pt x="486467" y="75696"/>
                </a:cubicBezTo>
                <a:lnTo>
                  <a:pt x="462336" y="109516"/>
                </a:lnTo>
                <a:cubicBezTo>
                  <a:pt x="457467" y="116601"/>
                  <a:pt x="452172" y="123383"/>
                  <a:pt x="446476" y="129820"/>
                </a:cubicBezTo>
                <a:close/>
                <a:moveTo>
                  <a:pt x="430677" y="120686"/>
                </a:moveTo>
                <a:cubicBezTo>
                  <a:pt x="433707" y="112601"/>
                  <a:pt x="437231" y="104708"/>
                  <a:pt x="441230" y="97049"/>
                </a:cubicBezTo>
                <a:lnTo>
                  <a:pt x="459744" y="60021"/>
                </a:lnTo>
                <a:cubicBezTo>
                  <a:pt x="463608" y="52300"/>
                  <a:pt x="467934" y="44814"/>
                  <a:pt x="472704" y="37619"/>
                </a:cubicBezTo>
                <a:lnTo>
                  <a:pt x="462707" y="32558"/>
                </a:lnTo>
                <a:cubicBezTo>
                  <a:pt x="459701" y="40655"/>
                  <a:pt x="456177" y="48548"/>
                  <a:pt x="452153" y="56195"/>
                </a:cubicBezTo>
                <a:lnTo>
                  <a:pt x="433639" y="93223"/>
                </a:lnTo>
                <a:cubicBezTo>
                  <a:pt x="429776" y="100944"/>
                  <a:pt x="425450" y="108430"/>
                  <a:pt x="420679" y="115625"/>
                </a:cubicBezTo>
                <a:lnTo>
                  <a:pt x="430677" y="120686"/>
                </a:lnTo>
                <a:close/>
                <a:moveTo>
                  <a:pt x="202334" y="97049"/>
                </a:moveTo>
                <a:cubicBezTo>
                  <a:pt x="206333" y="104708"/>
                  <a:pt x="209857" y="112601"/>
                  <a:pt x="212887" y="120686"/>
                </a:cubicBezTo>
                <a:lnTo>
                  <a:pt x="222885" y="115625"/>
                </a:lnTo>
                <a:cubicBezTo>
                  <a:pt x="218114" y="108430"/>
                  <a:pt x="213788" y="100944"/>
                  <a:pt x="209925" y="93223"/>
                </a:cubicBezTo>
                <a:lnTo>
                  <a:pt x="191102" y="56195"/>
                </a:lnTo>
                <a:cubicBezTo>
                  <a:pt x="187078" y="48548"/>
                  <a:pt x="183554" y="40655"/>
                  <a:pt x="180549" y="32558"/>
                </a:cubicBezTo>
                <a:lnTo>
                  <a:pt x="170551" y="37619"/>
                </a:lnTo>
                <a:cubicBezTo>
                  <a:pt x="175451" y="44796"/>
                  <a:pt x="179882" y="52276"/>
                  <a:pt x="183820" y="60021"/>
                </a:cubicBezTo>
                <a:lnTo>
                  <a:pt x="202334" y="97049"/>
                </a:lnTo>
                <a:close/>
                <a:moveTo>
                  <a:pt x="239363" y="81189"/>
                </a:moveTo>
                <a:cubicBezTo>
                  <a:pt x="242115" y="89267"/>
                  <a:pt x="244361" y="97512"/>
                  <a:pt x="246089" y="105875"/>
                </a:cubicBezTo>
                <a:lnTo>
                  <a:pt x="256704" y="102480"/>
                </a:lnTo>
                <a:cubicBezTo>
                  <a:pt x="253125" y="94624"/>
                  <a:pt x="250051" y="86539"/>
                  <a:pt x="247509" y="78288"/>
                </a:cubicBezTo>
                <a:lnTo>
                  <a:pt x="234611" y="38729"/>
                </a:lnTo>
                <a:cubicBezTo>
                  <a:pt x="231877" y="30645"/>
                  <a:pt x="229630" y="22400"/>
                  <a:pt x="227884" y="14044"/>
                </a:cubicBezTo>
                <a:lnTo>
                  <a:pt x="217145" y="17623"/>
                </a:lnTo>
                <a:cubicBezTo>
                  <a:pt x="220725" y="25492"/>
                  <a:pt x="223817" y="33570"/>
                  <a:pt x="226403" y="41815"/>
                </a:cubicBezTo>
                <a:lnTo>
                  <a:pt x="239363" y="81189"/>
                </a:lnTo>
                <a:close/>
                <a:moveTo>
                  <a:pt x="271269" y="72364"/>
                </a:moveTo>
                <a:cubicBezTo>
                  <a:pt x="272744" y="80794"/>
                  <a:pt x="273694" y="89304"/>
                  <a:pt x="274108" y="97852"/>
                </a:cubicBezTo>
                <a:lnTo>
                  <a:pt x="294350" y="94519"/>
                </a:lnTo>
                <a:cubicBezTo>
                  <a:pt x="291962" y="86206"/>
                  <a:pt x="290086" y="77758"/>
                  <a:pt x="288734" y="69216"/>
                </a:cubicBezTo>
                <a:lnTo>
                  <a:pt x="281884" y="28238"/>
                </a:lnTo>
                <a:cubicBezTo>
                  <a:pt x="280390" y="19728"/>
                  <a:pt x="279397" y="11131"/>
                  <a:pt x="278921" y="2503"/>
                </a:cubicBezTo>
                <a:lnTo>
                  <a:pt x="258741" y="5897"/>
                </a:lnTo>
                <a:cubicBezTo>
                  <a:pt x="261080" y="14217"/>
                  <a:pt x="262937" y="22665"/>
                  <a:pt x="264295" y="31200"/>
                </a:cubicBezTo>
                <a:lnTo>
                  <a:pt x="271269" y="72364"/>
                </a:lnTo>
                <a:close/>
                <a:moveTo>
                  <a:pt x="372912" y="72364"/>
                </a:moveTo>
                <a:lnTo>
                  <a:pt x="379763" y="31385"/>
                </a:lnTo>
                <a:cubicBezTo>
                  <a:pt x="381120" y="22850"/>
                  <a:pt x="382978" y="14402"/>
                  <a:pt x="385317" y="6083"/>
                </a:cubicBezTo>
                <a:lnTo>
                  <a:pt x="365136" y="2688"/>
                </a:lnTo>
                <a:cubicBezTo>
                  <a:pt x="364661" y="11316"/>
                  <a:pt x="363667" y="19913"/>
                  <a:pt x="362174" y="28423"/>
                </a:cubicBezTo>
                <a:lnTo>
                  <a:pt x="355324" y="69401"/>
                </a:lnTo>
                <a:cubicBezTo>
                  <a:pt x="353972" y="77943"/>
                  <a:pt x="352096" y="86391"/>
                  <a:pt x="349708" y="94704"/>
                </a:cubicBezTo>
                <a:lnTo>
                  <a:pt x="369950" y="98037"/>
                </a:lnTo>
                <a:cubicBezTo>
                  <a:pt x="370357" y="89428"/>
                  <a:pt x="371301" y="80856"/>
                  <a:pt x="372789" y="72364"/>
                </a:cubicBezTo>
                <a:lnTo>
                  <a:pt x="372912" y="72364"/>
                </a:lnTo>
                <a:close/>
                <a:moveTo>
                  <a:pt x="404819" y="81189"/>
                </a:moveTo>
                <a:lnTo>
                  <a:pt x="417655" y="41630"/>
                </a:lnTo>
                <a:cubicBezTo>
                  <a:pt x="420210" y="33453"/>
                  <a:pt x="423259" y="25430"/>
                  <a:pt x="426789" y="17623"/>
                </a:cubicBezTo>
                <a:lnTo>
                  <a:pt x="416174" y="14229"/>
                </a:lnTo>
                <a:cubicBezTo>
                  <a:pt x="414397" y="22579"/>
                  <a:pt x="412150" y="30818"/>
                  <a:pt x="409447" y="38915"/>
                </a:cubicBezTo>
                <a:lnTo>
                  <a:pt x="396549" y="78473"/>
                </a:lnTo>
                <a:cubicBezTo>
                  <a:pt x="394025" y="86737"/>
                  <a:pt x="390995" y="94834"/>
                  <a:pt x="387477" y="102727"/>
                </a:cubicBezTo>
                <a:lnTo>
                  <a:pt x="398092" y="106121"/>
                </a:lnTo>
                <a:cubicBezTo>
                  <a:pt x="399770" y="97679"/>
                  <a:pt x="401973" y="89354"/>
                  <a:pt x="404695" y="81189"/>
                </a:cubicBezTo>
                <a:lnTo>
                  <a:pt x="404819" y="81189"/>
                </a:lnTo>
                <a:close/>
                <a:moveTo>
                  <a:pt x="546761" y="202581"/>
                </a:moveTo>
                <a:cubicBezTo>
                  <a:pt x="539146" y="206574"/>
                  <a:pt x="531296" y="210098"/>
                  <a:pt x="523248" y="213134"/>
                </a:cubicBezTo>
                <a:lnTo>
                  <a:pt x="528309" y="223070"/>
                </a:lnTo>
                <a:cubicBezTo>
                  <a:pt x="535505" y="218318"/>
                  <a:pt x="542984" y="214010"/>
                  <a:pt x="550711" y="210172"/>
                </a:cubicBezTo>
                <a:lnTo>
                  <a:pt x="587740" y="191349"/>
                </a:lnTo>
                <a:cubicBezTo>
                  <a:pt x="595392" y="187331"/>
                  <a:pt x="603286" y="183789"/>
                  <a:pt x="611376" y="180734"/>
                </a:cubicBezTo>
                <a:lnTo>
                  <a:pt x="606316" y="170798"/>
                </a:lnTo>
                <a:cubicBezTo>
                  <a:pt x="599101" y="175562"/>
                  <a:pt x="591603" y="179870"/>
                  <a:pt x="583852" y="183696"/>
                </a:cubicBezTo>
                <a:lnTo>
                  <a:pt x="546761" y="202581"/>
                </a:lnTo>
                <a:close/>
                <a:moveTo>
                  <a:pt x="441230" y="546823"/>
                </a:moveTo>
                <a:cubicBezTo>
                  <a:pt x="437225" y="539195"/>
                  <a:pt x="433695" y="531321"/>
                  <a:pt x="430677" y="523248"/>
                </a:cubicBezTo>
                <a:lnTo>
                  <a:pt x="420679" y="528309"/>
                </a:lnTo>
                <a:cubicBezTo>
                  <a:pt x="425474" y="535492"/>
                  <a:pt x="429807" y="542972"/>
                  <a:pt x="433639" y="550711"/>
                </a:cubicBezTo>
                <a:lnTo>
                  <a:pt x="452153" y="587740"/>
                </a:lnTo>
                <a:cubicBezTo>
                  <a:pt x="456177" y="595386"/>
                  <a:pt x="459701" y="603279"/>
                  <a:pt x="462707" y="611376"/>
                </a:cubicBezTo>
                <a:lnTo>
                  <a:pt x="472704" y="606316"/>
                </a:lnTo>
                <a:cubicBezTo>
                  <a:pt x="467921" y="599108"/>
                  <a:pt x="463595" y="591603"/>
                  <a:pt x="459744" y="583852"/>
                </a:cubicBezTo>
                <a:lnTo>
                  <a:pt x="441230" y="546823"/>
                </a:lnTo>
                <a:close/>
                <a:moveTo>
                  <a:pt x="550588" y="433701"/>
                </a:moveTo>
                <a:cubicBezTo>
                  <a:pt x="542836" y="429912"/>
                  <a:pt x="535357" y="425598"/>
                  <a:pt x="528185" y="420803"/>
                </a:cubicBezTo>
                <a:lnTo>
                  <a:pt x="523248" y="431109"/>
                </a:lnTo>
                <a:cubicBezTo>
                  <a:pt x="531345" y="434114"/>
                  <a:pt x="539238" y="437638"/>
                  <a:pt x="546885" y="441662"/>
                </a:cubicBezTo>
                <a:lnTo>
                  <a:pt x="583913" y="460176"/>
                </a:lnTo>
                <a:cubicBezTo>
                  <a:pt x="591665" y="464027"/>
                  <a:pt x="599169" y="468353"/>
                  <a:pt x="606377" y="473136"/>
                </a:cubicBezTo>
                <a:lnTo>
                  <a:pt x="611438" y="463139"/>
                </a:lnTo>
                <a:cubicBezTo>
                  <a:pt x="603353" y="460108"/>
                  <a:pt x="595460" y="456585"/>
                  <a:pt x="587801" y="452585"/>
                </a:cubicBezTo>
                <a:lnTo>
                  <a:pt x="550588" y="433701"/>
                </a:lnTo>
                <a:close/>
                <a:moveTo>
                  <a:pt x="511461" y="492329"/>
                </a:moveTo>
                <a:cubicBezTo>
                  <a:pt x="505271" y="486312"/>
                  <a:pt x="499476" y="479900"/>
                  <a:pt x="494119" y="473136"/>
                </a:cubicBezTo>
                <a:lnTo>
                  <a:pt x="473013" y="494243"/>
                </a:lnTo>
                <a:cubicBezTo>
                  <a:pt x="479820" y="499531"/>
                  <a:pt x="486294" y="505240"/>
                  <a:pt x="492391" y="511337"/>
                </a:cubicBezTo>
                <a:lnTo>
                  <a:pt x="521767" y="540713"/>
                </a:lnTo>
                <a:cubicBezTo>
                  <a:pt x="527926" y="546755"/>
                  <a:pt x="533715" y="553167"/>
                  <a:pt x="539109" y="559907"/>
                </a:cubicBezTo>
                <a:lnTo>
                  <a:pt x="560277" y="539109"/>
                </a:lnTo>
                <a:cubicBezTo>
                  <a:pt x="553550" y="533703"/>
                  <a:pt x="547144" y="527908"/>
                  <a:pt x="541084" y="521767"/>
                </a:cubicBezTo>
                <a:lnTo>
                  <a:pt x="511461" y="492329"/>
                </a:lnTo>
                <a:close/>
                <a:moveTo>
                  <a:pt x="476963" y="524051"/>
                </a:moveTo>
                <a:cubicBezTo>
                  <a:pt x="471865" y="517065"/>
                  <a:pt x="467205" y="509770"/>
                  <a:pt x="463015" y="502204"/>
                </a:cubicBezTo>
                <a:lnTo>
                  <a:pt x="446352" y="514115"/>
                </a:lnTo>
                <a:cubicBezTo>
                  <a:pt x="452110" y="520545"/>
                  <a:pt x="457473" y="527328"/>
                  <a:pt x="462398" y="534419"/>
                </a:cubicBezTo>
                <a:lnTo>
                  <a:pt x="486528" y="568238"/>
                </a:lnTo>
                <a:cubicBezTo>
                  <a:pt x="491638" y="575193"/>
                  <a:pt x="496298" y="582469"/>
                  <a:pt x="500476" y="590023"/>
                </a:cubicBezTo>
                <a:lnTo>
                  <a:pt x="517139" y="578112"/>
                </a:lnTo>
                <a:cubicBezTo>
                  <a:pt x="511393" y="571688"/>
                  <a:pt x="506036" y="564930"/>
                  <a:pt x="501093" y="557870"/>
                </a:cubicBezTo>
                <a:lnTo>
                  <a:pt x="476963" y="524051"/>
                </a:lnTo>
                <a:close/>
                <a:moveTo>
                  <a:pt x="534295" y="462336"/>
                </a:moveTo>
                <a:cubicBezTo>
                  <a:pt x="527186" y="457412"/>
                  <a:pt x="520403" y="452030"/>
                  <a:pt x="513991" y="446229"/>
                </a:cubicBezTo>
                <a:lnTo>
                  <a:pt x="502080" y="462953"/>
                </a:lnTo>
                <a:cubicBezTo>
                  <a:pt x="509646" y="467144"/>
                  <a:pt x="516941" y="471803"/>
                  <a:pt x="523927" y="476901"/>
                </a:cubicBezTo>
                <a:lnTo>
                  <a:pt x="557747" y="501031"/>
                </a:lnTo>
                <a:cubicBezTo>
                  <a:pt x="564819" y="505956"/>
                  <a:pt x="571583" y="511313"/>
                  <a:pt x="577989" y="517077"/>
                </a:cubicBezTo>
                <a:lnTo>
                  <a:pt x="589900" y="500414"/>
                </a:lnTo>
                <a:cubicBezTo>
                  <a:pt x="582358" y="496224"/>
                  <a:pt x="575082" y="491564"/>
                  <a:pt x="568115" y="486467"/>
                </a:cubicBezTo>
                <a:lnTo>
                  <a:pt x="534295" y="462336"/>
                </a:lnTo>
                <a:close/>
                <a:moveTo>
                  <a:pt x="197335" y="513929"/>
                </a:moveTo>
                <a:lnTo>
                  <a:pt x="180672" y="502019"/>
                </a:lnTo>
                <a:cubicBezTo>
                  <a:pt x="176482" y="509585"/>
                  <a:pt x="171822" y="516879"/>
                  <a:pt x="166725" y="523865"/>
                </a:cubicBezTo>
                <a:lnTo>
                  <a:pt x="142595" y="557685"/>
                </a:lnTo>
                <a:cubicBezTo>
                  <a:pt x="137651" y="564745"/>
                  <a:pt x="132294" y="571503"/>
                  <a:pt x="126549" y="577927"/>
                </a:cubicBezTo>
                <a:lnTo>
                  <a:pt x="143212" y="589838"/>
                </a:lnTo>
                <a:cubicBezTo>
                  <a:pt x="147390" y="582284"/>
                  <a:pt x="152049" y="575008"/>
                  <a:pt x="157159" y="568053"/>
                </a:cubicBezTo>
                <a:lnTo>
                  <a:pt x="181289" y="534233"/>
                </a:lnTo>
                <a:cubicBezTo>
                  <a:pt x="186264" y="527204"/>
                  <a:pt x="191664" y="520484"/>
                  <a:pt x="197459" y="514115"/>
                </a:cubicBezTo>
                <a:lnTo>
                  <a:pt x="197335" y="513929"/>
                </a:lnTo>
                <a:close/>
                <a:moveTo>
                  <a:pt x="565276" y="396672"/>
                </a:moveTo>
                <a:cubicBezTo>
                  <a:pt x="557031" y="394105"/>
                  <a:pt x="548952" y="391032"/>
                  <a:pt x="541084" y="387477"/>
                </a:cubicBezTo>
                <a:lnTo>
                  <a:pt x="537628" y="398092"/>
                </a:lnTo>
                <a:cubicBezTo>
                  <a:pt x="546095" y="399801"/>
                  <a:pt x="554445" y="402048"/>
                  <a:pt x="562622" y="404819"/>
                </a:cubicBezTo>
                <a:lnTo>
                  <a:pt x="602181" y="417655"/>
                </a:lnTo>
                <a:cubicBezTo>
                  <a:pt x="610407" y="420241"/>
                  <a:pt x="618467" y="423333"/>
                  <a:pt x="626311" y="426912"/>
                </a:cubicBezTo>
                <a:lnTo>
                  <a:pt x="629767" y="416236"/>
                </a:lnTo>
                <a:cubicBezTo>
                  <a:pt x="621405" y="414508"/>
                  <a:pt x="613160" y="412261"/>
                  <a:pt x="605081" y="409509"/>
                </a:cubicBezTo>
                <a:lnTo>
                  <a:pt x="565276" y="396672"/>
                </a:lnTo>
                <a:close/>
                <a:moveTo>
                  <a:pt x="576446" y="308483"/>
                </a:moveTo>
                <a:cubicBezTo>
                  <a:pt x="567806" y="308581"/>
                  <a:pt x="559172" y="308149"/>
                  <a:pt x="550588" y="307187"/>
                </a:cubicBezTo>
                <a:lnTo>
                  <a:pt x="550588" y="336995"/>
                </a:lnTo>
                <a:cubicBezTo>
                  <a:pt x="559172" y="336032"/>
                  <a:pt x="567806" y="335600"/>
                  <a:pt x="576446" y="335699"/>
                </a:cubicBezTo>
                <a:lnTo>
                  <a:pt x="617980" y="335699"/>
                </a:lnTo>
                <a:cubicBezTo>
                  <a:pt x="626620" y="335600"/>
                  <a:pt x="635254" y="336032"/>
                  <a:pt x="643838" y="336995"/>
                </a:cubicBezTo>
                <a:lnTo>
                  <a:pt x="643838" y="307063"/>
                </a:lnTo>
                <a:cubicBezTo>
                  <a:pt x="635254" y="308026"/>
                  <a:pt x="626620" y="308458"/>
                  <a:pt x="617980" y="308359"/>
                </a:cubicBezTo>
                <a:lnTo>
                  <a:pt x="576446" y="308483"/>
                </a:lnTo>
                <a:close/>
                <a:moveTo>
                  <a:pt x="574409" y="355262"/>
                </a:moveTo>
                <a:cubicBezTo>
                  <a:pt x="565862" y="353966"/>
                  <a:pt x="557413" y="352108"/>
                  <a:pt x="549107" y="349708"/>
                </a:cubicBezTo>
                <a:lnTo>
                  <a:pt x="545712" y="369950"/>
                </a:lnTo>
                <a:cubicBezTo>
                  <a:pt x="554346" y="370394"/>
                  <a:pt x="562937" y="371388"/>
                  <a:pt x="571447" y="372912"/>
                </a:cubicBezTo>
                <a:lnTo>
                  <a:pt x="612425" y="379763"/>
                </a:lnTo>
                <a:cubicBezTo>
                  <a:pt x="620967" y="381089"/>
                  <a:pt x="629415" y="382947"/>
                  <a:pt x="637728" y="385317"/>
                </a:cubicBezTo>
                <a:lnTo>
                  <a:pt x="641061" y="365136"/>
                </a:lnTo>
                <a:cubicBezTo>
                  <a:pt x="632452" y="364655"/>
                  <a:pt x="623880" y="363667"/>
                  <a:pt x="615388" y="362174"/>
                </a:cubicBezTo>
                <a:lnTo>
                  <a:pt x="574409" y="355262"/>
                </a:lnTo>
                <a:close/>
                <a:moveTo>
                  <a:pt x="213134" y="523248"/>
                </a:moveTo>
                <a:cubicBezTo>
                  <a:pt x="210036" y="531327"/>
                  <a:pt x="206426" y="539201"/>
                  <a:pt x="202334" y="546823"/>
                </a:cubicBezTo>
                <a:lnTo>
                  <a:pt x="183449" y="583852"/>
                </a:lnTo>
                <a:cubicBezTo>
                  <a:pt x="179642" y="591615"/>
                  <a:pt x="175334" y="599120"/>
                  <a:pt x="170551" y="606316"/>
                </a:cubicBezTo>
                <a:lnTo>
                  <a:pt x="180549" y="611376"/>
                </a:lnTo>
                <a:cubicBezTo>
                  <a:pt x="183554" y="603279"/>
                  <a:pt x="187078" y="595386"/>
                  <a:pt x="191102" y="587740"/>
                </a:cubicBezTo>
                <a:lnTo>
                  <a:pt x="209925" y="550711"/>
                </a:lnTo>
                <a:cubicBezTo>
                  <a:pt x="213757" y="542972"/>
                  <a:pt x="218090" y="535492"/>
                  <a:pt x="222885" y="528309"/>
                </a:cubicBezTo>
                <a:lnTo>
                  <a:pt x="213134" y="523248"/>
                </a:lnTo>
                <a:close/>
                <a:moveTo>
                  <a:pt x="271145" y="571571"/>
                </a:moveTo>
                <a:lnTo>
                  <a:pt x="264048" y="612549"/>
                </a:lnTo>
                <a:cubicBezTo>
                  <a:pt x="262684" y="621084"/>
                  <a:pt x="260833" y="629533"/>
                  <a:pt x="258494" y="637852"/>
                </a:cubicBezTo>
                <a:lnTo>
                  <a:pt x="278675" y="641184"/>
                </a:lnTo>
                <a:cubicBezTo>
                  <a:pt x="279150" y="632575"/>
                  <a:pt x="280143" y="624003"/>
                  <a:pt x="281637" y="615511"/>
                </a:cubicBezTo>
                <a:lnTo>
                  <a:pt x="288734" y="574533"/>
                </a:lnTo>
                <a:cubicBezTo>
                  <a:pt x="290079" y="565992"/>
                  <a:pt x="291955" y="557543"/>
                  <a:pt x="294350" y="549230"/>
                </a:cubicBezTo>
                <a:lnTo>
                  <a:pt x="274108" y="545836"/>
                </a:lnTo>
                <a:cubicBezTo>
                  <a:pt x="273663" y="554470"/>
                  <a:pt x="272670" y="563060"/>
                  <a:pt x="271145" y="571571"/>
                </a:cubicBezTo>
                <a:close/>
                <a:moveTo>
                  <a:pt x="336871" y="550711"/>
                </a:moveTo>
                <a:lnTo>
                  <a:pt x="307248" y="550711"/>
                </a:lnTo>
                <a:cubicBezTo>
                  <a:pt x="308211" y="559277"/>
                  <a:pt x="308643" y="567892"/>
                  <a:pt x="308544" y="576508"/>
                </a:cubicBezTo>
                <a:lnTo>
                  <a:pt x="308544" y="618103"/>
                </a:lnTo>
                <a:cubicBezTo>
                  <a:pt x="308637" y="626743"/>
                  <a:pt x="308205" y="635377"/>
                  <a:pt x="307248" y="643962"/>
                </a:cubicBezTo>
                <a:lnTo>
                  <a:pt x="336871" y="643962"/>
                </a:lnTo>
                <a:cubicBezTo>
                  <a:pt x="335915" y="635377"/>
                  <a:pt x="335483" y="626743"/>
                  <a:pt x="335575" y="618103"/>
                </a:cubicBezTo>
                <a:lnTo>
                  <a:pt x="335575" y="576508"/>
                </a:lnTo>
                <a:cubicBezTo>
                  <a:pt x="335476" y="567892"/>
                  <a:pt x="335908" y="559277"/>
                  <a:pt x="336871" y="550711"/>
                </a:cubicBezTo>
                <a:close/>
                <a:moveTo>
                  <a:pt x="295399" y="198076"/>
                </a:moveTo>
                <a:lnTo>
                  <a:pt x="238067" y="198076"/>
                </a:lnTo>
                <a:cubicBezTo>
                  <a:pt x="240807" y="222169"/>
                  <a:pt x="242041" y="246404"/>
                  <a:pt x="241769" y="270652"/>
                </a:cubicBezTo>
                <a:lnTo>
                  <a:pt x="241769" y="373529"/>
                </a:lnTo>
                <a:cubicBezTo>
                  <a:pt x="242029" y="397691"/>
                  <a:pt x="240794" y="421846"/>
                  <a:pt x="238067" y="445859"/>
                </a:cubicBezTo>
                <a:lnTo>
                  <a:pt x="295399" y="445859"/>
                </a:lnTo>
                <a:cubicBezTo>
                  <a:pt x="292671" y="421846"/>
                  <a:pt x="291437" y="397691"/>
                  <a:pt x="291696" y="373529"/>
                </a:cubicBezTo>
                <a:lnTo>
                  <a:pt x="291696" y="270652"/>
                </a:lnTo>
                <a:cubicBezTo>
                  <a:pt x="291425" y="246404"/>
                  <a:pt x="292659" y="222169"/>
                  <a:pt x="295399" y="198076"/>
                </a:cubicBezTo>
                <a:close/>
                <a:moveTo>
                  <a:pt x="239363" y="562745"/>
                </a:moveTo>
                <a:lnTo>
                  <a:pt x="226526" y="602304"/>
                </a:lnTo>
                <a:cubicBezTo>
                  <a:pt x="223940" y="610531"/>
                  <a:pt x="220848" y="618591"/>
                  <a:pt x="217269" y="626435"/>
                </a:cubicBezTo>
                <a:lnTo>
                  <a:pt x="227884" y="629891"/>
                </a:lnTo>
                <a:cubicBezTo>
                  <a:pt x="229624" y="621430"/>
                  <a:pt x="231870" y="613086"/>
                  <a:pt x="234611" y="604896"/>
                </a:cubicBezTo>
                <a:lnTo>
                  <a:pt x="247509" y="565399"/>
                </a:lnTo>
                <a:cubicBezTo>
                  <a:pt x="250051" y="557148"/>
                  <a:pt x="253125" y="549063"/>
                  <a:pt x="256704" y="541207"/>
                </a:cubicBezTo>
                <a:lnTo>
                  <a:pt x="246089" y="537751"/>
                </a:lnTo>
                <a:cubicBezTo>
                  <a:pt x="244380" y="546218"/>
                  <a:pt x="242133" y="554568"/>
                  <a:pt x="239363" y="562745"/>
                </a:cubicBezTo>
                <a:close/>
                <a:moveTo>
                  <a:pt x="372912" y="571571"/>
                </a:moveTo>
                <a:cubicBezTo>
                  <a:pt x="371388" y="563060"/>
                  <a:pt x="370394" y="554470"/>
                  <a:pt x="369950" y="545836"/>
                </a:cubicBezTo>
                <a:lnTo>
                  <a:pt x="349708" y="549230"/>
                </a:lnTo>
                <a:cubicBezTo>
                  <a:pt x="352102" y="557543"/>
                  <a:pt x="353978" y="565992"/>
                  <a:pt x="355324" y="574533"/>
                </a:cubicBezTo>
                <a:lnTo>
                  <a:pt x="362174" y="615511"/>
                </a:lnTo>
                <a:cubicBezTo>
                  <a:pt x="363667" y="624003"/>
                  <a:pt x="364661" y="632575"/>
                  <a:pt x="365136" y="641184"/>
                </a:cubicBezTo>
                <a:lnTo>
                  <a:pt x="385317" y="637852"/>
                </a:lnTo>
                <a:cubicBezTo>
                  <a:pt x="382978" y="629533"/>
                  <a:pt x="381126" y="621084"/>
                  <a:pt x="379763" y="612549"/>
                </a:cubicBezTo>
                <a:lnTo>
                  <a:pt x="372912" y="571571"/>
                </a:lnTo>
                <a:close/>
                <a:moveTo>
                  <a:pt x="404819" y="562745"/>
                </a:moveTo>
                <a:cubicBezTo>
                  <a:pt x="402060" y="554667"/>
                  <a:pt x="399814" y="546422"/>
                  <a:pt x="398092" y="538060"/>
                </a:cubicBezTo>
                <a:lnTo>
                  <a:pt x="387477" y="541516"/>
                </a:lnTo>
                <a:cubicBezTo>
                  <a:pt x="391032" y="549384"/>
                  <a:pt x="394105" y="557463"/>
                  <a:pt x="396672" y="565708"/>
                </a:cubicBezTo>
                <a:lnTo>
                  <a:pt x="409571" y="605205"/>
                </a:lnTo>
                <a:cubicBezTo>
                  <a:pt x="412286" y="613401"/>
                  <a:pt x="414532" y="621744"/>
                  <a:pt x="416297" y="630199"/>
                </a:cubicBezTo>
                <a:lnTo>
                  <a:pt x="426912" y="626743"/>
                </a:lnTo>
                <a:cubicBezTo>
                  <a:pt x="423333" y="618899"/>
                  <a:pt x="420241" y="610839"/>
                  <a:pt x="417655" y="602613"/>
                </a:cubicBezTo>
                <a:lnTo>
                  <a:pt x="404819" y="562745"/>
                </a:lnTo>
                <a:close/>
                <a:moveTo>
                  <a:pt x="336933" y="-27"/>
                </a:moveTo>
                <a:lnTo>
                  <a:pt x="307248" y="-27"/>
                </a:lnTo>
                <a:cubicBezTo>
                  <a:pt x="308211" y="8557"/>
                  <a:pt x="308643" y="17191"/>
                  <a:pt x="308544" y="25831"/>
                </a:cubicBezTo>
                <a:lnTo>
                  <a:pt x="308544" y="67365"/>
                </a:lnTo>
                <a:cubicBezTo>
                  <a:pt x="308643" y="76005"/>
                  <a:pt x="308211" y="84639"/>
                  <a:pt x="307248" y="93223"/>
                </a:cubicBezTo>
                <a:lnTo>
                  <a:pt x="336871" y="93223"/>
                </a:lnTo>
                <a:cubicBezTo>
                  <a:pt x="335908" y="84639"/>
                  <a:pt x="335476" y="76005"/>
                  <a:pt x="335575" y="67365"/>
                </a:cubicBezTo>
                <a:lnTo>
                  <a:pt x="335575" y="25831"/>
                </a:lnTo>
                <a:cubicBezTo>
                  <a:pt x="335476" y="17191"/>
                  <a:pt x="335908" y="8557"/>
                  <a:pt x="336871" y="-27"/>
                </a:cubicBezTo>
                <a:lnTo>
                  <a:pt x="336933" y="-27"/>
                </a:lnTo>
                <a:close/>
                <a:moveTo>
                  <a:pt x="348535" y="445859"/>
                </a:moveTo>
                <a:lnTo>
                  <a:pt x="405991" y="445859"/>
                </a:lnTo>
                <a:cubicBezTo>
                  <a:pt x="403263" y="421846"/>
                  <a:pt x="402029" y="397691"/>
                  <a:pt x="402288" y="373529"/>
                </a:cubicBezTo>
                <a:lnTo>
                  <a:pt x="402288" y="270652"/>
                </a:lnTo>
                <a:cubicBezTo>
                  <a:pt x="402017" y="246404"/>
                  <a:pt x="403251" y="222169"/>
                  <a:pt x="405991" y="198076"/>
                </a:cubicBezTo>
                <a:lnTo>
                  <a:pt x="348535" y="198076"/>
                </a:lnTo>
                <a:cubicBezTo>
                  <a:pt x="351275" y="222169"/>
                  <a:pt x="352509" y="246404"/>
                  <a:pt x="352238" y="270652"/>
                </a:cubicBezTo>
                <a:lnTo>
                  <a:pt x="352238" y="373529"/>
                </a:lnTo>
                <a:cubicBezTo>
                  <a:pt x="352497" y="397691"/>
                  <a:pt x="351263" y="421846"/>
                  <a:pt x="348535" y="445859"/>
                </a:cubicBezTo>
                <a:close/>
              </a:path>
            </a:pathLst>
          </a:custGeom>
          <a:solidFill>
            <a:srgbClr val="0097A2"/>
          </a:solidFill>
          <a:ln w="6169" cap="flat">
            <a:noFill/>
            <a:prstDash val="solid"/>
            <a:round/>
          </a:ln>
        </p:spPr>
        <p:txBody>
          <a:bodyPr rtlCol="0" anchor="ctr"/>
          <a:lstStyle/>
          <a:p>
            <a:endParaRPr lang="en-GB" sz="1050" noProof="0"/>
          </a:p>
        </p:txBody>
      </p:sp>
      <p:sp>
        <p:nvSpPr>
          <p:cNvPr id="3" name="Placeholder for Text">
            <a:extLst>
              <a:ext uri="{FF2B5EF4-FFF2-40B4-BE49-F238E27FC236}">
                <a16:creationId xmlns:a16="http://schemas.microsoft.com/office/drawing/2014/main" id="{F5720A88-ACAC-655F-08D5-49E6BEEB1D0B}"/>
              </a:ext>
            </a:extLst>
          </p:cNvPr>
          <p:cNvSpPr>
            <a:spLocks noGrp="1"/>
          </p:cNvSpPr>
          <p:nvPr>
            <p:ph type="body" idx="1"/>
          </p:nvPr>
        </p:nvSpPr>
        <p:spPr>
          <a:xfrm>
            <a:off x="438912" y="1245253"/>
            <a:ext cx="8264557" cy="3688697"/>
          </a:xfrm>
          <a:prstGeom prst="rect">
            <a:avLst/>
          </a:prstGeom>
        </p:spPr>
        <p:txBody>
          <a:bodyPr vert="horz" lIns="0" tIns="0" rIns="0" bIns="0" rtlCol="0">
            <a:noAutofit/>
          </a:bodyPr>
          <a:lstStyle/>
          <a:p>
            <a:pPr lvl="0"/>
            <a:r>
              <a:rPr lang="en-GB" noProof="0"/>
              <a:t>Type body copy or add other content</a:t>
            </a:r>
          </a:p>
          <a:p>
            <a:pPr lvl="1"/>
            <a:r>
              <a:rPr lang="en-GB" noProof="0"/>
              <a:t>Heading</a:t>
            </a:r>
          </a:p>
          <a:p>
            <a:pPr lvl="2"/>
            <a:r>
              <a:rPr lang="en-GB" noProof="0"/>
              <a:t>Bullets</a:t>
            </a:r>
          </a:p>
          <a:p>
            <a:pPr lvl="3"/>
            <a:r>
              <a:rPr lang="en-GB" noProof="0"/>
              <a:t>Bullets 2</a:t>
            </a:r>
          </a:p>
          <a:p>
            <a:pPr lvl="4"/>
            <a:r>
              <a:rPr lang="en-GB" noProof="0"/>
              <a:t>Bullets 3</a:t>
            </a:r>
          </a:p>
          <a:p>
            <a:pPr lvl="5"/>
            <a:r>
              <a:rPr lang="en-GB" noProof="0"/>
              <a:t>Bullets 4</a:t>
            </a:r>
          </a:p>
          <a:p>
            <a:pPr lvl="6"/>
            <a:r>
              <a:rPr lang="en-GB" noProof="0"/>
              <a:t>Bullets 5</a:t>
            </a:r>
          </a:p>
          <a:p>
            <a:pPr lvl="7"/>
            <a:r>
              <a:rPr lang="en-GB" noProof="0"/>
              <a:t>Bullets 6</a:t>
            </a:r>
          </a:p>
          <a:p>
            <a:pPr lvl="8"/>
            <a:r>
              <a:rPr lang="en-GB" noProof="0"/>
              <a:t>Bullets 7</a:t>
            </a:r>
          </a:p>
        </p:txBody>
      </p:sp>
      <p:sp>
        <p:nvSpPr>
          <p:cNvPr id="2" name="Placeholder for Title">
            <a:extLst>
              <a:ext uri="{FF2B5EF4-FFF2-40B4-BE49-F238E27FC236}">
                <a16:creationId xmlns:a16="http://schemas.microsoft.com/office/drawing/2014/main" id="{DE2025DE-45D6-7C13-3A4E-CB81BDC828BD}"/>
              </a:ext>
            </a:extLst>
          </p:cNvPr>
          <p:cNvSpPr>
            <a:spLocks noGrp="1"/>
          </p:cNvSpPr>
          <p:nvPr>
            <p:ph type="title"/>
          </p:nvPr>
        </p:nvSpPr>
        <p:spPr>
          <a:xfrm>
            <a:off x="438912" y="567103"/>
            <a:ext cx="7251192" cy="402161"/>
          </a:xfrm>
          <a:prstGeom prst="rect">
            <a:avLst/>
          </a:prstGeom>
        </p:spPr>
        <p:txBody>
          <a:bodyPr vert="horz" lIns="0" tIns="0" rIns="0" bIns="0" rtlCol="0" anchor="t" anchorCtr="0">
            <a:normAutofit/>
          </a:bodyPr>
          <a:lstStyle/>
          <a:p>
            <a:r>
              <a:rPr lang="en-GB" noProof="0"/>
              <a:t>Title</a:t>
            </a:r>
          </a:p>
        </p:txBody>
      </p:sp>
      <p:sp>
        <p:nvSpPr>
          <p:cNvPr id="7" name="Scroll magin bottom">
            <a:extLst>
              <a:ext uri="{FF2B5EF4-FFF2-40B4-BE49-F238E27FC236}">
                <a16:creationId xmlns:a16="http://schemas.microsoft.com/office/drawing/2014/main" id="{A1A15AE5-ECCA-AE90-86C5-45611AFF31EF}"/>
              </a:ext>
            </a:extLst>
          </p:cNvPr>
          <p:cNvSpPr/>
          <p:nvPr/>
        </p:nvSpPr>
        <p:spPr>
          <a:xfrm>
            <a:off x="0" y="5143500"/>
            <a:ext cx="9144000" cy="2700338"/>
          </a:xfrm>
          <a:prstGeom prst="rect">
            <a:avLst/>
          </a:prstGeom>
          <a:solidFill>
            <a:srgbClr val="000000">
              <a:alpha val="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sp>
        <p:nvSpPr>
          <p:cNvPr id="8" name="Scroll margin top">
            <a:extLst>
              <a:ext uri="{FF2B5EF4-FFF2-40B4-BE49-F238E27FC236}">
                <a16:creationId xmlns:a16="http://schemas.microsoft.com/office/drawing/2014/main" id="{68887FD0-2A4B-67DA-B3FE-B8B7AC0E4EE7}"/>
              </a:ext>
            </a:extLst>
          </p:cNvPr>
          <p:cNvSpPr/>
          <p:nvPr/>
        </p:nvSpPr>
        <p:spPr>
          <a:xfrm>
            <a:off x="2506" y="-2700338"/>
            <a:ext cx="9144000" cy="2700338"/>
          </a:xfrm>
          <a:prstGeom prst="rect">
            <a:avLst/>
          </a:prstGeom>
          <a:solidFill>
            <a:srgbClr val="000000">
              <a:alpha val="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sp>
        <p:nvSpPr>
          <p:cNvPr id="9" name="Scroll magin bottom">
            <a:extLst>
              <a:ext uri="{FF2B5EF4-FFF2-40B4-BE49-F238E27FC236}">
                <a16:creationId xmlns:a16="http://schemas.microsoft.com/office/drawing/2014/main" id="{B47DF7DC-F63A-27A0-BD62-806434CF28E8}"/>
              </a:ext>
            </a:extLst>
          </p:cNvPr>
          <p:cNvSpPr/>
          <p:nvPr/>
        </p:nvSpPr>
        <p:spPr>
          <a:xfrm>
            <a:off x="0" y="5143500"/>
            <a:ext cx="9144000" cy="2700338"/>
          </a:xfrm>
          <a:prstGeom prst="rect">
            <a:avLst/>
          </a:prstGeom>
          <a:solidFill>
            <a:srgbClr val="000000">
              <a:alpha val="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sp>
        <p:nvSpPr>
          <p:cNvPr id="11" name="Scroll margin top">
            <a:extLst>
              <a:ext uri="{FF2B5EF4-FFF2-40B4-BE49-F238E27FC236}">
                <a16:creationId xmlns:a16="http://schemas.microsoft.com/office/drawing/2014/main" id="{F2A7E4B8-3FFE-188C-C3A2-75D71FE34132}"/>
              </a:ext>
            </a:extLst>
          </p:cNvPr>
          <p:cNvSpPr/>
          <p:nvPr/>
        </p:nvSpPr>
        <p:spPr>
          <a:xfrm>
            <a:off x="2506" y="-2700338"/>
            <a:ext cx="9144000" cy="2700338"/>
          </a:xfrm>
          <a:prstGeom prst="rect">
            <a:avLst/>
          </a:prstGeom>
          <a:solidFill>
            <a:srgbClr val="000000">
              <a:alpha val="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sp>
        <p:nvSpPr>
          <p:cNvPr id="10" name="Scroll magin bottom">
            <a:extLst>
              <a:ext uri="{FF2B5EF4-FFF2-40B4-BE49-F238E27FC236}">
                <a16:creationId xmlns:a16="http://schemas.microsoft.com/office/drawing/2014/main" id="{5B000ECC-D1D6-8F86-6758-F9C1E69C35A0}"/>
              </a:ext>
            </a:extLst>
          </p:cNvPr>
          <p:cNvSpPr/>
          <p:nvPr/>
        </p:nvSpPr>
        <p:spPr>
          <a:xfrm>
            <a:off x="0" y="5143500"/>
            <a:ext cx="9144000" cy="2700338"/>
          </a:xfrm>
          <a:prstGeom prst="rect">
            <a:avLst/>
          </a:prstGeom>
          <a:solidFill>
            <a:srgbClr val="000000">
              <a:alpha val="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sp>
        <p:nvSpPr>
          <p:cNvPr id="14" name="Scroll margin top">
            <a:extLst>
              <a:ext uri="{FF2B5EF4-FFF2-40B4-BE49-F238E27FC236}">
                <a16:creationId xmlns:a16="http://schemas.microsoft.com/office/drawing/2014/main" id="{6AA31AED-32AC-6EAC-2404-585853697889}"/>
              </a:ext>
            </a:extLst>
          </p:cNvPr>
          <p:cNvSpPr/>
          <p:nvPr/>
        </p:nvSpPr>
        <p:spPr>
          <a:xfrm>
            <a:off x="2506" y="-2700338"/>
            <a:ext cx="9144000" cy="2700338"/>
          </a:xfrm>
          <a:prstGeom prst="rect">
            <a:avLst/>
          </a:prstGeom>
          <a:solidFill>
            <a:srgbClr val="000000">
              <a:alpha val="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sp>
        <p:nvSpPr>
          <p:cNvPr id="16" name="Scroll magin bottom">
            <a:extLst>
              <a:ext uri="{FF2B5EF4-FFF2-40B4-BE49-F238E27FC236}">
                <a16:creationId xmlns:a16="http://schemas.microsoft.com/office/drawing/2014/main" id="{5E23C9FF-0C20-19A6-DB2B-3AD03C7BFC1E}"/>
              </a:ext>
            </a:extLst>
          </p:cNvPr>
          <p:cNvSpPr/>
          <p:nvPr userDrawn="1"/>
        </p:nvSpPr>
        <p:spPr>
          <a:xfrm>
            <a:off x="0" y="5143500"/>
            <a:ext cx="9144000" cy="2700338"/>
          </a:xfrm>
          <a:prstGeom prst="rect">
            <a:avLst/>
          </a:prstGeom>
          <a:solidFill>
            <a:srgbClr val="000000">
              <a:alpha val="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sp>
        <p:nvSpPr>
          <p:cNvPr id="18" name="Scroll margin top">
            <a:extLst>
              <a:ext uri="{FF2B5EF4-FFF2-40B4-BE49-F238E27FC236}">
                <a16:creationId xmlns:a16="http://schemas.microsoft.com/office/drawing/2014/main" id="{86E46E34-A9A1-24AB-707E-2A286D198601}"/>
              </a:ext>
            </a:extLst>
          </p:cNvPr>
          <p:cNvSpPr/>
          <p:nvPr userDrawn="1"/>
        </p:nvSpPr>
        <p:spPr>
          <a:xfrm>
            <a:off x="2506" y="-2700338"/>
            <a:ext cx="9144000" cy="2700338"/>
          </a:xfrm>
          <a:prstGeom prst="rect">
            <a:avLst/>
          </a:prstGeom>
          <a:solidFill>
            <a:srgbClr val="000000">
              <a:alpha val="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sp>
        <p:nvSpPr>
          <p:cNvPr id="20" name="TextBox 19">
            <a:extLst>
              <a:ext uri="{FF2B5EF4-FFF2-40B4-BE49-F238E27FC236}">
                <a16:creationId xmlns:a16="http://schemas.microsoft.com/office/drawing/2014/main" id="{D9350005-A811-A899-2F0E-423EE791F364}"/>
              </a:ext>
            </a:extLst>
          </p:cNvPr>
          <p:cNvSpPr txBox="1"/>
          <p:nvPr userDrawn="1">
            <p:extLst>
              <p:ext uri="{1162E1C5-73C7-4A58-AE30-91384D911F3F}">
                <p184:classification xmlns:p184="http://schemas.microsoft.com/office/powerpoint/2018/4/main" val="ftr"/>
              </p:ext>
            </p:extLst>
          </p:nvPr>
        </p:nvSpPr>
        <p:spPr>
          <a:xfrm>
            <a:off x="47625" y="4981575"/>
            <a:ext cx="867966" cy="115416"/>
          </a:xfrm>
          <a:prstGeom prst="rect">
            <a:avLst/>
          </a:prstGeom>
        </p:spPr>
        <p:txBody>
          <a:bodyPr horzOverflow="overflow" lIns="0" tIns="0" rIns="0" bIns="0">
            <a:spAutoFit/>
          </a:bodyPr>
          <a:lstStyle/>
          <a:p>
            <a:pPr algn="l"/>
            <a:r>
              <a:rPr lang="en-US" sz="750">
                <a:solidFill>
                  <a:srgbClr val="000000"/>
                </a:solidFill>
                <a:latin typeface="Calibri" panose="020F0502020204030204" pitchFamily="34" charset="0"/>
                <a:ea typeface="Calibri" panose="020F0502020204030204" pitchFamily="34" charset="0"/>
                <a:cs typeface="Calibri" panose="020F0502020204030204" pitchFamily="34" charset="0"/>
              </a:rPr>
              <a:t>Internal - General Use</a:t>
            </a:r>
          </a:p>
        </p:txBody>
      </p:sp>
    </p:spTree>
    <p:extLst>
      <p:ext uri="{BB962C8B-B14F-4D97-AF65-F5344CB8AC3E}">
        <p14:creationId xmlns:p14="http://schemas.microsoft.com/office/powerpoint/2010/main" val="372044367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901" r:id="rId9"/>
    <p:sldLayoutId id="2147483900" r:id="rId10"/>
    <p:sldLayoutId id="2147483897" r:id="rId11"/>
    <p:sldLayoutId id="2147483898" r:id="rId12"/>
    <p:sldLayoutId id="2147483899"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 id="2147483867" r:id="rId27"/>
    <p:sldLayoutId id="2147483868" r:id="rId28"/>
    <p:sldLayoutId id="2147483869" r:id="rId29"/>
    <p:sldLayoutId id="2147483870" r:id="rId30"/>
    <p:sldLayoutId id="2147483871" r:id="rId31"/>
    <p:sldLayoutId id="2147483872" r:id="rId32"/>
    <p:sldLayoutId id="2147483873" r:id="rId33"/>
    <p:sldLayoutId id="2147483874" r:id="rId34"/>
    <p:sldLayoutId id="2147483875" r:id="rId35"/>
    <p:sldLayoutId id="2147483876" r:id="rId36"/>
    <p:sldLayoutId id="2147483877" r:id="rId37"/>
    <p:sldLayoutId id="2147483878" r:id="rId38"/>
    <p:sldLayoutId id="2147483879" r:id="rId39"/>
    <p:sldLayoutId id="2147483880" r:id="rId40"/>
    <p:sldLayoutId id="2147483881" r:id="rId41"/>
    <p:sldLayoutId id="2147483882" r:id="rId42"/>
    <p:sldLayoutId id="2147483883" r:id="rId43"/>
    <p:sldLayoutId id="2147483884" r:id="rId44"/>
    <p:sldLayoutId id="2147483885" r:id="rId45"/>
    <p:sldLayoutId id="2147483886" r:id="rId46"/>
    <p:sldLayoutId id="2147483896" r:id="rId47"/>
  </p:sldLayoutIdLst>
  <p:hf hdr="0"/>
  <p:txStyles>
    <p:titleStyle>
      <a:lvl1pPr algn="l" defTabSz="685800" rtl="0" eaLnBrk="1" latinLnBrk="0" hangingPunct="1">
        <a:lnSpc>
          <a:spcPct val="90000"/>
        </a:lnSpc>
        <a:spcBef>
          <a:spcPct val="0"/>
        </a:spcBef>
        <a:buNone/>
        <a:defRPr sz="2700" kern="1200">
          <a:solidFill>
            <a:schemeClr val="accent1"/>
          </a:solidFill>
          <a:latin typeface="+mj-lt"/>
          <a:ea typeface="+mj-ea"/>
          <a:cs typeface="+mj-cs"/>
        </a:defRPr>
      </a:lvl1pPr>
    </p:titleStyle>
    <p:bodyStyle>
      <a:lvl1pPr marL="0" indent="0" algn="l" defTabSz="685800" rtl="0" eaLnBrk="1" latinLnBrk="0" hangingPunct="1">
        <a:lnSpc>
          <a:spcPct val="110000"/>
        </a:lnSpc>
        <a:spcBef>
          <a:spcPts val="0"/>
        </a:spcBef>
        <a:spcAft>
          <a:spcPts val="750"/>
        </a:spcAft>
        <a:buFont typeface="Arial" panose="020B0604020202020204" pitchFamily="34" charset="0"/>
        <a:buChar char="​"/>
        <a:defRPr sz="1500" b="0" kern="1200">
          <a:solidFill>
            <a:schemeClr val="tx1"/>
          </a:solidFill>
          <a:latin typeface="+mn-lt"/>
          <a:ea typeface="+mn-ea"/>
          <a:cs typeface="+mn-cs"/>
        </a:defRPr>
      </a:lvl1pPr>
      <a:lvl2pPr marL="0" indent="0" algn="l" defTabSz="685800" rtl="0" eaLnBrk="1" latinLnBrk="0" hangingPunct="1">
        <a:lnSpc>
          <a:spcPct val="110000"/>
        </a:lnSpc>
        <a:spcBef>
          <a:spcPts val="0"/>
        </a:spcBef>
        <a:spcAft>
          <a:spcPts val="750"/>
        </a:spcAft>
        <a:buFont typeface="Arial" panose="020B0604020202020204" pitchFamily="34" charset="0"/>
        <a:buChar char="​"/>
        <a:defRPr sz="1500" b="1" i="0" kern="1200">
          <a:solidFill>
            <a:schemeClr val="tx1"/>
          </a:solidFill>
          <a:latin typeface="+mn-lt"/>
          <a:ea typeface="+mn-ea"/>
          <a:cs typeface="+mn-cs"/>
        </a:defRPr>
      </a:lvl2pPr>
      <a:lvl3pPr marL="200025" indent="-200025" algn="l" defTabSz="685800" rtl="0" eaLnBrk="1" latinLnBrk="0" hangingPunct="1">
        <a:lnSpc>
          <a:spcPct val="110000"/>
        </a:lnSpc>
        <a:spcBef>
          <a:spcPts val="0"/>
        </a:spcBef>
        <a:spcAft>
          <a:spcPts val="750"/>
        </a:spcAft>
        <a:buClr>
          <a:schemeClr val="accent1"/>
        </a:buClr>
        <a:buSzPct val="110000"/>
        <a:buFont typeface="Arial" panose="020B0604020202020204" pitchFamily="34" charset="0"/>
        <a:buChar char="•"/>
        <a:tabLst>
          <a:tab pos="200025" algn="l"/>
        </a:tabLst>
        <a:defRPr sz="1500" kern="1200">
          <a:solidFill>
            <a:schemeClr val="tx1"/>
          </a:solidFill>
          <a:latin typeface="+mn-lt"/>
          <a:ea typeface="+mn-ea"/>
          <a:cs typeface="+mn-cs"/>
        </a:defRPr>
      </a:lvl3pPr>
      <a:lvl4pPr marL="338138" indent="-138113" algn="l" defTabSz="685800" rtl="0" eaLnBrk="1" latinLnBrk="0" hangingPunct="1">
        <a:lnSpc>
          <a:spcPct val="110000"/>
        </a:lnSpc>
        <a:spcBef>
          <a:spcPts val="0"/>
        </a:spcBef>
        <a:spcAft>
          <a:spcPts val="750"/>
        </a:spcAft>
        <a:buClr>
          <a:schemeClr val="accent1"/>
        </a:buClr>
        <a:buSzPct val="110000"/>
        <a:buFont typeface="Arial" panose="020B0604020202020204" pitchFamily="34" charset="0"/>
        <a:buChar char="•"/>
        <a:tabLst>
          <a:tab pos="338138" algn="l"/>
        </a:tabLst>
        <a:defRPr sz="1350" kern="1200">
          <a:solidFill>
            <a:schemeClr val="tx1"/>
          </a:solidFill>
          <a:latin typeface="+mn-lt"/>
          <a:ea typeface="+mn-ea"/>
          <a:cs typeface="+mn-cs"/>
        </a:defRPr>
      </a:lvl4pPr>
      <a:lvl5pPr marL="471488" indent="-133350" algn="l" defTabSz="685800" rtl="0" eaLnBrk="1" latinLnBrk="0" hangingPunct="1">
        <a:lnSpc>
          <a:spcPct val="110000"/>
        </a:lnSpc>
        <a:spcBef>
          <a:spcPts val="0"/>
        </a:spcBef>
        <a:spcAft>
          <a:spcPts val="750"/>
        </a:spcAft>
        <a:buClr>
          <a:schemeClr val="accent1"/>
        </a:buClr>
        <a:buFont typeface="Arial" panose="020B0604020202020204" pitchFamily="34" charset="0"/>
        <a:buChar char="•"/>
        <a:tabLst>
          <a:tab pos="404813" algn="l"/>
        </a:tabLst>
        <a:defRPr sz="1350" kern="1200">
          <a:solidFill>
            <a:schemeClr val="tx1"/>
          </a:solidFill>
          <a:latin typeface="+mn-lt"/>
          <a:ea typeface="+mn-ea"/>
          <a:cs typeface="+mn-cs"/>
        </a:defRPr>
      </a:lvl5pPr>
      <a:lvl6pPr marL="604838" indent="-94060" algn="l" defTabSz="685800" rtl="0" eaLnBrk="1" latinLnBrk="0" hangingPunct="1">
        <a:lnSpc>
          <a:spcPct val="110000"/>
        </a:lnSpc>
        <a:spcBef>
          <a:spcPts val="0"/>
        </a:spcBef>
        <a:spcAft>
          <a:spcPts val="750"/>
        </a:spcAft>
        <a:buClr>
          <a:schemeClr val="accent1"/>
        </a:buClr>
        <a:buFont typeface="Arial" panose="020B0604020202020204" pitchFamily="34" charset="0"/>
        <a:buChar char="•"/>
        <a:tabLst>
          <a:tab pos="604838" algn="l"/>
        </a:tabLst>
        <a:defRPr sz="1200" kern="1200">
          <a:solidFill>
            <a:schemeClr val="tx1"/>
          </a:solidFill>
          <a:latin typeface="+mn-lt"/>
          <a:ea typeface="+mn-ea"/>
          <a:cs typeface="+mn-cs"/>
        </a:defRPr>
      </a:lvl6pPr>
      <a:lvl7pPr marL="753666" indent="-119063" algn="l" defTabSz="685800" rtl="0" eaLnBrk="1" latinLnBrk="0" hangingPunct="1">
        <a:lnSpc>
          <a:spcPct val="110000"/>
        </a:lnSpc>
        <a:spcBef>
          <a:spcPts val="0"/>
        </a:spcBef>
        <a:spcAft>
          <a:spcPts val="750"/>
        </a:spcAft>
        <a:buClr>
          <a:schemeClr val="accent1"/>
        </a:buClr>
        <a:buSzPct val="130000"/>
        <a:buFont typeface="Arial" panose="020B0604020202020204" pitchFamily="34" charset="0"/>
        <a:buChar char="•"/>
        <a:tabLst>
          <a:tab pos="753300" algn="l"/>
        </a:tabLst>
        <a:defRPr sz="900" kern="1200">
          <a:solidFill>
            <a:schemeClr val="tx1"/>
          </a:solidFill>
          <a:latin typeface="+mn-lt"/>
          <a:ea typeface="+mn-ea"/>
          <a:cs typeface="+mn-cs"/>
        </a:defRPr>
      </a:lvl7pPr>
      <a:lvl8pPr marL="753300" indent="-118800" algn="l" defTabSz="685800" rtl="0" eaLnBrk="1" latinLnBrk="0" hangingPunct="1">
        <a:lnSpc>
          <a:spcPct val="110000"/>
        </a:lnSpc>
        <a:spcBef>
          <a:spcPts val="0"/>
        </a:spcBef>
        <a:spcAft>
          <a:spcPts val="750"/>
        </a:spcAft>
        <a:buClr>
          <a:schemeClr val="accent1"/>
        </a:buClr>
        <a:buSzPct val="130000"/>
        <a:buFont typeface="Arial" panose="020B0604020202020204" pitchFamily="34" charset="0"/>
        <a:buChar char="•"/>
        <a:tabLst>
          <a:tab pos="753300" algn="l"/>
        </a:tabLst>
        <a:defRPr sz="900" kern="1200">
          <a:solidFill>
            <a:schemeClr val="tx1"/>
          </a:solidFill>
          <a:latin typeface="+mn-lt"/>
          <a:ea typeface="+mn-ea"/>
          <a:cs typeface="+mn-cs"/>
        </a:defRPr>
      </a:lvl8pPr>
      <a:lvl9pPr marL="753300" indent="-118800" algn="l" defTabSz="685800" rtl="0" eaLnBrk="1" latinLnBrk="0" hangingPunct="1">
        <a:lnSpc>
          <a:spcPct val="110000"/>
        </a:lnSpc>
        <a:spcBef>
          <a:spcPts val="0"/>
        </a:spcBef>
        <a:spcAft>
          <a:spcPts val="750"/>
        </a:spcAft>
        <a:buClr>
          <a:schemeClr val="accent1"/>
        </a:buClr>
        <a:buSzPct val="130000"/>
        <a:buFont typeface="Arial" panose="020B0604020202020204" pitchFamily="34" charset="0"/>
        <a:buChar char="•"/>
        <a:tabLst>
          <a:tab pos="753300" algn="l"/>
        </a:tabLst>
        <a:defRPr sz="9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orient="horz" pos="360" userDrawn="1">
          <p15:clr>
            <a:srgbClr val="F26B43"/>
          </p15:clr>
        </p15:guide>
        <p15:guide id="20" pos="7312" userDrawn="1">
          <p15:clr>
            <a:srgbClr val="F26B43"/>
          </p15:clr>
        </p15:guide>
        <p15:guide id="21" pos="368" userDrawn="1">
          <p15:clr>
            <a:srgbClr val="F26B43"/>
          </p15:clr>
        </p15:guide>
        <p15:guide id="22" orient="horz" pos="4144" userDrawn="1">
          <p15:clr>
            <a:srgbClr val="F26B43"/>
          </p15:clr>
        </p15:guide>
        <p15:guide id="23" orient="horz" pos="10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5E2E753-9E79-DDF7-0194-391DAA0CAE77}"/>
              </a:ext>
            </a:extLst>
          </p:cNvPr>
          <p:cNvSpPr>
            <a:spLocks noGrp="1"/>
          </p:cNvSpPr>
          <p:nvPr>
            <p:ph type="dt" sz="half" idx="10"/>
          </p:nvPr>
        </p:nvSpPr>
        <p:spPr/>
        <p:txBody>
          <a:bodyPr/>
          <a:lstStyle/>
          <a:p>
            <a:fld id="{A488BAF9-BCA2-4955-8AE5-3281DB7FDF3A}" type="datetime1">
              <a:rPr lang="en-GB" smtClean="0"/>
              <a:t>10/11/2025</a:t>
            </a:fld>
            <a:endParaRPr lang="en-GB"/>
          </a:p>
        </p:txBody>
      </p:sp>
      <p:sp>
        <p:nvSpPr>
          <p:cNvPr id="3" name="Tijdelijke aanduiding voor dianummer 2">
            <a:extLst>
              <a:ext uri="{FF2B5EF4-FFF2-40B4-BE49-F238E27FC236}">
                <a16:creationId xmlns:a16="http://schemas.microsoft.com/office/drawing/2014/main" id="{EF275BA2-E128-C680-D708-0FAD0BA3AD98}"/>
              </a:ext>
            </a:extLst>
          </p:cNvPr>
          <p:cNvSpPr>
            <a:spLocks noGrp="1"/>
          </p:cNvSpPr>
          <p:nvPr>
            <p:ph type="sldNum" sz="quarter" idx="12"/>
          </p:nvPr>
        </p:nvSpPr>
        <p:spPr/>
        <p:txBody>
          <a:bodyPr/>
          <a:lstStyle/>
          <a:p>
            <a:fld id="{688FD7E2-5F31-41B6-B10F-6E33F57EE559}" type="slidenum">
              <a:rPr lang="en-GB" smtClean="0"/>
              <a:pPr/>
              <a:t>1</a:t>
            </a:fld>
            <a:endParaRPr lang="en-GB"/>
          </a:p>
        </p:txBody>
      </p:sp>
      <p:sp>
        <p:nvSpPr>
          <p:cNvPr id="4" name="Tijdelijke aanduiding voor voettekst 3">
            <a:extLst>
              <a:ext uri="{FF2B5EF4-FFF2-40B4-BE49-F238E27FC236}">
                <a16:creationId xmlns:a16="http://schemas.microsoft.com/office/drawing/2014/main" id="{F12F8809-C127-31A4-C5DC-554EA6DAE2CA}"/>
              </a:ext>
            </a:extLst>
          </p:cNvPr>
          <p:cNvSpPr>
            <a:spLocks noGrp="1"/>
          </p:cNvSpPr>
          <p:nvPr>
            <p:ph type="ftr" sz="quarter" idx="11"/>
          </p:nvPr>
        </p:nvSpPr>
        <p:spPr/>
        <p:txBody>
          <a:bodyPr/>
          <a:lstStyle/>
          <a:p>
            <a:pPr algn="r"/>
            <a:r>
              <a:rPr lang="en-GB"/>
              <a:t>Organisation – Title presentation</a:t>
            </a:r>
          </a:p>
        </p:txBody>
      </p:sp>
      <p:sp>
        <p:nvSpPr>
          <p:cNvPr id="6" name="Tijdelijke aanduiding voor tekst 5">
            <a:extLst>
              <a:ext uri="{FF2B5EF4-FFF2-40B4-BE49-F238E27FC236}">
                <a16:creationId xmlns:a16="http://schemas.microsoft.com/office/drawing/2014/main" id="{1ABE2CEE-A93D-2BE3-D241-69453773B804}"/>
              </a:ext>
            </a:extLst>
          </p:cNvPr>
          <p:cNvSpPr>
            <a:spLocks noGrp="1"/>
          </p:cNvSpPr>
          <p:nvPr>
            <p:ph type="body" sz="quarter" idx="14"/>
          </p:nvPr>
        </p:nvSpPr>
        <p:spPr/>
        <p:txBody>
          <a:bodyPr vert="horz" lIns="0" tIns="0" rIns="0" bIns="0" rtlCol="0" anchor="t">
            <a:noAutofit/>
          </a:bodyPr>
          <a:lstStyle/>
          <a:p>
            <a:r>
              <a:rPr lang="fr-FR" dirty="0"/>
              <a:t>10 </a:t>
            </a:r>
            <a:r>
              <a:rPr lang="fr-FR" dirty="0" err="1"/>
              <a:t>November</a:t>
            </a:r>
            <a:r>
              <a:rPr lang="fr-FR" dirty="0"/>
              <a:t> 2025</a:t>
            </a:r>
          </a:p>
          <a:p>
            <a:endParaRPr lang="fr-FR" dirty="0"/>
          </a:p>
        </p:txBody>
      </p:sp>
      <p:sp>
        <p:nvSpPr>
          <p:cNvPr id="8" name="Titel 7">
            <a:extLst>
              <a:ext uri="{FF2B5EF4-FFF2-40B4-BE49-F238E27FC236}">
                <a16:creationId xmlns:a16="http://schemas.microsoft.com/office/drawing/2014/main" id="{B2BFCC77-F732-8141-CB21-F18A1176CAEC}"/>
              </a:ext>
            </a:extLst>
          </p:cNvPr>
          <p:cNvSpPr>
            <a:spLocks noGrp="1"/>
          </p:cNvSpPr>
          <p:nvPr>
            <p:ph type="title"/>
          </p:nvPr>
        </p:nvSpPr>
        <p:spPr>
          <a:xfrm>
            <a:off x="437982" y="1987487"/>
            <a:ext cx="2200275" cy="835818"/>
          </a:xfrm>
        </p:spPr>
        <p:txBody>
          <a:bodyPr vert="horz" lIns="0" tIns="0" rIns="0" bIns="0" rtlCol="0" anchor="t" anchorCtr="0">
            <a:noAutofit/>
          </a:bodyPr>
          <a:lstStyle/>
          <a:p>
            <a:r>
              <a:rPr lang="fr-FR" sz="3100" dirty="0"/>
              <a:t>Workday Adoption: Log ins</a:t>
            </a:r>
            <a:br>
              <a:rPr lang="fr-FR" sz="3100" dirty="0"/>
            </a:br>
            <a:br>
              <a:rPr lang="fr-FR" sz="3100" dirty="0"/>
            </a:br>
            <a:r>
              <a:rPr lang="fr-FR" sz="2000" dirty="0"/>
              <a:t>T + 30</a:t>
            </a:r>
          </a:p>
        </p:txBody>
      </p:sp>
      <p:pic>
        <p:nvPicPr>
          <p:cNvPr id="14" name="Picture Placeholder 13" descr="A couch and a chair on a beach&#10;&#10;Description automatically generated">
            <a:extLst>
              <a:ext uri="{FF2B5EF4-FFF2-40B4-BE49-F238E27FC236}">
                <a16:creationId xmlns:a16="http://schemas.microsoft.com/office/drawing/2014/main" id="{0BE91BDE-9D10-8E82-4B58-1436C45279A9}"/>
              </a:ext>
            </a:extLst>
          </p:cNvPr>
          <p:cNvPicPr>
            <a:picLocks noGrp="1" noChangeAspect="1"/>
          </p:cNvPicPr>
          <p:nvPr>
            <p:ph type="pic" sz="quarter" idx="15"/>
          </p:nvPr>
        </p:nvPicPr>
        <p:blipFill>
          <a:blip r:embed="rId3"/>
          <a:srcRect l="17986" r="17986"/>
          <a:stretch>
            <a:fillRect/>
          </a:stretch>
        </p:blipFill>
        <p:spPr/>
      </p:pic>
    </p:spTree>
    <p:extLst>
      <p:ext uri="{BB962C8B-B14F-4D97-AF65-F5344CB8AC3E}">
        <p14:creationId xmlns:p14="http://schemas.microsoft.com/office/powerpoint/2010/main" val="332087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2C7140-14C6-FC54-0E8E-88F4D4D2180E}"/>
              </a:ext>
            </a:extLst>
          </p:cNvPr>
          <p:cNvSpPr>
            <a:spLocks noGrp="1"/>
          </p:cNvSpPr>
          <p:nvPr>
            <p:ph type="title"/>
          </p:nvPr>
        </p:nvSpPr>
        <p:spPr>
          <a:xfrm>
            <a:off x="438912" y="567103"/>
            <a:ext cx="7251192" cy="402161"/>
          </a:xfrm>
        </p:spPr>
        <p:txBody>
          <a:bodyPr anchor="t">
            <a:normAutofit/>
          </a:bodyPr>
          <a:lstStyle/>
          <a:p>
            <a:r>
              <a:rPr lang="en-GB" dirty="0"/>
              <a:t>Weekly OCM &amp; Training 24</a:t>
            </a:r>
            <a:r>
              <a:rPr lang="en-GB" baseline="30000" dirty="0"/>
              <a:t>th</a:t>
            </a:r>
            <a:r>
              <a:rPr lang="en-GB" dirty="0"/>
              <a:t> October 2025</a:t>
            </a:r>
          </a:p>
        </p:txBody>
      </p:sp>
      <p:graphicFrame>
        <p:nvGraphicFramePr>
          <p:cNvPr id="7" name="Content Placeholder 6">
            <a:extLst>
              <a:ext uri="{FF2B5EF4-FFF2-40B4-BE49-F238E27FC236}">
                <a16:creationId xmlns:a16="http://schemas.microsoft.com/office/drawing/2014/main" id="{8A965156-0336-6AD2-8827-7133B8FFB974}"/>
              </a:ext>
            </a:extLst>
          </p:cNvPr>
          <p:cNvGraphicFramePr>
            <a:graphicFrameLocks noGrp="1"/>
          </p:cNvGraphicFramePr>
          <p:nvPr>
            <p:ph idx="1"/>
            <p:extLst>
              <p:ext uri="{D42A27DB-BD31-4B8C-83A1-F6EECF244321}">
                <p14:modId xmlns:p14="http://schemas.microsoft.com/office/powerpoint/2010/main" val="595671945"/>
              </p:ext>
              <p:ext uri="{E7BDC344-281C-4309-B0C6-D0EE65EED2A8}">
                <p202:designPr xmlns:p202="http://schemas.microsoft.com/office/powerpoint/2020/02/main">
                  <p202:designTagLst>
                    <p202:designTag name="ARCH:1:CLS" val="StackedSequentialRowTable"/>
                  </p202:designTagLst>
                </p202:designPr>
              </p:ext>
            </p:extLst>
          </p:nvPr>
        </p:nvGraphicFramePr>
        <p:xfrm>
          <a:off x="438912" y="1238722"/>
          <a:ext cx="5455861" cy="2668780"/>
        </p:xfrm>
        <a:graphic>
          <a:graphicData uri="http://schemas.openxmlformats.org/drawingml/2006/table">
            <a:tbl>
              <a:tblPr bandRow="1">
                <a:noFill/>
                <a:tableStyleId>{F50A93C8-6161-48D0-BBAB-810E060BF41B}</a:tableStyleId>
              </a:tblPr>
              <a:tblGrid>
                <a:gridCol w="1069560">
                  <a:extLst>
                    <a:ext uri="{9D8B030D-6E8A-4147-A177-3AD203B41FA5}">
                      <a16:colId xmlns:a16="http://schemas.microsoft.com/office/drawing/2014/main" val="53934312"/>
                    </a:ext>
                  </a:extLst>
                </a:gridCol>
                <a:gridCol w="4386301">
                  <a:extLst>
                    <a:ext uri="{9D8B030D-6E8A-4147-A177-3AD203B41FA5}">
                      <a16:colId xmlns:a16="http://schemas.microsoft.com/office/drawing/2014/main" val="1515677572"/>
                    </a:ext>
                  </a:extLst>
                </a:gridCol>
              </a:tblGrid>
              <a:tr h="0">
                <a:tc>
                  <a:txBody>
                    <a:bodyPr/>
                    <a:lstStyle/>
                    <a:p>
                      <a:pPr>
                        <a:buNone/>
                      </a:pPr>
                      <a:r>
                        <a:rPr lang="en-GB" sz="2000" b="1" cap="none" spc="0" dirty="0">
                          <a:solidFill>
                            <a:schemeClr val="accent1"/>
                          </a:solidFill>
                        </a:rPr>
                        <a:t>01</a:t>
                      </a:r>
                    </a:p>
                  </a:txBody>
                  <a:tcPr marL="114478" marR="114478" marT="114478" marB="114478"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en-GB" sz="1400" b="0" cap="none" spc="0" dirty="0">
                          <a:solidFill>
                            <a:schemeClr val="tx1"/>
                          </a:solidFill>
                        </a:rPr>
                        <a:t>Summary dashboard</a:t>
                      </a:r>
                    </a:p>
                  </a:txBody>
                  <a:tcPr marL="114478" marR="114478" marT="114478" marB="114478"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2656303341"/>
                  </a:ext>
                </a:extLst>
              </a:tr>
              <a:tr h="0">
                <a:tc>
                  <a:txBody>
                    <a:bodyPr/>
                    <a:lstStyle/>
                    <a:p>
                      <a:pPr>
                        <a:buNone/>
                      </a:pPr>
                      <a:r>
                        <a:rPr lang="en-GB" sz="2000" b="1" cap="none" spc="0" dirty="0">
                          <a:solidFill>
                            <a:schemeClr val="accent1"/>
                          </a:solidFill>
                        </a:rPr>
                        <a:t>02</a:t>
                      </a:r>
                    </a:p>
                  </a:txBody>
                  <a:tcPr marL="114478" marR="114478" marT="114478" marB="114478"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tc>
                  <a:txBody>
                    <a:bodyPr/>
                    <a:lstStyle/>
                    <a:p>
                      <a:pPr algn="l">
                        <a:buNone/>
                      </a:pPr>
                      <a:r>
                        <a:rPr lang="en-GB" sz="1400" b="0" cap="none" spc="0" dirty="0">
                          <a:solidFill>
                            <a:schemeClr val="tx1"/>
                          </a:solidFill>
                        </a:rPr>
                        <a:t>Workday Adoption summary T + 30 (Unique users)</a:t>
                      </a:r>
                    </a:p>
                  </a:txBody>
                  <a:tcPr marL="114478" marR="114478" marT="114478" marB="114478"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extLst>
                  <a:ext uri="{0D108BD9-81ED-4DB2-BD59-A6C34878D82A}">
                    <a16:rowId xmlns:a16="http://schemas.microsoft.com/office/drawing/2014/main" val="666095960"/>
                  </a:ext>
                </a:extLst>
              </a:tr>
              <a:tr h="0">
                <a:tc>
                  <a:txBody>
                    <a:bodyPr/>
                    <a:lstStyle/>
                    <a:p>
                      <a:pPr>
                        <a:buNone/>
                      </a:pPr>
                      <a:r>
                        <a:rPr lang="en-GB" sz="2000" b="1" cap="none" spc="0" dirty="0">
                          <a:solidFill>
                            <a:schemeClr val="accent1"/>
                          </a:solidFill>
                        </a:rPr>
                        <a:t>03</a:t>
                      </a:r>
                    </a:p>
                  </a:txBody>
                  <a:tcPr marL="114478" marR="114478" marT="114478" marB="11447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pPr algn="l">
                        <a:buNone/>
                      </a:pPr>
                      <a:r>
                        <a:rPr lang="en-GB" sz="1400" b="0" cap="none" spc="0" dirty="0">
                          <a:solidFill>
                            <a:schemeClr val="tx1"/>
                          </a:solidFill>
                        </a:rPr>
                        <a:t>Workday Knowledge articles by categories</a:t>
                      </a:r>
                    </a:p>
                  </a:txBody>
                  <a:tcPr marL="114478" marR="114478" marT="114478" marB="11447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1270270"/>
                  </a:ext>
                </a:extLst>
              </a:tr>
              <a:tr h="0">
                <a:tc>
                  <a:txBody>
                    <a:bodyPr/>
                    <a:lstStyle/>
                    <a:p>
                      <a:pPr>
                        <a:buNone/>
                      </a:pPr>
                      <a:r>
                        <a:rPr lang="en-GB" sz="2000" b="1" cap="none" spc="0" dirty="0">
                          <a:solidFill>
                            <a:schemeClr val="accent1"/>
                          </a:solidFill>
                        </a:rPr>
                        <a:t>04</a:t>
                      </a:r>
                    </a:p>
                  </a:txBody>
                  <a:tcPr marL="114478" marR="114478" marT="114478" marB="11447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pPr algn="l">
                        <a:buNone/>
                      </a:pPr>
                      <a:r>
                        <a:rPr lang="en-GB" sz="1400" b="0" cap="none" spc="0" dirty="0">
                          <a:solidFill>
                            <a:schemeClr val="tx1"/>
                          </a:solidFill>
                        </a:rPr>
                        <a:t>Recommended actions</a:t>
                      </a:r>
                    </a:p>
                  </a:txBody>
                  <a:tcPr marL="114478" marR="114478" marT="114478" marB="11447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9459199"/>
                  </a:ext>
                </a:extLst>
              </a:tr>
              <a:tr h="0">
                <a:tc>
                  <a:txBody>
                    <a:bodyPr/>
                    <a:lstStyle/>
                    <a:p>
                      <a:pPr>
                        <a:buNone/>
                      </a:pPr>
                      <a:endParaRPr lang="en-GB" sz="2000" b="1" cap="none" spc="0" dirty="0">
                        <a:solidFill>
                          <a:schemeClr val="accent1"/>
                        </a:solidFill>
                      </a:endParaRPr>
                    </a:p>
                  </a:txBody>
                  <a:tcPr marL="114478" marR="114478" marT="114478" marB="11447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endParaRPr lang="en-GB" sz="1400" b="0" cap="none" spc="0" dirty="0">
                        <a:solidFill>
                          <a:schemeClr val="tx1"/>
                        </a:solidFill>
                      </a:endParaRPr>
                    </a:p>
                  </a:txBody>
                  <a:tcPr marL="114478" marR="114478" marT="114478" marB="11447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246060535"/>
                  </a:ext>
                </a:extLst>
              </a:tr>
            </a:tbl>
          </a:graphicData>
        </a:graphic>
      </p:graphicFrame>
    </p:spTree>
    <p:extLst>
      <p:ext uri="{BB962C8B-B14F-4D97-AF65-F5344CB8AC3E}">
        <p14:creationId xmlns:p14="http://schemas.microsoft.com/office/powerpoint/2010/main" val="137423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73F3A-9160-D434-D123-4CE4EFA7B705}"/>
            </a:ext>
          </a:extLst>
        </p:cNvPr>
        <p:cNvGrpSpPr/>
        <p:nvPr/>
      </p:nvGrpSpPr>
      <p:grpSpPr>
        <a:xfrm>
          <a:off x="0" y="0"/>
          <a:ext cx="0" cy="0"/>
          <a:chOff x="0" y="0"/>
          <a:chExt cx="0" cy="0"/>
        </a:xfrm>
      </p:grpSpPr>
      <p:sp>
        <p:nvSpPr>
          <p:cNvPr id="73" name="TextBox 72">
            <a:extLst>
              <a:ext uri="{FF2B5EF4-FFF2-40B4-BE49-F238E27FC236}">
                <a16:creationId xmlns:a16="http://schemas.microsoft.com/office/drawing/2014/main" id="{8A50B575-DC23-953D-AB6A-0208495FBDD6}"/>
              </a:ext>
            </a:extLst>
          </p:cNvPr>
          <p:cNvSpPr txBox="1"/>
          <p:nvPr/>
        </p:nvSpPr>
        <p:spPr>
          <a:xfrm>
            <a:off x="5262201" y="4671440"/>
            <a:ext cx="3164188" cy="230832"/>
          </a:xfrm>
          <a:prstGeom prst="rect">
            <a:avLst/>
          </a:prstGeom>
          <a:noFill/>
        </p:spPr>
        <p:txBody>
          <a:bodyPr wrap="square" rtlCol="0">
            <a:spAutoFit/>
          </a:bodyPr>
          <a:lstStyle/>
          <a:p>
            <a:pPr algn="r"/>
            <a:r>
              <a:rPr lang="en-GB" sz="900" dirty="0"/>
              <a:t>Update 06/11/2025</a:t>
            </a:r>
          </a:p>
        </p:txBody>
      </p:sp>
      <p:sp>
        <p:nvSpPr>
          <p:cNvPr id="25" name="TextBox 24">
            <a:extLst>
              <a:ext uri="{FF2B5EF4-FFF2-40B4-BE49-F238E27FC236}">
                <a16:creationId xmlns:a16="http://schemas.microsoft.com/office/drawing/2014/main" id="{A9B84ADD-E454-8122-7E76-DCFF21801857}"/>
              </a:ext>
            </a:extLst>
          </p:cNvPr>
          <p:cNvSpPr txBox="1"/>
          <p:nvPr/>
        </p:nvSpPr>
        <p:spPr>
          <a:xfrm>
            <a:off x="434041" y="415182"/>
            <a:ext cx="8069879" cy="830997"/>
          </a:xfrm>
          <a:prstGeom prst="rect">
            <a:avLst/>
          </a:prstGeom>
          <a:noFill/>
        </p:spPr>
        <p:txBody>
          <a:bodyPr wrap="square" rtlCol="0">
            <a:spAutoFit/>
          </a:bodyPr>
          <a:lstStyle/>
          <a:p>
            <a:r>
              <a:rPr lang="en-GB" sz="2400" b="1" dirty="0">
                <a:solidFill>
                  <a:schemeClr val="accent1"/>
                </a:solidFill>
              </a:rPr>
              <a:t>Workday adoption continues to progress at T + 30 recommend effort to narrow gap of manager log ins</a:t>
            </a:r>
          </a:p>
        </p:txBody>
      </p:sp>
      <p:graphicFrame>
        <p:nvGraphicFramePr>
          <p:cNvPr id="5" name="Table 4">
            <a:extLst>
              <a:ext uri="{FF2B5EF4-FFF2-40B4-BE49-F238E27FC236}">
                <a16:creationId xmlns:a16="http://schemas.microsoft.com/office/drawing/2014/main" id="{75B4E5F6-451C-3031-E05E-C0E66E9A4FA5}"/>
              </a:ext>
            </a:extLst>
          </p:cNvPr>
          <p:cNvGraphicFramePr>
            <a:graphicFrameLocks noGrp="1"/>
          </p:cNvGraphicFramePr>
          <p:nvPr>
            <p:extLst>
              <p:ext uri="{D42A27DB-BD31-4B8C-83A1-F6EECF244321}">
                <p14:modId xmlns:p14="http://schemas.microsoft.com/office/powerpoint/2010/main" val="2683018382"/>
              </p:ext>
            </p:extLst>
          </p:nvPr>
        </p:nvGraphicFramePr>
        <p:xfrm>
          <a:off x="434041" y="1513840"/>
          <a:ext cx="8313720" cy="3159760"/>
        </p:xfrm>
        <a:graphic>
          <a:graphicData uri="http://schemas.openxmlformats.org/drawingml/2006/table">
            <a:tbl>
              <a:tblPr firstRow="1" bandRow="1">
                <a:tableStyleId>{F50A93C8-6161-48D0-BBAB-810E060BF41B}</a:tableStyleId>
              </a:tblPr>
              <a:tblGrid>
                <a:gridCol w="2078430">
                  <a:extLst>
                    <a:ext uri="{9D8B030D-6E8A-4147-A177-3AD203B41FA5}">
                      <a16:colId xmlns:a16="http://schemas.microsoft.com/office/drawing/2014/main" val="2753591924"/>
                    </a:ext>
                  </a:extLst>
                </a:gridCol>
                <a:gridCol w="2078430">
                  <a:extLst>
                    <a:ext uri="{9D8B030D-6E8A-4147-A177-3AD203B41FA5}">
                      <a16:colId xmlns:a16="http://schemas.microsoft.com/office/drawing/2014/main" val="1381229194"/>
                    </a:ext>
                  </a:extLst>
                </a:gridCol>
                <a:gridCol w="2078430">
                  <a:extLst>
                    <a:ext uri="{9D8B030D-6E8A-4147-A177-3AD203B41FA5}">
                      <a16:colId xmlns:a16="http://schemas.microsoft.com/office/drawing/2014/main" val="2359184413"/>
                    </a:ext>
                  </a:extLst>
                </a:gridCol>
                <a:gridCol w="2078430">
                  <a:extLst>
                    <a:ext uri="{9D8B030D-6E8A-4147-A177-3AD203B41FA5}">
                      <a16:colId xmlns:a16="http://schemas.microsoft.com/office/drawing/2014/main" val="294945450"/>
                    </a:ext>
                  </a:extLst>
                </a:gridCol>
              </a:tblGrid>
              <a:tr h="1579880">
                <a:tc>
                  <a:txBody>
                    <a:bodyPr/>
                    <a:lstStyle/>
                    <a:p>
                      <a:endParaRPr lang="en-GB" dirty="0"/>
                    </a:p>
                  </a:txBody>
                  <a:tcPr>
                    <a:solidFill>
                      <a:schemeClr val="accent2"/>
                    </a:solidFill>
                  </a:tcPr>
                </a:tc>
                <a:tc>
                  <a:txBody>
                    <a:bodyPr/>
                    <a:lstStyle/>
                    <a:p>
                      <a:endParaRPr lang="en-GB" dirty="0"/>
                    </a:p>
                  </a:txBody>
                  <a:tcPr>
                    <a:solidFill>
                      <a:schemeClr val="accent3"/>
                    </a:solidFill>
                  </a:tcPr>
                </a:tc>
                <a:tc>
                  <a:txBody>
                    <a:bodyPr/>
                    <a:lstStyle/>
                    <a:p>
                      <a:endParaRPr lang="en-GB" dirty="0"/>
                    </a:p>
                  </a:txBody>
                  <a:tcPr>
                    <a:solidFill>
                      <a:schemeClr val="accent6"/>
                    </a:solidFill>
                  </a:tcPr>
                </a:tc>
                <a:tc>
                  <a:txBody>
                    <a:bodyPr/>
                    <a:lstStyle/>
                    <a:p>
                      <a:endParaRPr lang="en-GB" dirty="0"/>
                    </a:p>
                  </a:txBody>
                  <a:tcPr>
                    <a:solidFill>
                      <a:schemeClr val="accent4"/>
                    </a:solidFill>
                  </a:tcPr>
                </a:tc>
                <a:extLst>
                  <a:ext uri="{0D108BD9-81ED-4DB2-BD59-A6C34878D82A}">
                    <a16:rowId xmlns:a16="http://schemas.microsoft.com/office/drawing/2014/main" val="416489856"/>
                  </a:ext>
                </a:extLst>
              </a:tr>
              <a:tr h="1579880">
                <a:tc>
                  <a:txBody>
                    <a:bodyPr/>
                    <a:lstStyle/>
                    <a:p>
                      <a:endParaRPr lang="en-GB" dirty="0"/>
                    </a:p>
                  </a:txBody>
                  <a:tcPr>
                    <a:solidFill>
                      <a:schemeClr val="accent1"/>
                    </a:solidFill>
                  </a:tcPr>
                </a:tc>
                <a:tc>
                  <a:txBody>
                    <a:bodyPr/>
                    <a:lstStyle/>
                    <a:p>
                      <a:endParaRPr lang="en-GB" dirty="0"/>
                    </a:p>
                  </a:txBody>
                  <a:tcPr>
                    <a:solidFill>
                      <a:schemeClr val="accent5"/>
                    </a:solidFill>
                  </a:tcPr>
                </a:tc>
                <a:tc>
                  <a:txBody>
                    <a:bodyPr/>
                    <a:lstStyle/>
                    <a:p>
                      <a:endParaRPr lang="en-GB" dirty="0"/>
                    </a:p>
                  </a:txBody>
                  <a:tcPr>
                    <a:solidFill>
                      <a:schemeClr val="tx2"/>
                    </a:solidFill>
                  </a:tcPr>
                </a:tc>
                <a:tc>
                  <a:txBody>
                    <a:bodyPr/>
                    <a:lstStyle/>
                    <a:p>
                      <a:endParaRPr lang="en-GB" dirty="0"/>
                    </a:p>
                  </a:txBody>
                  <a:tcPr>
                    <a:blipFill>
                      <a:blip r:embed="rId3"/>
                      <a:stretch>
                        <a:fillRect/>
                      </a:stretch>
                    </a:blipFill>
                  </a:tcPr>
                </a:tc>
                <a:extLst>
                  <a:ext uri="{0D108BD9-81ED-4DB2-BD59-A6C34878D82A}">
                    <a16:rowId xmlns:a16="http://schemas.microsoft.com/office/drawing/2014/main" val="3932082000"/>
                  </a:ext>
                </a:extLst>
              </a:tr>
            </a:tbl>
          </a:graphicData>
        </a:graphic>
      </p:graphicFrame>
      <p:sp>
        <p:nvSpPr>
          <p:cNvPr id="6" name="TextBox 5">
            <a:extLst>
              <a:ext uri="{FF2B5EF4-FFF2-40B4-BE49-F238E27FC236}">
                <a16:creationId xmlns:a16="http://schemas.microsoft.com/office/drawing/2014/main" id="{02ADC290-9CB9-F730-86EA-9A3354AB3F45}"/>
              </a:ext>
            </a:extLst>
          </p:cNvPr>
          <p:cNvSpPr txBox="1"/>
          <p:nvPr/>
        </p:nvSpPr>
        <p:spPr>
          <a:xfrm>
            <a:off x="1137921" y="1546106"/>
            <a:ext cx="1046480" cy="584775"/>
          </a:xfrm>
          <a:prstGeom prst="rect">
            <a:avLst/>
          </a:prstGeom>
          <a:noFill/>
        </p:spPr>
        <p:txBody>
          <a:bodyPr wrap="square" rtlCol="0">
            <a:spAutoFit/>
          </a:bodyPr>
          <a:lstStyle/>
          <a:p>
            <a:r>
              <a:rPr lang="en-GB" sz="3200" b="1" dirty="0">
                <a:solidFill>
                  <a:schemeClr val="bg1"/>
                </a:solidFill>
              </a:rPr>
              <a:t>61%</a:t>
            </a:r>
          </a:p>
        </p:txBody>
      </p:sp>
      <p:sp>
        <p:nvSpPr>
          <p:cNvPr id="8" name="TextBox 7">
            <a:extLst>
              <a:ext uri="{FF2B5EF4-FFF2-40B4-BE49-F238E27FC236}">
                <a16:creationId xmlns:a16="http://schemas.microsoft.com/office/drawing/2014/main" id="{710B6A5B-9172-78BF-ED85-398C1DDB1E88}"/>
              </a:ext>
            </a:extLst>
          </p:cNvPr>
          <p:cNvSpPr txBox="1"/>
          <p:nvPr/>
        </p:nvSpPr>
        <p:spPr>
          <a:xfrm>
            <a:off x="3210561" y="1546105"/>
            <a:ext cx="1046480" cy="584775"/>
          </a:xfrm>
          <a:prstGeom prst="rect">
            <a:avLst/>
          </a:prstGeom>
          <a:noFill/>
        </p:spPr>
        <p:txBody>
          <a:bodyPr wrap="square" rtlCol="0">
            <a:spAutoFit/>
          </a:bodyPr>
          <a:lstStyle/>
          <a:p>
            <a:r>
              <a:rPr lang="en-GB" sz="3200" b="1" dirty="0">
                <a:solidFill>
                  <a:schemeClr val="bg1"/>
                </a:solidFill>
              </a:rPr>
              <a:t>85%</a:t>
            </a:r>
          </a:p>
        </p:txBody>
      </p:sp>
      <p:sp>
        <p:nvSpPr>
          <p:cNvPr id="11" name="TextBox 10">
            <a:extLst>
              <a:ext uri="{FF2B5EF4-FFF2-40B4-BE49-F238E27FC236}">
                <a16:creationId xmlns:a16="http://schemas.microsoft.com/office/drawing/2014/main" id="{ACAE949A-264F-33E6-2492-7527CBF00EC4}"/>
              </a:ext>
            </a:extLst>
          </p:cNvPr>
          <p:cNvSpPr txBox="1"/>
          <p:nvPr/>
        </p:nvSpPr>
        <p:spPr>
          <a:xfrm>
            <a:off x="1137921" y="2074837"/>
            <a:ext cx="1239520" cy="830997"/>
          </a:xfrm>
          <a:prstGeom prst="rect">
            <a:avLst/>
          </a:prstGeom>
          <a:noFill/>
        </p:spPr>
        <p:txBody>
          <a:bodyPr wrap="square" rtlCol="0">
            <a:spAutoFit/>
          </a:bodyPr>
          <a:lstStyle/>
          <a:p>
            <a:r>
              <a:rPr lang="en-GB" sz="1200" dirty="0">
                <a:solidFill>
                  <a:schemeClr val="bg1"/>
                </a:solidFill>
              </a:rPr>
              <a:t>Of the total # of registered users* logged in successfully</a:t>
            </a:r>
          </a:p>
        </p:txBody>
      </p:sp>
      <p:sp>
        <p:nvSpPr>
          <p:cNvPr id="12" name="TextBox 11">
            <a:extLst>
              <a:ext uri="{FF2B5EF4-FFF2-40B4-BE49-F238E27FC236}">
                <a16:creationId xmlns:a16="http://schemas.microsoft.com/office/drawing/2014/main" id="{6758F378-D324-9280-705C-8A85B322D2C2}"/>
              </a:ext>
            </a:extLst>
          </p:cNvPr>
          <p:cNvSpPr txBox="1"/>
          <p:nvPr/>
        </p:nvSpPr>
        <p:spPr>
          <a:xfrm>
            <a:off x="3210561" y="2097877"/>
            <a:ext cx="1379217" cy="830997"/>
          </a:xfrm>
          <a:prstGeom prst="rect">
            <a:avLst/>
          </a:prstGeom>
          <a:noFill/>
        </p:spPr>
        <p:txBody>
          <a:bodyPr wrap="square" rtlCol="0">
            <a:spAutoFit/>
          </a:bodyPr>
          <a:lstStyle/>
          <a:p>
            <a:r>
              <a:rPr lang="en-GB" sz="1200" dirty="0">
                <a:solidFill>
                  <a:schemeClr val="bg1"/>
                </a:solidFill>
              </a:rPr>
              <a:t>Of </a:t>
            </a:r>
            <a:r>
              <a:rPr lang="en-GB" sz="1200" b="1" dirty="0">
                <a:solidFill>
                  <a:schemeClr val="bg1"/>
                </a:solidFill>
              </a:rPr>
              <a:t>all registered managers </a:t>
            </a:r>
            <a:r>
              <a:rPr lang="en-GB" sz="1200" dirty="0">
                <a:solidFill>
                  <a:schemeClr val="bg1"/>
                </a:solidFill>
              </a:rPr>
              <a:t>logged in successfully</a:t>
            </a:r>
          </a:p>
        </p:txBody>
      </p:sp>
      <p:sp>
        <p:nvSpPr>
          <p:cNvPr id="19" name="TextBox 18">
            <a:extLst>
              <a:ext uri="{FF2B5EF4-FFF2-40B4-BE49-F238E27FC236}">
                <a16:creationId xmlns:a16="http://schemas.microsoft.com/office/drawing/2014/main" id="{B38FC23F-1884-B3C7-A6CF-D79D677F770E}"/>
              </a:ext>
            </a:extLst>
          </p:cNvPr>
          <p:cNvSpPr txBox="1"/>
          <p:nvPr/>
        </p:nvSpPr>
        <p:spPr>
          <a:xfrm>
            <a:off x="5402578" y="1541026"/>
            <a:ext cx="1046480" cy="584775"/>
          </a:xfrm>
          <a:prstGeom prst="rect">
            <a:avLst/>
          </a:prstGeom>
          <a:noFill/>
        </p:spPr>
        <p:txBody>
          <a:bodyPr wrap="square" rtlCol="0">
            <a:spAutoFit/>
          </a:bodyPr>
          <a:lstStyle/>
          <a:p>
            <a:r>
              <a:rPr lang="en-GB" sz="3200" b="1" dirty="0">
                <a:solidFill>
                  <a:schemeClr val="bg1"/>
                </a:solidFill>
              </a:rPr>
              <a:t>61%</a:t>
            </a:r>
          </a:p>
        </p:txBody>
      </p:sp>
      <p:sp>
        <p:nvSpPr>
          <p:cNvPr id="20" name="TextBox 19">
            <a:extLst>
              <a:ext uri="{FF2B5EF4-FFF2-40B4-BE49-F238E27FC236}">
                <a16:creationId xmlns:a16="http://schemas.microsoft.com/office/drawing/2014/main" id="{4B88166C-9D22-FF37-94CB-37791E1F8D80}"/>
              </a:ext>
            </a:extLst>
          </p:cNvPr>
          <p:cNvSpPr txBox="1"/>
          <p:nvPr/>
        </p:nvSpPr>
        <p:spPr>
          <a:xfrm>
            <a:off x="7376458" y="1513102"/>
            <a:ext cx="1046480" cy="584775"/>
          </a:xfrm>
          <a:prstGeom prst="rect">
            <a:avLst/>
          </a:prstGeom>
          <a:noFill/>
        </p:spPr>
        <p:txBody>
          <a:bodyPr wrap="square" rtlCol="0">
            <a:spAutoFit/>
          </a:bodyPr>
          <a:lstStyle/>
          <a:p>
            <a:r>
              <a:rPr lang="en-GB" sz="3200" b="1" dirty="0">
                <a:solidFill>
                  <a:schemeClr val="bg1"/>
                </a:solidFill>
              </a:rPr>
              <a:t>83%</a:t>
            </a:r>
          </a:p>
        </p:txBody>
      </p:sp>
      <p:sp>
        <p:nvSpPr>
          <p:cNvPr id="26" name="TextBox 25">
            <a:extLst>
              <a:ext uri="{FF2B5EF4-FFF2-40B4-BE49-F238E27FC236}">
                <a16:creationId xmlns:a16="http://schemas.microsoft.com/office/drawing/2014/main" id="{E7E98284-8C49-5607-FECA-97E0FA4F5DF0}"/>
              </a:ext>
            </a:extLst>
          </p:cNvPr>
          <p:cNvSpPr txBox="1"/>
          <p:nvPr/>
        </p:nvSpPr>
        <p:spPr>
          <a:xfrm>
            <a:off x="5402577" y="2069757"/>
            <a:ext cx="1379217" cy="830997"/>
          </a:xfrm>
          <a:prstGeom prst="rect">
            <a:avLst/>
          </a:prstGeom>
          <a:noFill/>
        </p:spPr>
        <p:txBody>
          <a:bodyPr wrap="square" rtlCol="0">
            <a:spAutoFit/>
          </a:bodyPr>
          <a:lstStyle/>
          <a:p>
            <a:r>
              <a:rPr lang="en-GB" sz="1200" dirty="0">
                <a:solidFill>
                  <a:schemeClr val="bg1"/>
                </a:solidFill>
              </a:rPr>
              <a:t>Of registered </a:t>
            </a:r>
            <a:r>
              <a:rPr lang="en-GB" sz="1200" b="1" dirty="0">
                <a:solidFill>
                  <a:schemeClr val="bg1"/>
                </a:solidFill>
              </a:rPr>
              <a:t>Franchise Park users</a:t>
            </a:r>
            <a:r>
              <a:rPr lang="en-GB" sz="1200" dirty="0">
                <a:solidFill>
                  <a:schemeClr val="bg1"/>
                </a:solidFill>
              </a:rPr>
              <a:t> logged in successfully</a:t>
            </a:r>
          </a:p>
        </p:txBody>
      </p:sp>
      <p:sp>
        <p:nvSpPr>
          <p:cNvPr id="27" name="TextBox 26">
            <a:extLst>
              <a:ext uri="{FF2B5EF4-FFF2-40B4-BE49-F238E27FC236}">
                <a16:creationId xmlns:a16="http://schemas.microsoft.com/office/drawing/2014/main" id="{4B90D298-55F6-7704-4D72-ADB25B573444}"/>
              </a:ext>
            </a:extLst>
          </p:cNvPr>
          <p:cNvSpPr txBox="1"/>
          <p:nvPr/>
        </p:nvSpPr>
        <p:spPr>
          <a:xfrm>
            <a:off x="7386321" y="2062317"/>
            <a:ext cx="1379217" cy="1015663"/>
          </a:xfrm>
          <a:prstGeom prst="rect">
            <a:avLst/>
          </a:prstGeom>
          <a:noFill/>
        </p:spPr>
        <p:txBody>
          <a:bodyPr wrap="square" rtlCol="0">
            <a:spAutoFit/>
          </a:bodyPr>
          <a:lstStyle/>
          <a:p>
            <a:r>
              <a:rPr lang="en-GB" sz="1200" dirty="0">
                <a:solidFill>
                  <a:schemeClr val="bg1"/>
                </a:solidFill>
              </a:rPr>
              <a:t>Of </a:t>
            </a:r>
            <a:r>
              <a:rPr lang="en-GB" sz="1200" b="1" dirty="0">
                <a:solidFill>
                  <a:schemeClr val="bg1"/>
                </a:solidFill>
              </a:rPr>
              <a:t>registered users in HO Amsterdam and loc. Offices </a:t>
            </a:r>
            <a:r>
              <a:rPr lang="en-GB" sz="1200" dirty="0">
                <a:solidFill>
                  <a:schemeClr val="bg1"/>
                </a:solidFill>
              </a:rPr>
              <a:t>logged in</a:t>
            </a:r>
          </a:p>
        </p:txBody>
      </p:sp>
      <p:sp>
        <p:nvSpPr>
          <p:cNvPr id="28" name="TextBox 27">
            <a:extLst>
              <a:ext uri="{FF2B5EF4-FFF2-40B4-BE49-F238E27FC236}">
                <a16:creationId xmlns:a16="http://schemas.microsoft.com/office/drawing/2014/main" id="{CEB74B60-DAA4-7A8A-B856-BE30E85942F7}"/>
              </a:ext>
            </a:extLst>
          </p:cNvPr>
          <p:cNvSpPr txBox="1"/>
          <p:nvPr/>
        </p:nvSpPr>
        <p:spPr>
          <a:xfrm>
            <a:off x="1137921" y="3077980"/>
            <a:ext cx="1046480" cy="584775"/>
          </a:xfrm>
          <a:prstGeom prst="rect">
            <a:avLst/>
          </a:prstGeom>
          <a:noFill/>
        </p:spPr>
        <p:txBody>
          <a:bodyPr wrap="square" rtlCol="0">
            <a:spAutoFit/>
          </a:bodyPr>
          <a:lstStyle/>
          <a:p>
            <a:r>
              <a:rPr lang="en-GB" sz="3200" b="1" dirty="0">
                <a:solidFill>
                  <a:schemeClr val="bg1"/>
                </a:solidFill>
              </a:rPr>
              <a:t>57%</a:t>
            </a:r>
          </a:p>
        </p:txBody>
      </p:sp>
      <p:sp>
        <p:nvSpPr>
          <p:cNvPr id="29" name="TextBox 28">
            <a:extLst>
              <a:ext uri="{FF2B5EF4-FFF2-40B4-BE49-F238E27FC236}">
                <a16:creationId xmlns:a16="http://schemas.microsoft.com/office/drawing/2014/main" id="{ED5F141D-3C3B-51DF-188C-61796F7D82BB}"/>
              </a:ext>
            </a:extLst>
          </p:cNvPr>
          <p:cNvSpPr txBox="1"/>
          <p:nvPr/>
        </p:nvSpPr>
        <p:spPr>
          <a:xfrm>
            <a:off x="1137921" y="3629752"/>
            <a:ext cx="1239520" cy="830997"/>
          </a:xfrm>
          <a:prstGeom prst="rect">
            <a:avLst/>
          </a:prstGeom>
          <a:noFill/>
        </p:spPr>
        <p:txBody>
          <a:bodyPr wrap="square" rtlCol="0">
            <a:spAutoFit/>
          </a:bodyPr>
          <a:lstStyle/>
          <a:p>
            <a:r>
              <a:rPr lang="en-GB" sz="1200" dirty="0">
                <a:solidFill>
                  <a:schemeClr val="bg1"/>
                </a:solidFill>
              </a:rPr>
              <a:t>Of registered users in </a:t>
            </a:r>
            <a:r>
              <a:rPr lang="en-GB" sz="1200" b="1" dirty="0">
                <a:solidFill>
                  <a:schemeClr val="bg1"/>
                </a:solidFill>
              </a:rPr>
              <a:t>Owned Parks</a:t>
            </a:r>
            <a:r>
              <a:rPr lang="en-GB" sz="1200" dirty="0">
                <a:solidFill>
                  <a:schemeClr val="bg1"/>
                </a:solidFill>
              </a:rPr>
              <a:t> logged in</a:t>
            </a:r>
          </a:p>
        </p:txBody>
      </p:sp>
      <p:sp>
        <p:nvSpPr>
          <p:cNvPr id="30" name="TextBox 29">
            <a:extLst>
              <a:ext uri="{FF2B5EF4-FFF2-40B4-BE49-F238E27FC236}">
                <a16:creationId xmlns:a16="http://schemas.microsoft.com/office/drawing/2014/main" id="{03D94B93-7B6D-0BB5-60EC-079C4C9DD776}"/>
              </a:ext>
            </a:extLst>
          </p:cNvPr>
          <p:cNvSpPr txBox="1"/>
          <p:nvPr/>
        </p:nvSpPr>
        <p:spPr>
          <a:xfrm>
            <a:off x="3241041" y="3077980"/>
            <a:ext cx="1239520" cy="584775"/>
          </a:xfrm>
          <a:prstGeom prst="rect">
            <a:avLst/>
          </a:prstGeom>
          <a:noFill/>
        </p:spPr>
        <p:txBody>
          <a:bodyPr wrap="square" rtlCol="0">
            <a:spAutoFit/>
          </a:bodyPr>
          <a:lstStyle/>
          <a:p>
            <a:r>
              <a:rPr lang="en-GB" sz="3200" b="1" dirty="0">
                <a:solidFill>
                  <a:schemeClr val="bg1"/>
                </a:solidFill>
              </a:rPr>
              <a:t>3,947</a:t>
            </a:r>
          </a:p>
        </p:txBody>
      </p:sp>
      <p:sp>
        <p:nvSpPr>
          <p:cNvPr id="31" name="TextBox 30">
            <a:extLst>
              <a:ext uri="{FF2B5EF4-FFF2-40B4-BE49-F238E27FC236}">
                <a16:creationId xmlns:a16="http://schemas.microsoft.com/office/drawing/2014/main" id="{709431E0-0F97-176F-3BE0-C1CC98929127}"/>
              </a:ext>
            </a:extLst>
          </p:cNvPr>
          <p:cNvSpPr txBox="1"/>
          <p:nvPr/>
        </p:nvSpPr>
        <p:spPr>
          <a:xfrm>
            <a:off x="3241041" y="3629752"/>
            <a:ext cx="1239520" cy="830997"/>
          </a:xfrm>
          <a:prstGeom prst="rect">
            <a:avLst/>
          </a:prstGeom>
          <a:noFill/>
        </p:spPr>
        <p:txBody>
          <a:bodyPr wrap="square" rtlCol="0">
            <a:spAutoFit/>
          </a:bodyPr>
          <a:lstStyle/>
          <a:p>
            <a:r>
              <a:rPr lang="en-GB" sz="1200" dirty="0">
                <a:solidFill>
                  <a:schemeClr val="bg1"/>
                </a:solidFill>
              </a:rPr>
              <a:t>Knowledge Articles were read in Workday </a:t>
            </a:r>
          </a:p>
        </p:txBody>
      </p:sp>
      <p:sp>
        <p:nvSpPr>
          <p:cNvPr id="32" name="TextBox 31">
            <a:extLst>
              <a:ext uri="{FF2B5EF4-FFF2-40B4-BE49-F238E27FC236}">
                <a16:creationId xmlns:a16="http://schemas.microsoft.com/office/drawing/2014/main" id="{AEA8C8FC-B394-0FEC-3C3A-240CA90987FD}"/>
              </a:ext>
            </a:extLst>
          </p:cNvPr>
          <p:cNvSpPr txBox="1"/>
          <p:nvPr/>
        </p:nvSpPr>
        <p:spPr>
          <a:xfrm>
            <a:off x="5398770" y="3110983"/>
            <a:ext cx="1239520" cy="584775"/>
          </a:xfrm>
          <a:prstGeom prst="rect">
            <a:avLst/>
          </a:prstGeom>
          <a:noFill/>
        </p:spPr>
        <p:txBody>
          <a:bodyPr wrap="square" rtlCol="0">
            <a:spAutoFit/>
          </a:bodyPr>
          <a:lstStyle/>
          <a:p>
            <a:r>
              <a:rPr lang="en-GB" sz="3200" b="1" dirty="0">
                <a:solidFill>
                  <a:schemeClr val="bg1"/>
                </a:solidFill>
              </a:rPr>
              <a:t>38%</a:t>
            </a:r>
          </a:p>
        </p:txBody>
      </p:sp>
      <p:sp>
        <p:nvSpPr>
          <p:cNvPr id="33" name="TextBox 32">
            <a:extLst>
              <a:ext uri="{FF2B5EF4-FFF2-40B4-BE49-F238E27FC236}">
                <a16:creationId xmlns:a16="http://schemas.microsoft.com/office/drawing/2014/main" id="{06A970AF-CED3-2BD9-E4B8-E7D3BA9D5622}"/>
              </a:ext>
            </a:extLst>
          </p:cNvPr>
          <p:cNvSpPr txBox="1"/>
          <p:nvPr/>
        </p:nvSpPr>
        <p:spPr>
          <a:xfrm>
            <a:off x="5398770" y="3662755"/>
            <a:ext cx="1239520" cy="830997"/>
          </a:xfrm>
          <a:prstGeom prst="rect">
            <a:avLst/>
          </a:prstGeom>
          <a:noFill/>
        </p:spPr>
        <p:txBody>
          <a:bodyPr wrap="square" rtlCol="0">
            <a:spAutoFit/>
          </a:bodyPr>
          <a:lstStyle/>
          <a:p>
            <a:r>
              <a:rPr lang="en-GB" sz="1200" dirty="0">
                <a:solidFill>
                  <a:schemeClr val="bg1"/>
                </a:solidFill>
              </a:rPr>
              <a:t>Knowledge Articles read related to HR Policies</a:t>
            </a:r>
          </a:p>
        </p:txBody>
      </p:sp>
      <p:sp>
        <p:nvSpPr>
          <p:cNvPr id="36" name="TextBox 35">
            <a:extLst>
              <a:ext uri="{FF2B5EF4-FFF2-40B4-BE49-F238E27FC236}">
                <a16:creationId xmlns:a16="http://schemas.microsoft.com/office/drawing/2014/main" id="{36BF41A8-BF1B-3796-276F-F963133E1421}"/>
              </a:ext>
            </a:extLst>
          </p:cNvPr>
          <p:cNvSpPr txBox="1"/>
          <p:nvPr/>
        </p:nvSpPr>
        <p:spPr>
          <a:xfrm>
            <a:off x="348954" y="1240921"/>
            <a:ext cx="5080296" cy="276999"/>
          </a:xfrm>
          <a:prstGeom prst="rect">
            <a:avLst/>
          </a:prstGeom>
          <a:noFill/>
        </p:spPr>
        <p:txBody>
          <a:bodyPr wrap="square" rtlCol="0">
            <a:spAutoFit/>
          </a:bodyPr>
          <a:lstStyle/>
          <a:p>
            <a:r>
              <a:rPr lang="en-GB" sz="1200" dirty="0">
                <a:solidFill>
                  <a:schemeClr val="tx1"/>
                </a:solidFill>
              </a:rPr>
              <a:t>Below summary as of 6</a:t>
            </a:r>
            <a:r>
              <a:rPr lang="en-GB" sz="1200" baseline="30000" dirty="0">
                <a:solidFill>
                  <a:schemeClr val="tx1"/>
                </a:solidFill>
              </a:rPr>
              <a:t>th</a:t>
            </a:r>
            <a:r>
              <a:rPr lang="en-GB" sz="1200" dirty="0">
                <a:solidFill>
                  <a:schemeClr val="tx1"/>
                </a:solidFill>
              </a:rPr>
              <a:t> Nov 2025</a:t>
            </a:r>
          </a:p>
        </p:txBody>
      </p:sp>
      <p:grpSp>
        <p:nvGrpSpPr>
          <p:cNvPr id="2" name="Picture Placeholder 69">
            <a:extLst>
              <a:ext uri="{FF2B5EF4-FFF2-40B4-BE49-F238E27FC236}">
                <a16:creationId xmlns:a16="http://schemas.microsoft.com/office/drawing/2014/main" id="{F43704D0-E838-88FD-BDB2-C0445DAD5796}"/>
              </a:ext>
            </a:extLst>
          </p:cNvPr>
          <p:cNvGrpSpPr/>
          <p:nvPr/>
        </p:nvGrpSpPr>
        <p:grpSpPr>
          <a:xfrm>
            <a:off x="4853579" y="3288606"/>
            <a:ext cx="408622" cy="408622"/>
            <a:chOff x="1474678" y="3734045"/>
            <a:chExt cx="408622" cy="408622"/>
          </a:xfrm>
          <a:noFill/>
        </p:grpSpPr>
        <p:sp>
          <p:nvSpPr>
            <p:cNvPr id="3" name="Freeform: Shape 2">
              <a:extLst>
                <a:ext uri="{FF2B5EF4-FFF2-40B4-BE49-F238E27FC236}">
                  <a16:creationId xmlns:a16="http://schemas.microsoft.com/office/drawing/2014/main" id="{CB15EE9C-D12B-DA7C-0EA8-E1807BF2DEC6}"/>
                </a:ext>
              </a:extLst>
            </p:cNvPr>
            <p:cNvSpPr/>
            <p:nvPr/>
          </p:nvSpPr>
          <p:spPr>
            <a:xfrm>
              <a:off x="1697563" y="3956930"/>
              <a:ext cx="185737" cy="185737"/>
            </a:xfrm>
            <a:custGeom>
              <a:avLst/>
              <a:gdLst>
                <a:gd name="connsiteX0" fmla="*/ 37148 w 185737"/>
                <a:gd name="connsiteY0" fmla="*/ 0 h 185737"/>
                <a:gd name="connsiteX1" fmla="*/ 167164 w 185737"/>
                <a:gd name="connsiteY1" fmla="*/ 130016 h 185737"/>
                <a:gd name="connsiteX2" fmla="*/ 178060 w 185737"/>
                <a:gd name="connsiteY2" fmla="*/ 140913 h 185737"/>
                <a:gd name="connsiteX3" fmla="*/ 185738 w 185737"/>
                <a:gd name="connsiteY3" fmla="*/ 159487 h 185737"/>
                <a:gd name="connsiteX4" fmla="*/ 185738 w 185737"/>
                <a:gd name="connsiteY4" fmla="*/ 159487 h 185737"/>
                <a:gd name="connsiteX5" fmla="*/ 159487 w 185737"/>
                <a:gd name="connsiteY5" fmla="*/ 185738 h 185737"/>
                <a:gd name="connsiteX6" fmla="*/ 159487 w 185737"/>
                <a:gd name="connsiteY6" fmla="*/ 185738 h 185737"/>
                <a:gd name="connsiteX7" fmla="*/ 140913 w 185737"/>
                <a:gd name="connsiteY7" fmla="*/ 178060 h 185737"/>
                <a:gd name="connsiteX8" fmla="*/ 130016 w 185737"/>
                <a:gd name="connsiteY8" fmla="*/ 167164 h 185737"/>
                <a:gd name="connsiteX9" fmla="*/ 0 w 185737"/>
                <a:gd name="connsiteY9" fmla="*/ 37148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37" h="185737">
                  <a:moveTo>
                    <a:pt x="37148" y="0"/>
                  </a:moveTo>
                  <a:lnTo>
                    <a:pt x="167164" y="130016"/>
                  </a:lnTo>
                  <a:lnTo>
                    <a:pt x="178060" y="140913"/>
                  </a:lnTo>
                  <a:cubicBezTo>
                    <a:pt x="183013" y="145866"/>
                    <a:pt x="185738" y="152490"/>
                    <a:pt x="185738" y="159487"/>
                  </a:cubicBezTo>
                  <a:lnTo>
                    <a:pt x="185738" y="159487"/>
                  </a:lnTo>
                  <a:cubicBezTo>
                    <a:pt x="185738" y="173974"/>
                    <a:pt x="173974" y="185738"/>
                    <a:pt x="159487" y="185738"/>
                  </a:cubicBezTo>
                  <a:lnTo>
                    <a:pt x="159487" y="185738"/>
                  </a:lnTo>
                  <a:cubicBezTo>
                    <a:pt x="152490" y="185738"/>
                    <a:pt x="145866" y="182951"/>
                    <a:pt x="140913" y="178060"/>
                  </a:cubicBezTo>
                  <a:lnTo>
                    <a:pt x="130016" y="167164"/>
                  </a:lnTo>
                  <a:lnTo>
                    <a:pt x="0" y="37148"/>
                  </a:lnTo>
                </a:path>
              </a:pathLst>
            </a:custGeom>
            <a:noFill/>
            <a:ln w="16404" cap="flat">
              <a:solidFill>
                <a:schemeClr val="bg1"/>
              </a:solid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8725A49D-1750-DC66-6C01-044270283337}"/>
                </a:ext>
              </a:extLst>
            </p:cNvPr>
            <p:cNvSpPr/>
            <p:nvPr/>
          </p:nvSpPr>
          <p:spPr>
            <a:xfrm>
              <a:off x="1474678" y="3734045"/>
              <a:ext cx="284797" cy="284797"/>
            </a:xfrm>
            <a:custGeom>
              <a:avLst/>
              <a:gdLst>
                <a:gd name="connsiteX0" fmla="*/ 284798 w 284797"/>
                <a:gd name="connsiteY0" fmla="*/ 142399 h 284797"/>
                <a:gd name="connsiteX1" fmla="*/ 142399 w 284797"/>
                <a:gd name="connsiteY1" fmla="*/ 284798 h 284797"/>
                <a:gd name="connsiteX2" fmla="*/ 0 w 284797"/>
                <a:gd name="connsiteY2" fmla="*/ 142399 h 284797"/>
                <a:gd name="connsiteX3" fmla="*/ 142399 w 284797"/>
                <a:gd name="connsiteY3" fmla="*/ 0 h 284797"/>
                <a:gd name="connsiteX4" fmla="*/ 284798 w 284797"/>
                <a:gd name="connsiteY4" fmla="*/ 142399 h 284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97" h="284797">
                  <a:moveTo>
                    <a:pt x="284798" y="142399"/>
                  </a:moveTo>
                  <a:cubicBezTo>
                    <a:pt x="284798" y="221043"/>
                    <a:pt x="221043" y="284798"/>
                    <a:pt x="142399" y="284798"/>
                  </a:cubicBezTo>
                  <a:cubicBezTo>
                    <a:pt x="63754" y="284798"/>
                    <a:pt x="0" y="221043"/>
                    <a:pt x="0" y="142399"/>
                  </a:cubicBezTo>
                  <a:cubicBezTo>
                    <a:pt x="0" y="63754"/>
                    <a:pt x="63754" y="0"/>
                    <a:pt x="142399" y="0"/>
                  </a:cubicBezTo>
                  <a:cubicBezTo>
                    <a:pt x="221043" y="0"/>
                    <a:pt x="284798" y="63754"/>
                    <a:pt x="284798" y="142399"/>
                  </a:cubicBezTo>
                  <a:close/>
                </a:path>
              </a:pathLst>
            </a:custGeom>
            <a:noFill/>
            <a:ln w="16404" cap="flat">
              <a:solidFill>
                <a:schemeClr val="bg1"/>
              </a:solid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0676329-CD1D-3811-B758-F32D933D937E}"/>
                </a:ext>
              </a:extLst>
            </p:cNvPr>
            <p:cNvSpPr/>
            <p:nvPr/>
          </p:nvSpPr>
          <p:spPr>
            <a:xfrm>
              <a:off x="1520122" y="3779489"/>
              <a:ext cx="55968" cy="55968"/>
            </a:xfrm>
            <a:custGeom>
              <a:avLst/>
              <a:gdLst>
                <a:gd name="connsiteX0" fmla="*/ 0 w 55968"/>
                <a:gd name="connsiteY0" fmla="*/ 55969 h 55968"/>
                <a:gd name="connsiteX1" fmla="*/ 22536 w 55968"/>
                <a:gd name="connsiteY1" fmla="*/ 22536 h 55968"/>
                <a:gd name="connsiteX2" fmla="*/ 55969 w 55968"/>
                <a:gd name="connsiteY2" fmla="*/ 0 h 55968"/>
              </a:gdLst>
              <a:ahLst/>
              <a:cxnLst>
                <a:cxn ang="0">
                  <a:pos x="connsiteX0" y="connsiteY0"/>
                </a:cxn>
                <a:cxn ang="0">
                  <a:pos x="connsiteX1" y="connsiteY1"/>
                </a:cxn>
                <a:cxn ang="0">
                  <a:pos x="connsiteX2" y="connsiteY2"/>
                </a:cxn>
              </a:cxnLst>
              <a:rect l="l" t="t" r="r" b="b"/>
              <a:pathLst>
                <a:path w="55968" h="55968">
                  <a:moveTo>
                    <a:pt x="0" y="55969"/>
                  </a:moveTo>
                  <a:cubicBezTo>
                    <a:pt x="5324" y="43401"/>
                    <a:pt x="13064" y="32009"/>
                    <a:pt x="22536" y="22536"/>
                  </a:cubicBezTo>
                  <a:cubicBezTo>
                    <a:pt x="32009" y="13064"/>
                    <a:pt x="43401" y="5324"/>
                    <a:pt x="55969" y="0"/>
                  </a:cubicBezTo>
                </a:path>
              </a:pathLst>
            </a:custGeom>
            <a:noFill/>
            <a:ln w="16404" cap="flat">
              <a:solidFill>
                <a:schemeClr val="bg1"/>
              </a:solidFill>
              <a:prstDash val="solid"/>
              <a:miter/>
            </a:ln>
          </p:spPr>
          <p:txBody>
            <a:bodyPr rtlCol="0" anchor="ctr"/>
            <a:lstStyle/>
            <a:p>
              <a:endParaRPr lang="en-GB"/>
            </a:p>
          </p:txBody>
        </p:sp>
      </p:grpSp>
      <p:grpSp>
        <p:nvGrpSpPr>
          <p:cNvPr id="15" name="Group 14">
            <a:extLst>
              <a:ext uri="{FF2B5EF4-FFF2-40B4-BE49-F238E27FC236}">
                <a16:creationId xmlns:a16="http://schemas.microsoft.com/office/drawing/2014/main" id="{27E02ED2-064D-66C5-5448-BC0FA11C4C02}"/>
              </a:ext>
            </a:extLst>
          </p:cNvPr>
          <p:cNvGrpSpPr/>
          <p:nvPr/>
        </p:nvGrpSpPr>
        <p:grpSpPr>
          <a:xfrm>
            <a:off x="611882" y="1785581"/>
            <a:ext cx="402431" cy="402431"/>
            <a:chOff x="8103481" y="3917175"/>
            <a:chExt cx="402431" cy="402431"/>
          </a:xfrm>
        </p:grpSpPr>
        <p:sp>
          <p:nvSpPr>
            <p:cNvPr id="16" name="Freeform: Shape 15">
              <a:extLst>
                <a:ext uri="{FF2B5EF4-FFF2-40B4-BE49-F238E27FC236}">
                  <a16:creationId xmlns:a16="http://schemas.microsoft.com/office/drawing/2014/main" id="{D283BDC9-9A7C-17EE-3C41-62590E6A3BA1}"/>
                </a:ext>
              </a:extLst>
            </p:cNvPr>
            <p:cNvSpPr/>
            <p:nvPr/>
          </p:nvSpPr>
          <p:spPr>
            <a:xfrm>
              <a:off x="8363514" y="4010043"/>
              <a:ext cx="49530" cy="49530"/>
            </a:xfrm>
            <a:custGeom>
              <a:avLst/>
              <a:gdLst>
                <a:gd name="connsiteX0" fmla="*/ 49530 w 49530"/>
                <a:gd name="connsiteY0" fmla="*/ 24765 h 49530"/>
                <a:gd name="connsiteX1" fmla="*/ 24765 w 49530"/>
                <a:gd name="connsiteY1" fmla="*/ 49530 h 49530"/>
                <a:gd name="connsiteX2" fmla="*/ 0 w 49530"/>
                <a:gd name="connsiteY2" fmla="*/ 24765 h 49530"/>
                <a:gd name="connsiteX3" fmla="*/ 24765 w 49530"/>
                <a:gd name="connsiteY3" fmla="*/ 0 h 49530"/>
                <a:gd name="connsiteX4" fmla="*/ 49530 w 49530"/>
                <a:gd name="connsiteY4" fmla="*/ 24765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 h="49530">
                  <a:moveTo>
                    <a:pt x="49530" y="24765"/>
                  </a:moveTo>
                  <a:cubicBezTo>
                    <a:pt x="49530" y="38442"/>
                    <a:pt x="38442" y="49530"/>
                    <a:pt x="24765" y="49530"/>
                  </a:cubicBezTo>
                  <a:cubicBezTo>
                    <a:pt x="11088" y="49530"/>
                    <a:pt x="0" y="38442"/>
                    <a:pt x="0" y="24765"/>
                  </a:cubicBezTo>
                  <a:cubicBezTo>
                    <a:pt x="0" y="11088"/>
                    <a:pt x="11088" y="0"/>
                    <a:pt x="24765" y="0"/>
                  </a:cubicBezTo>
                  <a:cubicBezTo>
                    <a:pt x="38442" y="0"/>
                    <a:pt x="49530" y="11088"/>
                    <a:pt x="49530" y="24765"/>
                  </a:cubicBezTo>
                  <a:close/>
                </a:path>
              </a:pathLst>
            </a:custGeom>
            <a:noFill/>
            <a:ln w="16404" cap="rnd">
              <a:solidFill>
                <a:schemeClr val="bg1"/>
              </a:solidFill>
              <a:prstDash val="solid"/>
              <a:round/>
            </a:ln>
          </p:spPr>
          <p:txBody>
            <a:bodyPr rtlCol="0" anchor="ctr"/>
            <a:lstStyle/>
            <a:p>
              <a:endParaRPr lang="en-GB"/>
            </a:p>
          </p:txBody>
        </p:sp>
        <p:sp>
          <p:nvSpPr>
            <p:cNvPr id="17" name="Freeform: Shape 16">
              <a:extLst>
                <a:ext uri="{FF2B5EF4-FFF2-40B4-BE49-F238E27FC236}">
                  <a16:creationId xmlns:a16="http://schemas.microsoft.com/office/drawing/2014/main" id="{F78E7FFE-DF41-7D93-3581-AEFBEEFC6BDD}"/>
                </a:ext>
              </a:extLst>
            </p:cNvPr>
            <p:cNvSpPr/>
            <p:nvPr/>
          </p:nvSpPr>
          <p:spPr>
            <a:xfrm>
              <a:off x="8115864" y="4232928"/>
              <a:ext cx="74318" cy="74295"/>
            </a:xfrm>
            <a:custGeom>
              <a:avLst/>
              <a:gdLst>
                <a:gd name="connsiteX0" fmla="*/ 67051 w 74318"/>
                <a:gd name="connsiteY0" fmla="*/ 42286 h 74295"/>
                <a:gd name="connsiteX1" fmla="*/ 0 w 74318"/>
                <a:gd name="connsiteY1" fmla="*/ 74295 h 74295"/>
                <a:gd name="connsiteX2" fmla="*/ 32009 w 74318"/>
                <a:gd name="connsiteY2" fmla="*/ 7244 h 74295"/>
                <a:gd name="connsiteX3" fmla="*/ 67051 w 74318"/>
                <a:gd name="connsiteY3" fmla="*/ 7244 h 74295"/>
                <a:gd name="connsiteX4" fmla="*/ 67051 w 74318"/>
                <a:gd name="connsiteY4" fmla="*/ 42286 h 7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18" h="74295">
                  <a:moveTo>
                    <a:pt x="67051" y="42286"/>
                  </a:moveTo>
                  <a:cubicBezTo>
                    <a:pt x="57393" y="51945"/>
                    <a:pt x="0" y="74295"/>
                    <a:pt x="0" y="74295"/>
                  </a:cubicBezTo>
                  <a:cubicBezTo>
                    <a:pt x="0" y="74295"/>
                    <a:pt x="22350" y="16902"/>
                    <a:pt x="32009" y="7244"/>
                  </a:cubicBezTo>
                  <a:cubicBezTo>
                    <a:pt x="41667" y="-2415"/>
                    <a:pt x="57331" y="-2415"/>
                    <a:pt x="67051" y="7244"/>
                  </a:cubicBezTo>
                  <a:cubicBezTo>
                    <a:pt x="76772" y="16902"/>
                    <a:pt x="76710" y="32566"/>
                    <a:pt x="67051" y="42286"/>
                  </a:cubicBezTo>
                  <a:close/>
                </a:path>
              </a:pathLst>
            </a:custGeom>
            <a:noFill/>
            <a:ln w="16404" cap="rnd">
              <a:solidFill>
                <a:schemeClr val="bg1"/>
              </a:solidFill>
              <a:prstDash val="solid"/>
              <a:round/>
            </a:ln>
          </p:spPr>
          <p:txBody>
            <a:bodyPr rtlCol="0" anchor="ctr"/>
            <a:lstStyle/>
            <a:p>
              <a:endParaRPr lang="en-GB"/>
            </a:p>
          </p:txBody>
        </p:sp>
        <p:sp>
          <p:nvSpPr>
            <p:cNvPr id="18" name="Freeform: Shape 17">
              <a:extLst>
                <a:ext uri="{FF2B5EF4-FFF2-40B4-BE49-F238E27FC236}">
                  <a16:creationId xmlns:a16="http://schemas.microsoft.com/office/drawing/2014/main" id="{0A6B06DC-1199-F2A8-C303-34605B496E19}"/>
                </a:ext>
              </a:extLst>
            </p:cNvPr>
            <p:cNvSpPr/>
            <p:nvPr/>
          </p:nvSpPr>
          <p:spPr>
            <a:xfrm>
              <a:off x="8171585" y="3917175"/>
              <a:ext cx="334327" cy="334327"/>
            </a:xfrm>
            <a:custGeom>
              <a:avLst/>
              <a:gdLst>
                <a:gd name="connsiteX0" fmla="*/ 165244 w 334327"/>
                <a:gd name="connsiteY0" fmla="*/ 70023 h 334327"/>
                <a:gd name="connsiteX1" fmla="*/ 0 w 334327"/>
                <a:gd name="connsiteY1" fmla="*/ 235268 h 334327"/>
                <a:gd name="connsiteX2" fmla="*/ 99060 w 334327"/>
                <a:gd name="connsiteY2" fmla="*/ 334328 h 334327"/>
                <a:gd name="connsiteX3" fmla="*/ 264304 w 334327"/>
                <a:gd name="connsiteY3" fmla="*/ 169083 h 334327"/>
                <a:gd name="connsiteX4" fmla="*/ 334328 w 334327"/>
                <a:gd name="connsiteY4" fmla="*/ 0 h 334327"/>
                <a:gd name="connsiteX5" fmla="*/ 334328 w 334327"/>
                <a:gd name="connsiteY5" fmla="*/ 0 h 334327"/>
                <a:gd name="connsiteX6" fmla="*/ 334328 w 334327"/>
                <a:gd name="connsiteY6" fmla="*/ 0 h 334327"/>
                <a:gd name="connsiteX7" fmla="*/ 165244 w 334327"/>
                <a:gd name="connsiteY7" fmla="*/ 70023 h 33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327" h="334327">
                  <a:moveTo>
                    <a:pt x="165244" y="70023"/>
                  </a:moveTo>
                  <a:lnTo>
                    <a:pt x="0" y="235268"/>
                  </a:lnTo>
                  <a:lnTo>
                    <a:pt x="99060" y="334328"/>
                  </a:lnTo>
                  <a:lnTo>
                    <a:pt x="264304" y="169083"/>
                  </a:lnTo>
                  <a:cubicBezTo>
                    <a:pt x="309129" y="124258"/>
                    <a:pt x="334328" y="63398"/>
                    <a:pt x="334328" y="0"/>
                  </a:cubicBezTo>
                  <a:lnTo>
                    <a:pt x="334328" y="0"/>
                  </a:lnTo>
                  <a:cubicBezTo>
                    <a:pt x="334328" y="0"/>
                    <a:pt x="334328" y="0"/>
                    <a:pt x="334328" y="0"/>
                  </a:cubicBezTo>
                  <a:cubicBezTo>
                    <a:pt x="270929" y="0"/>
                    <a:pt x="210069" y="25198"/>
                    <a:pt x="165244" y="70023"/>
                  </a:cubicBezTo>
                  <a:close/>
                </a:path>
              </a:pathLst>
            </a:custGeom>
            <a:noFill/>
            <a:ln w="16404" cap="rnd">
              <a:solidFill>
                <a:schemeClr val="bg1"/>
              </a:solidFill>
              <a:prstDash val="solid"/>
              <a:round/>
            </a:ln>
          </p:spPr>
          <p:txBody>
            <a:bodyPr rtlCol="0" anchor="ctr"/>
            <a:lstStyle/>
            <a:p>
              <a:endParaRPr lang="en-GB"/>
            </a:p>
          </p:txBody>
        </p:sp>
        <p:sp>
          <p:nvSpPr>
            <p:cNvPr id="21" name="Freeform: Shape 20">
              <a:extLst>
                <a:ext uri="{FF2B5EF4-FFF2-40B4-BE49-F238E27FC236}">
                  <a16:creationId xmlns:a16="http://schemas.microsoft.com/office/drawing/2014/main" id="{DEBE50F6-4B6A-D6B2-4A3C-AEAB45958087}"/>
                </a:ext>
              </a:extLst>
            </p:cNvPr>
            <p:cNvSpPr/>
            <p:nvPr/>
          </p:nvSpPr>
          <p:spPr>
            <a:xfrm>
              <a:off x="8103481" y="4065765"/>
              <a:ext cx="154781" cy="86677"/>
            </a:xfrm>
            <a:custGeom>
              <a:avLst/>
              <a:gdLst>
                <a:gd name="connsiteX0" fmla="*/ 0 w 154781"/>
                <a:gd name="connsiteY0" fmla="*/ 86678 h 86677"/>
                <a:gd name="connsiteX1" fmla="*/ 38510 w 154781"/>
                <a:gd name="connsiteY1" fmla="*/ 48168 h 86677"/>
                <a:gd name="connsiteX2" fmla="*/ 154781 w 154781"/>
                <a:gd name="connsiteY2" fmla="*/ 0 h 86677"/>
                <a:gd name="connsiteX3" fmla="*/ 154781 w 154781"/>
                <a:gd name="connsiteY3" fmla="*/ 0 h 86677"/>
                <a:gd name="connsiteX4" fmla="*/ 68104 w 154781"/>
                <a:gd name="connsiteY4" fmla="*/ 86678 h 86677"/>
                <a:gd name="connsiteX5" fmla="*/ 0 w 154781"/>
                <a:gd name="connsiteY5" fmla="*/ 86678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 h="86677">
                  <a:moveTo>
                    <a:pt x="0" y="86678"/>
                  </a:moveTo>
                  <a:lnTo>
                    <a:pt x="38510" y="48168"/>
                  </a:lnTo>
                  <a:cubicBezTo>
                    <a:pt x="69342" y="17335"/>
                    <a:pt x="111133" y="0"/>
                    <a:pt x="154781" y="0"/>
                  </a:cubicBezTo>
                  <a:lnTo>
                    <a:pt x="154781" y="0"/>
                  </a:lnTo>
                  <a:lnTo>
                    <a:pt x="68104" y="86678"/>
                  </a:lnTo>
                  <a:lnTo>
                    <a:pt x="0" y="86678"/>
                  </a:lnTo>
                  <a:close/>
                </a:path>
              </a:pathLst>
            </a:custGeom>
            <a:noFill/>
            <a:ln w="16404" cap="rnd">
              <a:solidFill>
                <a:schemeClr val="bg1"/>
              </a:solidFill>
              <a:prstDash val="solid"/>
              <a:round/>
            </a:ln>
          </p:spPr>
          <p:txBody>
            <a:bodyPr rtlCol="0" anchor="ctr"/>
            <a:lstStyle/>
            <a:p>
              <a:endParaRPr lang="en-GB"/>
            </a:p>
          </p:txBody>
        </p:sp>
        <p:sp>
          <p:nvSpPr>
            <p:cNvPr id="22" name="Freeform: Shape 21">
              <a:extLst>
                <a:ext uri="{FF2B5EF4-FFF2-40B4-BE49-F238E27FC236}">
                  <a16:creationId xmlns:a16="http://schemas.microsoft.com/office/drawing/2014/main" id="{A04149B2-047D-0141-B01A-D970DA943123}"/>
                </a:ext>
              </a:extLst>
            </p:cNvPr>
            <p:cNvSpPr/>
            <p:nvPr/>
          </p:nvSpPr>
          <p:spPr>
            <a:xfrm>
              <a:off x="8270645" y="4164825"/>
              <a:ext cx="86677" cy="154781"/>
            </a:xfrm>
            <a:custGeom>
              <a:avLst/>
              <a:gdLst>
                <a:gd name="connsiteX0" fmla="*/ 86678 w 86677"/>
                <a:gd name="connsiteY0" fmla="*/ 0 h 154781"/>
                <a:gd name="connsiteX1" fmla="*/ 0 w 86677"/>
                <a:gd name="connsiteY1" fmla="*/ 86678 h 154781"/>
                <a:gd name="connsiteX2" fmla="*/ 0 w 86677"/>
                <a:gd name="connsiteY2" fmla="*/ 154781 h 154781"/>
                <a:gd name="connsiteX3" fmla="*/ 38510 w 86677"/>
                <a:gd name="connsiteY3" fmla="*/ 116272 h 154781"/>
                <a:gd name="connsiteX4" fmla="*/ 86678 w 86677"/>
                <a:gd name="connsiteY4" fmla="*/ 0 h 154781"/>
                <a:gd name="connsiteX5" fmla="*/ 86678 w 86677"/>
                <a:gd name="connsiteY5"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54781">
                  <a:moveTo>
                    <a:pt x="86678" y="0"/>
                  </a:moveTo>
                  <a:lnTo>
                    <a:pt x="0" y="86678"/>
                  </a:lnTo>
                  <a:lnTo>
                    <a:pt x="0" y="154781"/>
                  </a:lnTo>
                  <a:lnTo>
                    <a:pt x="38510" y="116272"/>
                  </a:lnTo>
                  <a:cubicBezTo>
                    <a:pt x="69342" y="85439"/>
                    <a:pt x="86678" y="43648"/>
                    <a:pt x="86678" y="0"/>
                  </a:cubicBezTo>
                  <a:lnTo>
                    <a:pt x="86678" y="0"/>
                  </a:lnTo>
                  <a:close/>
                </a:path>
              </a:pathLst>
            </a:custGeom>
            <a:noFill/>
            <a:ln w="16404" cap="rnd">
              <a:solidFill>
                <a:schemeClr val="bg1"/>
              </a:solidFill>
              <a:prstDash val="solid"/>
              <a:round/>
            </a:ln>
          </p:spPr>
          <p:txBody>
            <a:bodyPr rtlCol="0" anchor="ctr"/>
            <a:lstStyle/>
            <a:p>
              <a:endParaRPr lang="en-GB"/>
            </a:p>
          </p:txBody>
        </p:sp>
        <p:sp>
          <p:nvSpPr>
            <p:cNvPr id="23" name="Freeform: Shape 22">
              <a:extLst>
                <a:ext uri="{FF2B5EF4-FFF2-40B4-BE49-F238E27FC236}">
                  <a16:creationId xmlns:a16="http://schemas.microsoft.com/office/drawing/2014/main" id="{20E6B8BD-EDCC-33CC-1DFB-76DC6C86705C}"/>
                </a:ext>
              </a:extLst>
            </p:cNvPr>
            <p:cNvSpPr/>
            <p:nvPr/>
          </p:nvSpPr>
          <p:spPr>
            <a:xfrm>
              <a:off x="8205637" y="4109103"/>
              <a:ext cx="108346" cy="108346"/>
            </a:xfrm>
            <a:custGeom>
              <a:avLst/>
              <a:gdLst>
                <a:gd name="connsiteX0" fmla="*/ 108347 w 108346"/>
                <a:gd name="connsiteY0" fmla="*/ 0 h 108346"/>
                <a:gd name="connsiteX1" fmla="*/ 0 w 108346"/>
                <a:gd name="connsiteY1" fmla="*/ 108347 h 108346"/>
              </a:gdLst>
              <a:ahLst/>
              <a:cxnLst>
                <a:cxn ang="0">
                  <a:pos x="connsiteX0" y="connsiteY0"/>
                </a:cxn>
                <a:cxn ang="0">
                  <a:pos x="connsiteX1" y="connsiteY1"/>
                </a:cxn>
              </a:cxnLst>
              <a:rect l="l" t="t" r="r" b="b"/>
              <a:pathLst>
                <a:path w="108346" h="108346">
                  <a:moveTo>
                    <a:pt x="108347" y="0"/>
                  </a:moveTo>
                  <a:lnTo>
                    <a:pt x="0" y="108347"/>
                  </a:lnTo>
                </a:path>
              </a:pathLst>
            </a:custGeom>
            <a:ln w="16404" cap="rnd">
              <a:solidFill>
                <a:schemeClr val="bg1"/>
              </a:solidFill>
              <a:prstDash val="solid"/>
              <a:round/>
            </a:ln>
          </p:spPr>
          <p:txBody>
            <a:bodyPr rtlCol="0" anchor="ctr"/>
            <a:lstStyle/>
            <a:p>
              <a:endParaRPr lang="en-GB"/>
            </a:p>
          </p:txBody>
        </p:sp>
        <p:sp>
          <p:nvSpPr>
            <p:cNvPr id="24" name="Freeform: Shape 23">
              <a:extLst>
                <a:ext uri="{FF2B5EF4-FFF2-40B4-BE49-F238E27FC236}">
                  <a16:creationId xmlns:a16="http://schemas.microsoft.com/office/drawing/2014/main" id="{E5D5C91B-1239-7194-1F89-514BED87DE67}"/>
                </a:ext>
              </a:extLst>
            </p:cNvPr>
            <p:cNvSpPr/>
            <p:nvPr/>
          </p:nvSpPr>
          <p:spPr>
            <a:xfrm>
              <a:off x="8422021" y="3932343"/>
              <a:ext cx="68660" cy="68660"/>
            </a:xfrm>
            <a:custGeom>
              <a:avLst/>
              <a:gdLst>
                <a:gd name="connsiteX0" fmla="*/ 0 w 68660"/>
                <a:gd name="connsiteY0" fmla="*/ 0 h 68660"/>
                <a:gd name="connsiteX1" fmla="*/ 0 w 68660"/>
                <a:gd name="connsiteY1" fmla="*/ 0 h 68660"/>
                <a:gd name="connsiteX2" fmla="*/ 68661 w 68660"/>
                <a:gd name="connsiteY2" fmla="*/ 68661 h 68660"/>
                <a:gd name="connsiteX3" fmla="*/ 68661 w 68660"/>
                <a:gd name="connsiteY3" fmla="*/ 68661 h 68660"/>
              </a:gdLst>
              <a:ahLst/>
              <a:cxnLst>
                <a:cxn ang="0">
                  <a:pos x="connsiteX0" y="connsiteY0"/>
                </a:cxn>
                <a:cxn ang="0">
                  <a:pos x="connsiteX1" y="connsiteY1"/>
                </a:cxn>
                <a:cxn ang="0">
                  <a:pos x="connsiteX2" y="connsiteY2"/>
                </a:cxn>
                <a:cxn ang="0">
                  <a:pos x="connsiteX3" y="connsiteY3"/>
                </a:cxn>
              </a:cxnLst>
              <a:rect l="l" t="t" r="r" b="b"/>
              <a:pathLst>
                <a:path w="68660" h="68660">
                  <a:moveTo>
                    <a:pt x="0" y="0"/>
                  </a:moveTo>
                  <a:lnTo>
                    <a:pt x="0" y="0"/>
                  </a:lnTo>
                  <a:cubicBezTo>
                    <a:pt x="1919" y="37086"/>
                    <a:pt x="31575" y="66742"/>
                    <a:pt x="68661" y="68661"/>
                  </a:cubicBezTo>
                  <a:lnTo>
                    <a:pt x="68661" y="68661"/>
                  </a:lnTo>
                </a:path>
              </a:pathLst>
            </a:custGeom>
            <a:noFill/>
            <a:ln w="16404" cap="rnd">
              <a:solidFill>
                <a:schemeClr val="bg1"/>
              </a:solidFill>
              <a:prstDash val="solid"/>
              <a:round/>
            </a:ln>
          </p:spPr>
          <p:txBody>
            <a:bodyPr rtlCol="0" anchor="ctr"/>
            <a:lstStyle/>
            <a:p>
              <a:endParaRPr lang="en-GB"/>
            </a:p>
          </p:txBody>
        </p:sp>
      </p:grpSp>
      <p:pic>
        <p:nvPicPr>
          <p:cNvPr id="35" name="Picture Placeholder 42">
            <a:extLst>
              <a:ext uri="{FF2B5EF4-FFF2-40B4-BE49-F238E27FC236}">
                <a16:creationId xmlns:a16="http://schemas.microsoft.com/office/drawing/2014/main" id="{FA03B2CC-05D2-D35C-BC41-D729E58EF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00326" y="3173205"/>
            <a:ext cx="665691" cy="665691"/>
          </a:xfrm>
          <a:prstGeom prst="rect">
            <a:avLst/>
          </a:prstGeom>
        </p:spPr>
      </p:pic>
      <p:pic>
        <p:nvPicPr>
          <p:cNvPr id="37" name="Picture Placeholder 45">
            <a:extLst>
              <a:ext uri="{FF2B5EF4-FFF2-40B4-BE49-F238E27FC236}">
                <a16:creationId xmlns:a16="http://schemas.microsoft.com/office/drawing/2014/main" id="{50DB65FA-AB56-99ED-FC85-F7C332638A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44657" y="1578317"/>
            <a:ext cx="760184" cy="760184"/>
          </a:xfrm>
          <a:prstGeom prst="rect">
            <a:avLst/>
          </a:prstGeom>
        </p:spPr>
      </p:pic>
      <p:pic>
        <p:nvPicPr>
          <p:cNvPr id="38" name="Picture Placeholder 49">
            <a:extLst>
              <a:ext uri="{FF2B5EF4-FFF2-40B4-BE49-F238E27FC236}">
                <a16:creationId xmlns:a16="http://schemas.microsoft.com/office/drawing/2014/main" id="{637CC2B9-7F40-4158-932B-A5400664E0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646445" y="1541026"/>
            <a:ext cx="739876" cy="739876"/>
          </a:xfrm>
          <a:prstGeom prst="rect">
            <a:avLst/>
          </a:prstGeom>
        </p:spPr>
      </p:pic>
      <p:pic>
        <p:nvPicPr>
          <p:cNvPr id="39" name="Picture Placeholder 9">
            <a:extLst>
              <a:ext uri="{FF2B5EF4-FFF2-40B4-BE49-F238E27FC236}">
                <a16:creationId xmlns:a16="http://schemas.microsoft.com/office/drawing/2014/main" id="{57D9DE3C-E02E-4C3B-E312-98DC5D947C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50315" y="3103517"/>
            <a:ext cx="713658" cy="713658"/>
          </a:xfrm>
          <a:prstGeom prst="rect">
            <a:avLst/>
          </a:prstGeom>
        </p:spPr>
      </p:pic>
      <p:pic>
        <p:nvPicPr>
          <p:cNvPr id="40" name="Picture Placeholder 18">
            <a:extLst>
              <a:ext uri="{FF2B5EF4-FFF2-40B4-BE49-F238E27FC236}">
                <a16:creationId xmlns:a16="http://schemas.microsoft.com/office/drawing/2014/main" id="{D5E5B46B-2DBC-9157-1BDC-798D6413EF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726705" y="1609175"/>
            <a:ext cx="621731" cy="621731"/>
          </a:xfrm>
          <a:prstGeom prst="rect">
            <a:avLst/>
          </a:prstGeom>
        </p:spPr>
      </p:pic>
    </p:spTree>
    <p:extLst>
      <p:ext uri="{BB962C8B-B14F-4D97-AF65-F5344CB8AC3E}">
        <p14:creationId xmlns:p14="http://schemas.microsoft.com/office/powerpoint/2010/main" val="312991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97F44-EA24-721E-34C0-3C816948C7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02A657-487C-E9A5-3380-F7AAD0E13854}"/>
              </a:ext>
            </a:extLst>
          </p:cNvPr>
          <p:cNvSpPr/>
          <p:nvPr/>
        </p:nvSpPr>
        <p:spPr>
          <a:xfrm>
            <a:off x="514905" y="932156"/>
            <a:ext cx="1493650" cy="37230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2C7C805-0950-30FF-72A8-DDF956845F54}"/>
              </a:ext>
            </a:extLst>
          </p:cNvPr>
          <p:cNvSpPr txBox="1"/>
          <p:nvPr/>
        </p:nvSpPr>
        <p:spPr>
          <a:xfrm>
            <a:off x="479392" y="942416"/>
            <a:ext cx="1091953" cy="261610"/>
          </a:xfrm>
          <a:prstGeom prst="rect">
            <a:avLst/>
          </a:prstGeom>
          <a:noFill/>
        </p:spPr>
        <p:txBody>
          <a:bodyPr wrap="square" rtlCol="0">
            <a:spAutoFit/>
          </a:bodyPr>
          <a:lstStyle/>
          <a:p>
            <a:r>
              <a:rPr lang="en-GB" sz="1050" b="1" dirty="0">
                <a:solidFill>
                  <a:schemeClr val="bg1"/>
                </a:solidFill>
              </a:rPr>
              <a:t>Summary</a:t>
            </a:r>
          </a:p>
        </p:txBody>
      </p:sp>
      <p:sp>
        <p:nvSpPr>
          <p:cNvPr id="13" name="TextBox 12">
            <a:extLst>
              <a:ext uri="{FF2B5EF4-FFF2-40B4-BE49-F238E27FC236}">
                <a16:creationId xmlns:a16="http://schemas.microsoft.com/office/drawing/2014/main" id="{937A5617-F3F7-FBB0-19E8-D2A38F3CB65E}"/>
              </a:ext>
            </a:extLst>
          </p:cNvPr>
          <p:cNvSpPr txBox="1"/>
          <p:nvPr/>
        </p:nvSpPr>
        <p:spPr>
          <a:xfrm>
            <a:off x="493009" y="1123734"/>
            <a:ext cx="1493650" cy="3293209"/>
          </a:xfrm>
          <a:prstGeom prst="rect">
            <a:avLst/>
          </a:prstGeom>
          <a:noFill/>
        </p:spPr>
        <p:txBody>
          <a:bodyPr wrap="square" rtlCol="0">
            <a:spAutoFit/>
          </a:bodyPr>
          <a:lstStyle/>
          <a:p>
            <a:pPr>
              <a:spcBef>
                <a:spcPts val="300"/>
              </a:spcBef>
            </a:pPr>
            <a:r>
              <a:rPr lang="en-GB" sz="1000" dirty="0">
                <a:solidFill>
                  <a:schemeClr val="bg1"/>
                </a:solidFill>
              </a:rPr>
              <a:t>Workday launched 13 October to all business users</a:t>
            </a:r>
          </a:p>
          <a:p>
            <a:pPr marL="92075" indent="-92075">
              <a:spcBef>
                <a:spcPts val="600"/>
              </a:spcBef>
              <a:buFont typeface="Arial" panose="020B0604020202020204" pitchFamily="34" charset="0"/>
              <a:buChar char="•"/>
            </a:pPr>
            <a:r>
              <a:rPr lang="en-GB" sz="1000" b="1" dirty="0">
                <a:solidFill>
                  <a:schemeClr val="bg1"/>
                </a:solidFill>
              </a:rPr>
              <a:t>61% of  reg. users logged in once - </a:t>
            </a:r>
            <a:r>
              <a:rPr lang="en-GB" sz="1000" dirty="0">
                <a:solidFill>
                  <a:schemeClr val="bg1"/>
                </a:solidFill>
              </a:rPr>
              <a:t>of all business users</a:t>
            </a:r>
          </a:p>
          <a:p>
            <a:pPr marL="92075" indent="-92075">
              <a:spcBef>
                <a:spcPts val="600"/>
              </a:spcBef>
              <a:buFont typeface="Arial" panose="020B0604020202020204" pitchFamily="34" charset="0"/>
              <a:buChar char="•"/>
            </a:pPr>
            <a:r>
              <a:rPr lang="en-GB" sz="1000" b="1" dirty="0">
                <a:solidFill>
                  <a:schemeClr val="bg1"/>
                </a:solidFill>
              </a:rPr>
              <a:t>85% of registered managers logged in</a:t>
            </a:r>
          </a:p>
          <a:p>
            <a:pPr marL="92075" indent="-92075">
              <a:spcBef>
                <a:spcPts val="600"/>
              </a:spcBef>
              <a:buFont typeface="Arial" panose="020B0604020202020204" pitchFamily="34" charset="0"/>
              <a:buChar char="•"/>
            </a:pPr>
            <a:r>
              <a:rPr lang="en-GB" sz="1000" b="1" dirty="0">
                <a:solidFill>
                  <a:schemeClr val="bg1"/>
                </a:solidFill>
              </a:rPr>
              <a:t>Decline of # registered users </a:t>
            </a:r>
            <a:r>
              <a:rPr lang="en-GB" sz="1000" dirty="0">
                <a:solidFill>
                  <a:schemeClr val="bg1"/>
                </a:solidFill>
              </a:rPr>
              <a:t>due to exits (terminations)</a:t>
            </a:r>
          </a:p>
          <a:p>
            <a:pPr marL="92075" indent="-92075">
              <a:spcBef>
                <a:spcPts val="600"/>
              </a:spcBef>
              <a:buFont typeface="Arial" panose="020B0604020202020204" pitchFamily="34" charset="0"/>
              <a:buChar char="•"/>
            </a:pPr>
            <a:r>
              <a:rPr lang="en-GB" sz="1000" b="1" dirty="0">
                <a:solidFill>
                  <a:schemeClr val="bg1"/>
                </a:solidFill>
              </a:rPr>
              <a:t>60% of Franchise Park users </a:t>
            </a:r>
            <a:r>
              <a:rPr lang="en-GB" sz="1000" dirty="0">
                <a:solidFill>
                  <a:schemeClr val="bg1"/>
                </a:solidFill>
              </a:rPr>
              <a:t>logged in</a:t>
            </a:r>
          </a:p>
          <a:p>
            <a:pPr marL="92075" indent="-92075">
              <a:spcBef>
                <a:spcPts val="600"/>
              </a:spcBef>
              <a:buFont typeface="Arial" panose="020B0604020202020204" pitchFamily="34" charset="0"/>
              <a:buChar char="•"/>
            </a:pPr>
            <a:r>
              <a:rPr lang="en-GB" sz="1000" b="1" dirty="0">
                <a:solidFill>
                  <a:schemeClr val="bg1"/>
                </a:solidFill>
              </a:rPr>
              <a:t>61% of Owned Park / HO users </a:t>
            </a:r>
            <a:r>
              <a:rPr lang="en-GB" sz="1000" dirty="0">
                <a:solidFill>
                  <a:schemeClr val="bg1"/>
                </a:solidFill>
              </a:rPr>
              <a:t>logged in at least once</a:t>
            </a:r>
          </a:p>
          <a:p>
            <a:pPr>
              <a:spcBef>
                <a:spcPts val="300"/>
              </a:spcBef>
            </a:pPr>
            <a:endParaRPr lang="en-GB" sz="1050" b="1" dirty="0">
              <a:solidFill>
                <a:schemeClr val="bg1"/>
              </a:solidFill>
            </a:endParaRPr>
          </a:p>
        </p:txBody>
      </p:sp>
      <p:sp>
        <p:nvSpPr>
          <p:cNvPr id="3" name="Rectangle 2">
            <a:extLst>
              <a:ext uri="{FF2B5EF4-FFF2-40B4-BE49-F238E27FC236}">
                <a16:creationId xmlns:a16="http://schemas.microsoft.com/office/drawing/2014/main" id="{ECFC52FA-29C6-4E57-18F1-3C3C45C299B8}"/>
              </a:ext>
            </a:extLst>
          </p:cNvPr>
          <p:cNvSpPr/>
          <p:nvPr/>
        </p:nvSpPr>
        <p:spPr>
          <a:xfrm>
            <a:off x="2045549" y="932441"/>
            <a:ext cx="6699865" cy="3723069"/>
          </a:xfrm>
          <a:prstGeom prst="rect">
            <a:avLst/>
          </a:prstGeom>
          <a:solidFill>
            <a:srgbClr val="E8ECEE"/>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D833578-CA04-D59F-9108-DE47AC5AAEDE}"/>
              </a:ext>
            </a:extLst>
          </p:cNvPr>
          <p:cNvSpPr txBox="1"/>
          <p:nvPr/>
        </p:nvSpPr>
        <p:spPr>
          <a:xfrm>
            <a:off x="2064235" y="946549"/>
            <a:ext cx="1864313" cy="253916"/>
          </a:xfrm>
          <a:prstGeom prst="rect">
            <a:avLst/>
          </a:prstGeom>
          <a:noFill/>
        </p:spPr>
        <p:txBody>
          <a:bodyPr wrap="square" rtlCol="0">
            <a:spAutoFit/>
          </a:bodyPr>
          <a:lstStyle/>
          <a:p>
            <a:r>
              <a:rPr lang="en-GB" sz="1050" b="1" dirty="0"/>
              <a:t>Adoption L1(Log in once)</a:t>
            </a:r>
          </a:p>
        </p:txBody>
      </p:sp>
      <p:sp>
        <p:nvSpPr>
          <p:cNvPr id="15" name="TextBox 14">
            <a:extLst>
              <a:ext uri="{FF2B5EF4-FFF2-40B4-BE49-F238E27FC236}">
                <a16:creationId xmlns:a16="http://schemas.microsoft.com/office/drawing/2014/main" id="{3078F367-64FD-05DE-2052-DC28A9DFE0E9}"/>
              </a:ext>
            </a:extLst>
          </p:cNvPr>
          <p:cNvSpPr txBox="1"/>
          <p:nvPr/>
        </p:nvSpPr>
        <p:spPr>
          <a:xfrm>
            <a:off x="3908381" y="941320"/>
            <a:ext cx="2077372" cy="1792798"/>
          </a:xfrm>
          <a:prstGeom prst="rect">
            <a:avLst/>
          </a:prstGeom>
          <a:noFill/>
        </p:spPr>
        <p:txBody>
          <a:bodyPr wrap="square" rtlCol="0">
            <a:spAutoFit/>
          </a:bodyPr>
          <a:lstStyle/>
          <a:p>
            <a:r>
              <a:rPr lang="en-GB" sz="1050" b="1" dirty="0"/>
              <a:t>Comments</a:t>
            </a:r>
          </a:p>
          <a:p>
            <a:pPr marL="171450" indent="-171450">
              <a:spcBef>
                <a:spcPts val="300"/>
              </a:spcBef>
              <a:spcAft>
                <a:spcPts val="300"/>
              </a:spcAft>
              <a:buFont typeface="Arial" panose="020B0604020202020204" pitchFamily="34" charset="0"/>
              <a:buChar char="•"/>
            </a:pPr>
            <a:r>
              <a:rPr lang="en-GB" sz="900" dirty="0"/>
              <a:t>61% of expected (registered) users logged </a:t>
            </a:r>
          </a:p>
          <a:p>
            <a:pPr marL="171450" indent="-171450">
              <a:spcBef>
                <a:spcPts val="300"/>
              </a:spcBef>
              <a:spcAft>
                <a:spcPts val="300"/>
              </a:spcAft>
              <a:buFont typeface="Arial" panose="020B0604020202020204" pitchFamily="34" charset="0"/>
              <a:buChar char="•"/>
            </a:pPr>
            <a:r>
              <a:rPr lang="en-GB" sz="900" dirty="0"/>
              <a:t>Decrease in registered users (terminations)</a:t>
            </a:r>
          </a:p>
          <a:p>
            <a:r>
              <a:rPr lang="en-GB" sz="1050" b="1" dirty="0"/>
              <a:t>Next steps</a:t>
            </a:r>
          </a:p>
          <a:p>
            <a:pPr marL="171450" indent="-171450">
              <a:spcBef>
                <a:spcPts val="300"/>
              </a:spcBef>
              <a:spcAft>
                <a:spcPts val="300"/>
              </a:spcAft>
              <a:buFont typeface="Arial" panose="020B0604020202020204" pitchFamily="34" charset="0"/>
              <a:buChar char="•"/>
            </a:pPr>
            <a:r>
              <a:rPr lang="en-GB" sz="900" dirty="0"/>
              <a:t>Dep leads to confirm team members who need to log in</a:t>
            </a:r>
          </a:p>
          <a:p>
            <a:pPr marL="171450" indent="-171450">
              <a:spcBef>
                <a:spcPts val="300"/>
              </a:spcBef>
              <a:spcAft>
                <a:spcPts val="300"/>
              </a:spcAft>
              <a:buFont typeface="Arial" panose="020B0604020202020204" pitchFamily="34" charset="0"/>
              <a:buChar char="•"/>
            </a:pPr>
            <a:r>
              <a:rPr lang="en-GB" sz="900" dirty="0"/>
              <a:t>Dep leads ensure team members’ log in</a:t>
            </a:r>
          </a:p>
        </p:txBody>
      </p:sp>
      <p:sp>
        <p:nvSpPr>
          <p:cNvPr id="73" name="TextBox 72">
            <a:extLst>
              <a:ext uri="{FF2B5EF4-FFF2-40B4-BE49-F238E27FC236}">
                <a16:creationId xmlns:a16="http://schemas.microsoft.com/office/drawing/2014/main" id="{D1C7AB13-DD3B-32DE-2929-02CD7D08D660}"/>
              </a:ext>
            </a:extLst>
          </p:cNvPr>
          <p:cNvSpPr txBox="1"/>
          <p:nvPr/>
        </p:nvSpPr>
        <p:spPr>
          <a:xfrm>
            <a:off x="5262201" y="4671440"/>
            <a:ext cx="3164188" cy="230832"/>
          </a:xfrm>
          <a:prstGeom prst="rect">
            <a:avLst/>
          </a:prstGeom>
          <a:noFill/>
        </p:spPr>
        <p:txBody>
          <a:bodyPr wrap="square" rtlCol="0">
            <a:spAutoFit/>
          </a:bodyPr>
          <a:lstStyle/>
          <a:p>
            <a:pPr algn="r"/>
            <a:r>
              <a:rPr lang="en-GB" sz="900" dirty="0"/>
              <a:t>Update 06/11/2025</a:t>
            </a:r>
          </a:p>
        </p:txBody>
      </p:sp>
      <p:pic>
        <p:nvPicPr>
          <p:cNvPr id="9" name="Picture 8">
            <a:extLst>
              <a:ext uri="{FF2B5EF4-FFF2-40B4-BE49-F238E27FC236}">
                <a16:creationId xmlns:a16="http://schemas.microsoft.com/office/drawing/2014/main" id="{D28CAE13-42C7-6262-5CC8-94E1A1A7C719}"/>
              </a:ext>
            </a:extLst>
          </p:cNvPr>
          <p:cNvPicPr>
            <a:picLocks noChangeAspect="1"/>
          </p:cNvPicPr>
          <p:nvPr/>
        </p:nvPicPr>
        <p:blipFill>
          <a:blip r:embed="rId3"/>
          <a:stretch>
            <a:fillRect/>
          </a:stretch>
        </p:blipFill>
        <p:spPr>
          <a:xfrm>
            <a:off x="2106297" y="1206469"/>
            <a:ext cx="1699607" cy="1648872"/>
          </a:xfrm>
          <a:prstGeom prst="rect">
            <a:avLst/>
          </a:prstGeom>
        </p:spPr>
      </p:pic>
      <p:cxnSp>
        <p:nvCxnSpPr>
          <p:cNvPr id="10" name="Straight Connector 9">
            <a:extLst>
              <a:ext uri="{FF2B5EF4-FFF2-40B4-BE49-F238E27FC236}">
                <a16:creationId xmlns:a16="http://schemas.microsoft.com/office/drawing/2014/main" id="{8CB1BBC9-121D-99BC-D08D-C05F4A192083}"/>
              </a:ext>
            </a:extLst>
          </p:cNvPr>
          <p:cNvCxnSpPr>
            <a:cxnSpLocks/>
          </p:cNvCxnSpPr>
          <p:nvPr/>
        </p:nvCxnSpPr>
        <p:spPr>
          <a:xfrm flipH="1">
            <a:off x="3035515" y="2925563"/>
            <a:ext cx="1944000" cy="0"/>
          </a:xfrm>
          <a:prstGeom prst="line">
            <a:avLst/>
          </a:prstGeom>
          <a:ln w="317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A32B7C1-E5DE-8947-6622-6F6AADB16E88}"/>
              </a:ext>
            </a:extLst>
          </p:cNvPr>
          <p:cNvSpPr txBox="1"/>
          <p:nvPr/>
        </p:nvSpPr>
        <p:spPr>
          <a:xfrm>
            <a:off x="2044068" y="2911589"/>
            <a:ext cx="1864313" cy="253916"/>
          </a:xfrm>
          <a:prstGeom prst="rect">
            <a:avLst/>
          </a:prstGeom>
          <a:noFill/>
        </p:spPr>
        <p:txBody>
          <a:bodyPr wrap="square" rtlCol="0">
            <a:spAutoFit/>
          </a:bodyPr>
          <a:lstStyle/>
          <a:p>
            <a:r>
              <a:rPr lang="en-GB" sz="1050" b="1" dirty="0"/>
              <a:t>Adoption L1 by Managers</a:t>
            </a:r>
          </a:p>
        </p:txBody>
      </p:sp>
      <p:pic>
        <p:nvPicPr>
          <p:cNvPr id="16" name="Picture 15">
            <a:extLst>
              <a:ext uri="{FF2B5EF4-FFF2-40B4-BE49-F238E27FC236}">
                <a16:creationId xmlns:a16="http://schemas.microsoft.com/office/drawing/2014/main" id="{4B2BFF6A-E406-2915-66BD-585E14CA6C57}"/>
              </a:ext>
            </a:extLst>
          </p:cNvPr>
          <p:cNvPicPr>
            <a:picLocks noChangeAspect="1"/>
          </p:cNvPicPr>
          <p:nvPr/>
        </p:nvPicPr>
        <p:blipFill>
          <a:blip r:embed="rId4"/>
          <a:stretch>
            <a:fillRect/>
          </a:stretch>
        </p:blipFill>
        <p:spPr>
          <a:xfrm>
            <a:off x="2115092" y="3174975"/>
            <a:ext cx="1718194" cy="1438268"/>
          </a:xfrm>
          <a:prstGeom prst="rect">
            <a:avLst/>
          </a:prstGeom>
          <a:solidFill>
            <a:schemeClr val="bg1"/>
          </a:solidFill>
        </p:spPr>
      </p:pic>
      <p:sp>
        <p:nvSpPr>
          <p:cNvPr id="17" name="TextBox 16">
            <a:extLst>
              <a:ext uri="{FF2B5EF4-FFF2-40B4-BE49-F238E27FC236}">
                <a16:creationId xmlns:a16="http://schemas.microsoft.com/office/drawing/2014/main" id="{CC681668-9B9D-12FE-362A-DBC30B320253}"/>
              </a:ext>
            </a:extLst>
          </p:cNvPr>
          <p:cNvSpPr txBox="1"/>
          <p:nvPr/>
        </p:nvSpPr>
        <p:spPr>
          <a:xfrm>
            <a:off x="3908381" y="2922803"/>
            <a:ext cx="2077372" cy="1654299"/>
          </a:xfrm>
          <a:prstGeom prst="rect">
            <a:avLst/>
          </a:prstGeom>
          <a:noFill/>
        </p:spPr>
        <p:txBody>
          <a:bodyPr wrap="square" rtlCol="0">
            <a:spAutoFit/>
          </a:bodyPr>
          <a:lstStyle/>
          <a:p>
            <a:r>
              <a:rPr lang="en-GB" sz="1050" b="1" dirty="0"/>
              <a:t>Comments</a:t>
            </a:r>
          </a:p>
          <a:p>
            <a:pPr marL="171450" indent="-171450">
              <a:spcBef>
                <a:spcPts val="300"/>
              </a:spcBef>
              <a:spcAft>
                <a:spcPts val="300"/>
              </a:spcAft>
              <a:buFont typeface="Arial" panose="020B0604020202020204" pitchFamily="34" charset="0"/>
              <a:buChar char="•"/>
            </a:pPr>
            <a:r>
              <a:rPr lang="en-GB" sz="900" dirty="0"/>
              <a:t>85% of managers have logged in </a:t>
            </a:r>
          </a:p>
          <a:p>
            <a:pPr marL="171450" indent="-171450">
              <a:spcBef>
                <a:spcPts val="300"/>
              </a:spcBef>
              <a:spcAft>
                <a:spcPts val="300"/>
              </a:spcAft>
              <a:buFont typeface="Arial" panose="020B0604020202020204" pitchFamily="34" charset="0"/>
              <a:buChar char="•"/>
            </a:pPr>
            <a:r>
              <a:rPr lang="en-GB" sz="900" dirty="0"/>
              <a:t>Across HO, Owned &amp; Franchise Parks</a:t>
            </a:r>
          </a:p>
          <a:p>
            <a:r>
              <a:rPr lang="en-GB" sz="1050" b="1" dirty="0"/>
              <a:t>Next steps</a:t>
            </a:r>
          </a:p>
          <a:p>
            <a:pPr marL="171450" indent="-171450">
              <a:spcBef>
                <a:spcPts val="300"/>
              </a:spcBef>
              <a:spcAft>
                <a:spcPts val="300"/>
              </a:spcAft>
              <a:buFont typeface="Arial" panose="020B0604020202020204" pitchFamily="34" charset="0"/>
              <a:buChar char="•"/>
            </a:pPr>
            <a:r>
              <a:rPr lang="en-GB" sz="900" dirty="0"/>
              <a:t>Dep leads to confirm team members who need to log in</a:t>
            </a:r>
          </a:p>
          <a:p>
            <a:pPr marL="171450" indent="-171450">
              <a:spcBef>
                <a:spcPts val="300"/>
              </a:spcBef>
              <a:spcAft>
                <a:spcPts val="300"/>
              </a:spcAft>
              <a:buFont typeface="Arial" panose="020B0604020202020204" pitchFamily="34" charset="0"/>
              <a:buChar char="•"/>
            </a:pPr>
            <a:r>
              <a:rPr lang="en-GB" sz="900" dirty="0"/>
              <a:t>Dep leads ensure team members’ log in</a:t>
            </a:r>
          </a:p>
        </p:txBody>
      </p:sp>
      <p:cxnSp>
        <p:nvCxnSpPr>
          <p:cNvPr id="18" name="Straight Connector 17">
            <a:extLst>
              <a:ext uri="{FF2B5EF4-FFF2-40B4-BE49-F238E27FC236}">
                <a16:creationId xmlns:a16="http://schemas.microsoft.com/office/drawing/2014/main" id="{EE77B5C1-65ED-EF7A-FFA4-D67360646572}"/>
              </a:ext>
            </a:extLst>
          </p:cNvPr>
          <p:cNvCxnSpPr>
            <a:cxnSpLocks/>
          </p:cNvCxnSpPr>
          <p:nvPr/>
        </p:nvCxnSpPr>
        <p:spPr>
          <a:xfrm flipV="1">
            <a:off x="6103368" y="1258275"/>
            <a:ext cx="0" cy="3204000"/>
          </a:xfrm>
          <a:prstGeom prst="line">
            <a:avLst/>
          </a:prstGeom>
          <a:ln w="317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3796638B-ED2D-EC1C-7284-C7D74584312B}"/>
              </a:ext>
            </a:extLst>
          </p:cNvPr>
          <p:cNvPicPr>
            <a:picLocks noChangeAspect="1"/>
          </p:cNvPicPr>
          <p:nvPr/>
        </p:nvPicPr>
        <p:blipFill>
          <a:blip r:embed="rId5"/>
          <a:stretch>
            <a:fillRect/>
          </a:stretch>
        </p:blipFill>
        <p:spPr>
          <a:xfrm>
            <a:off x="6279261" y="1222981"/>
            <a:ext cx="1523226" cy="1511137"/>
          </a:xfrm>
          <a:prstGeom prst="rect">
            <a:avLst/>
          </a:prstGeom>
        </p:spPr>
      </p:pic>
      <p:pic>
        <p:nvPicPr>
          <p:cNvPr id="22" name="Picture 21">
            <a:extLst>
              <a:ext uri="{FF2B5EF4-FFF2-40B4-BE49-F238E27FC236}">
                <a16:creationId xmlns:a16="http://schemas.microsoft.com/office/drawing/2014/main" id="{5906274B-9A5F-1C64-C93B-C50E9A64D674}"/>
              </a:ext>
            </a:extLst>
          </p:cNvPr>
          <p:cNvPicPr>
            <a:picLocks noChangeAspect="1"/>
          </p:cNvPicPr>
          <p:nvPr/>
        </p:nvPicPr>
        <p:blipFill>
          <a:blip r:embed="rId6"/>
          <a:stretch>
            <a:fillRect/>
          </a:stretch>
        </p:blipFill>
        <p:spPr>
          <a:xfrm>
            <a:off x="6309740" y="3023690"/>
            <a:ext cx="2116649" cy="1572548"/>
          </a:xfrm>
          <a:prstGeom prst="rect">
            <a:avLst/>
          </a:prstGeom>
          <a:solidFill>
            <a:schemeClr val="bg1"/>
          </a:solidFill>
        </p:spPr>
      </p:pic>
      <p:sp>
        <p:nvSpPr>
          <p:cNvPr id="23" name="TextBox 22">
            <a:extLst>
              <a:ext uri="{FF2B5EF4-FFF2-40B4-BE49-F238E27FC236}">
                <a16:creationId xmlns:a16="http://schemas.microsoft.com/office/drawing/2014/main" id="{342B1CA6-8103-36C6-D697-3A30866CE043}"/>
              </a:ext>
            </a:extLst>
          </p:cNvPr>
          <p:cNvSpPr txBox="1"/>
          <p:nvPr/>
        </p:nvSpPr>
        <p:spPr>
          <a:xfrm>
            <a:off x="6166294" y="932156"/>
            <a:ext cx="2322383" cy="253916"/>
          </a:xfrm>
          <a:prstGeom prst="rect">
            <a:avLst/>
          </a:prstGeom>
          <a:noFill/>
        </p:spPr>
        <p:txBody>
          <a:bodyPr wrap="square" rtlCol="0">
            <a:spAutoFit/>
          </a:bodyPr>
          <a:lstStyle/>
          <a:p>
            <a:r>
              <a:rPr lang="en-GB" sz="1050" b="1" dirty="0"/>
              <a:t>Adoption L1 by Franchise Parks</a:t>
            </a:r>
          </a:p>
        </p:txBody>
      </p:sp>
      <p:sp>
        <p:nvSpPr>
          <p:cNvPr id="24" name="TextBox 23">
            <a:extLst>
              <a:ext uri="{FF2B5EF4-FFF2-40B4-BE49-F238E27FC236}">
                <a16:creationId xmlns:a16="http://schemas.microsoft.com/office/drawing/2014/main" id="{ECC5A710-5D0B-354A-15DA-2D5E78D46A3A}"/>
              </a:ext>
            </a:extLst>
          </p:cNvPr>
          <p:cNvSpPr txBox="1"/>
          <p:nvPr/>
        </p:nvSpPr>
        <p:spPr>
          <a:xfrm>
            <a:off x="6206872" y="2769632"/>
            <a:ext cx="2444118" cy="253916"/>
          </a:xfrm>
          <a:prstGeom prst="rect">
            <a:avLst/>
          </a:prstGeom>
          <a:noFill/>
        </p:spPr>
        <p:txBody>
          <a:bodyPr wrap="square" rtlCol="0">
            <a:spAutoFit/>
          </a:bodyPr>
          <a:lstStyle/>
          <a:p>
            <a:r>
              <a:rPr lang="en-GB" sz="1050" b="1" dirty="0"/>
              <a:t>Adoption L1 by Owned Parks / HO</a:t>
            </a:r>
          </a:p>
        </p:txBody>
      </p:sp>
      <p:sp>
        <p:nvSpPr>
          <p:cNvPr id="25" name="TextBox 24">
            <a:extLst>
              <a:ext uri="{FF2B5EF4-FFF2-40B4-BE49-F238E27FC236}">
                <a16:creationId xmlns:a16="http://schemas.microsoft.com/office/drawing/2014/main" id="{C689850F-838A-A611-E8A9-5356137B7960}"/>
              </a:ext>
            </a:extLst>
          </p:cNvPr>
          <p:cNvSpPr txBox="1"/>
          <p:nvPr/>
        </p:nvSpPr>
        <p:spPr>
          <a:xfrm>
            <a:off x="434041" y="487990"/>
            <a:ext cx="5080296" cy="338554"/>
          </a:xfrm>
          <a:prstGeom prst="rect">
            <a:avLst/>
          </a:prstGeom>
          <a:noFill/>
        </p:spPr>
        <p:txBody>
          <a:bodyPr wrap="square" rtlCol="0">
            <a:spAutoFit/>
          </a:bodyPr>
          <a:lstStyle/>
          <a:p>
            <a:r>
              <a:rPr lang="en-GB" sz="1600" b="1" dirty="0">
                <a:solidFill>
                  <a:schemeClr val="accent1"/>
                </a:solidFill>
              </a:rPr>
              <a:t>Workday adoption update summary T + 25 (1 of 2)</a:t>
            </a:r>
          </a:p>
        </p:txBody>
      </p:sp>
    </p:spTree>
    <p:extLst>
      <p:ext uri="{BB962C8B-B14F-4D97-AF65-F5344CB8AC3E}">
        <p14:creationId xmlns:p14="http://schemas.microsoft.com/office/powerpoint/2010/main" val="284874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240BF-A8B4-7283-09FA-5A354EF367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83AB78B-A402-CD52-99C2-982FE830C2AE}"/>
              </a:ext>
            </a:extLst>
          </p:cNvPr>
          <p:cNvSpPr/>
          <p:nvPr/>
        </p:nvSpPr>
        <p:spPr>
          <a:xfrm>
            <a:off x="514905" y="932156"/>
            <a:ext cx="1493650" cy="37230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AAFA2A3-B56B-17CF-5768-F2D04BCA0CE7}"/>
              </a:ext>
            </a:extLst>
          </p:cNvPr>
          <p:cNvSpPr txBox="1"/>
          <p:nvPr/>
        </p:nvSpPr>
        <p:spPr>
          <a:xfrm>
            <a:off x="479392" y="942416"/>
            <a:ext cx="1091953" cy="261610"/>
          </a:xfrm>
          <a:prstGeom prst="rect">
            <a:avLst/>
          </a:prstGeom>
          <a:noFill/>
        </p:spPr>
        <p:txBody>
          <a:bodyPr wrap="square" rtlCol="0">
            <a:spAutoFit/>
          </a:bodyPr>
          <a:lstStyle/>
          <a:p>
            <a:r>
              <a:rPr lang="en-GB" sz="1050" b="1" dirty="0">
                <a:solidFill>
                  <a:schemeClr val="bg1"/>
                </a:solidFill>
              </a:rPr>
              <a:t>Summary</a:t>
            </a:r>
          </a:p>
        </p:txBody>
      </p:sp>
      <p:sp>
        <p:nvSpPr>
          <p:cNvPr id="13" name="TextBox 12">
            <a:extLst>
              <a:ext uri="{FF2B5EF4-FFF2-40B4-BE49-F238E27FC236}">
                <a16:creationId xmlns:a16="http://schemas.microsoft.com/office/drawing/2014/main" id="{5FBF53F2-50A4-B158-7E3E-DC15F2519F6E}"/>
              </a:ext>
            </a:extLst>
          </p:cNvPr>
          <p:cNvSpPr txBox="1"/>
          <p:nvPr/>
        </p:nvSpPr>
        <p:spPr>
          <a:xfrm>
            <a:off x="493009" y="1123734"/>
            <a:ext cx="1493650" cy="3600986"/>
          </a:xfrm>
          <a:prstGeom prst="rect">
            <a:avLst/>
          </a:prstGeom>
          <a:noFill/>
        </p:spPr>
        <p:txBody>
          <a:bodyPr wrap="square" rtlCol="0">
            <a:spAutoFit/>
          </a:bodyPr>
          <a:lstStyle/>
          <a:p>
            <a:pPr>
              <a:spcBef>
                <a:spcPts val="300"/>
              </a:spcBef>
            </a:pPr>
            <a:r>
              <a:rPr lang="en-GB" sz="1000" dirty="0">
                <a:solidFill>
                  <a:schemeClr val="bg1"/>
                </a:solidFill>
              </a:rPr>
              <a:t>HO / Owned Parks (Detail)</a:t>
            </a:r>
          </a:p>
          <a:p>
            <a:pPr marL="171450" indent="-171450">
              <a:spcBef>
                <a:spcPts val="300"/>
              </a:spcBef>
              <a:buFont typeface="Arial" panose="020B0604020202020204" pitchFamily="34" charset="0"/>
              <a:buChar char="•"/>
            </a:pPr>
            <a:r>
              <a:rPr lang="en-GB" sz="1000" b="1" dirty="0">
                <a:solidFill>
                  <a:schemeClr val="bg1"/>
                </a:solidFill>
              </a:rPr>
              <a:t>83% of all business users </a:t>
            </a:r>
            <a:r>
              <a:rPr lang="en-GB" sz="1000" dirty="0">
                <a:solidFill>
                  <a:schemeClr val="bg1"/>
                </a:solidFill>
              </a:rPr>
              <a:t>in the Head Office Amsterdam (and local offices) logged in once</a:t>
            </a:r>
          </a:p>
          <a:p>
            <a:pPr marL="171450" indent="-171450">
              <a:spcBef>
                <a:spcPts val="300"/>
              </a:spcBef>
              <a:buFont typeface="Arial" panose="020B0604020202020204" pitchFamily="34" charset="0"/>
              <a:buChar char="•"/>
            </a:pPr>
            <a:r>
              <a:rPr lang="en-GB" sz="1000" b="1" dirty="0">
                <a:solidFill>
                  <a:schemeClr val="bg1"/>
                </a:solidFill>
              </a:rPr>
              <a:t>57% of all business users </a:t>
            </a:r>
            <a:r>
              <a:rPr lang="en-GB" sz="1000" dirty="0">
                <a:solidFill>
                  <a:schemeClr val="bg1"/>
                </a:solidFill>
              </a:rPr>
              <a:t>in Owned Parks logged in once</a:t>
            </a:r>
          </a:p>
          <a:p>
            <a:pPr>
              <a:spcBef>
                <a:spcPts val="300"/>
              </a:spcBef>
            </a:pPr>
            <a:endParaRPr lang="en-GB" sz="1000" dirty="0">
              <a:solidFill>
                <a:schemeClr val="bg1"/>
              </a:solidFill>
            </a:endParaRPr>
          </a:p>
          <a:p>
            <a:pPr>
              <a:spcBef>
                <a:spcPts val="300"/>
              </a:spcBef>
            </a:pPr>
            <a:r>
              <a:rPr lang="en-GB" sz="1000" dirty="0">
                <a:solidFill>
                  <a:schemeClr val="bg1"/>
                </a:solidFill>
              </a:rPr>
              <a:t>Recommended actions:</a:t>
            </a:r>
          </a:p>
          <a:p>
            <a:pPr>
              <a:spcBef>
                <a:spcPts val="300"/>
              </a:spcBef>
            </a:pPr>
            <a:endParaRPr lang="en-GB" sz="1000" dirty="0">
              <a:solidFill>
                <a:schemeClr val="bg1"/>
              </a:solidFill>
            </a:endParaRPr>
          </a:p>
          <a:p>
            <a:pPr>
              <a:spcBef>
                <a:spcPts val="300"/>
              </a:spcBef>
            </a:pPr>
            <a:r>
              <a:rPr lang="en-GB" sz="1000" dirty="0">
                <a:solidFill>
                  <a:schemeClr val="bg1"/>
                </a:solidFill>
              </a:rPr>
              <a:t>Increase # of unique users via comms and Senior / Area Managers</a:t>
            </a:r>
          </a:p>
          <a:p>
            <a:pPr>
              <a:spcBef>
                <a:spcPts val="300"/>
              </a:spcBef>
            </a:pPr>
            <a:endParaRPr lang="en-GB" sz="1050" b="1" dirty="0">
              <a:solidFill>
                <a:schemeClr val="bg1"/>
              </a:solidFill>
            </a:endParaRPr>
          </a:p>
        </p:txBody>
      </p:sp>
      <p:sp>
        <p:nvSpPr>
          <p:cNvPr id="3" name="Rectangle 2">
            <a:extLst>
              <a:ext uri="{FF2B5EF4-FFF2-40B4-BE49-F238E27FC236}">
                <a16:creationId xmlns:a16="http://schemas.microsoft.com/office/drawing/2014/main" id="{FF95BA3A-7526-C2C2-BE4F-2832D13E19F9}"/>
              </a:ext>
            </a:extLst>
          </p:cNvPr>
          <p:cNvSpPr/>
          <p:nvPr/>
        </p:nvSpPr>
        <p:spPr>
          <a:xfrm>
            <a:off x="2045549" y="932441"/>
            <a:ext cx="6699865" cy="3723069"/>
          </a:xfrm>
          <a:prstGeom prst="rect">
            <a:avLst/>
          </a:prstGeom>
          <a:solidFill>
            <a:srgbClr val="E8ECEE"/>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231A2B3B-699D-E9A8-9608-7C9EE1711622}"/>
              </a:ext>
            </a:extLst>
          </p:cNvPr>
          <p:cNvSpPr txBox="1"/>
          <p:nvPr/>
        </p:nvSpPr>
        <p:spPr>
          <a:xfrm>
            <a:off x="436584" y="357641"/>
            <a:ext cx="5080296" cy="338554"/>
          </a:xfrm>
          <a:prstGeom prst="rect">
            <a:avLst/>
          </a:prstGeom>
          <a:noFill/>
        </p:spPr>
        <p:txBody>
          <a:bodyPr wrap="square" rtlCol="0">
            <a:spAutoFit/>
          </a:bodyPr>
          <a:lstStyle/>
          <a:p>
            <a:r>
              <a:rPr lang="en-GB" sz="1600" b="1" dirty="0">
                <a:solidFill>
                  <a:schemeClr val="accent1"/>
                </a:solidFill>
              </a:rPr>
              <a:t>Workday adoption update summary T + 25 (2 of 2)</a:t>
            </a:r>
          </a:p>
        </p:txBody>
      </p:sp>
      <p:sp>
        <p:nvSpPr>
          <p:cNvPr id="73" name="TextBox 72">
            <a:extLst>
              <a:ext uri="{FF2B5EF4-FFF2-40B4-BE49-F238E27FC236}">
                <a16:creationId xmlns:a16="http://schemas.microsoft.com/office/drawing/2014/main" id="{A7B49641-4917-13A6-91CE-3ADF7350E42F}"/>
              </a:ext>
            </a:extLst>
          </p:cNvPr>
          <p:cNvSpPr txBox="1"/>
          <p:nvPr/>
        </p:nvSpPr>
        <p:spPr>
          <a:xfrm>
            <a:off x="5262201" y="4671440"/>
            <a:ext cx="3164188" cy="230832"/>
          </a:xfrm>
          <a:prstGeom prst="rect">
            <a:avLst/>
          </a:prstGeom>
          <a:noFill/>
        </p:spPr>
        <p:txBody>
          <a:bodyPr wrap="square" rtlCol="0">
            <a:spAutoFit/>
          </a:bodyPr>
          <a:lstStyle/>
          <a:p>
            <a:pPr algn="r"/>
            <a:r>
              <a:rPr lang="en-GB" sz="900" dirty="0"/>
              <a:t>Update 06/11/2025</a:t>
            </a:r>
          </a:p>
        </p:txBody>
      </p:sp>
      <p:sp>
        <p:nvSpPr>
          <p:cNvPr id="23" name="TextBox 22">
            <a:extLst>
              <a:ext uri="{FF2B5EF4-FFF2-40B4-BE49-F238E27FC236}">
                <a16:creationId xmlns:a16="http://schemas.microsoft.com/office/drawing/2014/main" id="{84A28A07-C316-4FFC-F154-504B684CE548}"/>
              </a:ext>
            </a:extLst>
          </p:cNvPr>
          <p:cNvSpPr txBox="1"/>
          <p:nvPr/>
        </p:nvSpPr>
        <p:spPr>
          <a:xfrm>
            <a:off x="2170253" y="1059114"/>
            <a:ext cx="2322383" cy="253916"/>
          </a:xfrm>
          <a:prstGeom prst="rect">
            <a:avLst/>
          </a:prstGeom>
          <a:noFill/>
        </p:spPr>
        <p:txBody>
          <a:bodyPr wrap="square" rtlCol="0">
            <a:spAutoFit/>
          </a:bodyPr>
          <a:lstStyle/>
          <a:p>
            <a:r>
              <a:rPr lang="en-GB" sz="1050" b="1" dirty="0"/>
              <a:t>Adoption L1* by Office</a:t>
            </a:r>
          </a:p>
        </p:txBody>
      </p:sp>
      <p:sp>
        <p:nvSpPr>
          <p:cNvPr id="24" name="TextBox 23">
            <a:extLst>
              <a:ext uri="{FF2B5EF4-FFF2-40B4-BE49-F238E27FC236}">
                <a16:creationId xmlns:a16="http://schemas.microsoft.com/office/drawing/2014/main" id="{23C720F7-A1D9-5270-8B15-60CD21906BEC}"/>
              </a:ext>
            </a:extLst>
          </p:cNvPr>
          <p:cNvSpPr txBox="1"/>
          <p:nvPr/>
        </p:nvSpPr>
        <p:spPr>
          <a:xfrm>
            <a:off x="5262201" y="1044734"/>
            <a:ext cx="2444118" cy="253916"/>
          </a:xfrm>
          <a:prstGeom prst="rect">
            <a:avLst/>
          </a:prstGeom>
          <a:noFill/>
        </p:spPr>
        <p:txBody>
          <a:bodyPr wrap="square" rtlCol="0">
            <a:spAutoFit/>
          </a:bodyPr>
          <a:lstStyle/>
          <a:p>
            <a:r>
              <a:rPr lang="en-GB" sz="1050" b="1" dirty="0"/>
              <a:t>Adoption L1* by Owned Parks</a:t>
            </a:r>
          </a:p>
        </p:txBody>
      </p:sp>
      <p:pic>
        <p:nvPicPr>
          <p:cNvPr id="6" name="Picture 5">
            <a:extLst>
              <a:ext uri="{FF2B5EF4-FFF2-40B4-BE49-F238E27FC236}">
                <a16:creationId xmlns:a16="http://schemas.microsoft.com/office/drawing/2014/main" id="{537AE8C2-C1D3-9F6D-775D-5FE337849D05}"/>
              </a:ext>
            </a:extLst>
          </p:cNvPr>
          <p:cNvPicPr>
            <a:picLocks noChangeAspect="1"/>
          </p:cNvPicPr>
          <p:nvPr/>
        </p:nvPicPr>
        <p:blipFill>
          <a:blip r:embed="rId3"/>
          <a:stretch>
            <a:fillRect/>
          </a:stretch>
        </p:blipFill>
        <p:spPr>
          <a:xfrm>
            <a:off x="5358403" y="1410942"/>
            <a:ext cx="2855060" cy="2121144"/>
          </a:xfrm>
          <a:prstGeom prst="rect">
            <a:avLst/>
          </a:prstGeom>
          <a:solidFill>
            <a:schemeClr val="bg1"/>
          </a:solidFill>
        </p:spPr>
      </p:pic>
      <p:pic>
        <p:nvPicPr>
          <p:cNvPr id="8" name="Picture 7">
            <a:extLst>
              <a:ext uri="{FF2B5EF4-FFF2-40B4-BE49-F238E27FC236}">
                <a16:creationId xmlns:a16="http://schemas.microsoft.com/office/drawing/2014/main" id="{9604A8EF-99A5-60F5-9FDE-75CE8AD2C526}"/>
              </a:ext>
            </a:extLst>
          </p:cNvPr>
          <p:cNvPicPr>
            <a:picLocks noChangeAspect="1"/>
          </p:cNvPicPr>
          <p:nvPr/>
        </p:nvPicPr>
        <p:blipFill>
          <a:blip r:embed="rId4"/>
          <a:stretch>
            <a:fillRect/>
          </a:stretch>
        </p:blipFill>
        <p:spPr>
          <a:xfrm>
            <a:off x="2249617" y="1410942"/>
            <a:ext cx="2855060" cy="2121144"/>
          </a:xfrm>
          <a:prstGeom prst="rect">
            <a:avLst/>
          </a:prstGeom>
          <a:solidFill>
            <a:schemeClr val="bg1"/>
          </a:solidFill>
        </p:spPr>
      </p:pic>
      <p:sp>
        <p:nvSpPr>
          <p:cNvPr id="11" name="TextBox 10">
            <a:extLst>
              <a:ext uri="{FF2B5EF4-FFF2-40B4-BE49-F238E27FC236}">
                <a16:creationId xmlns:a16="http://schemas.microsoft.com/office/drawing/2014/main" id="{A43B9759-BA72-9DA6-F1F2-3195C3BEC814}"/>
              </a:ext>
            </a:extLst>
          </p:cNvPr>
          <p:cNvSpPr txBox="1"/>
          <p:nvPr/>
        </p:nvSpPr>
        <p:spPr>
          <a:xfrm>
            <a:off x="2170253" y="4330782"/>
            <a:ext cx="3666667" cy="253916"/>
          </a:xfrm>
          <a:prstGeom prst="rect">
            <a:avLst/>
          </a:prstGeom>
          <a:noFill/>
        </p:spPr>
        <p:txBody>
          <a:bodyPr wrap="square" rtlCol="0">
            <a:spAutoFit/>
          </a:bodyPr>
          <a:lstStyle/>
          <a:p>
            <a:r>
              <a:rPr lang="en-GB" sz="1050" b="1" dirty="0"/>
              <a:t>*Adoption L1 : Logged in to Workday at least once</a:t>
            </a:r>
          </a:p>
        </p:txBody>
      </p:sp>
    </p:spTree>
    <p:extLst>
      <p:ext uri="{BB962C8B-B14F-4D97-AF65-F5344CB8AC3E}">
        <p14:creationId xmlns:p14="http://schemas.microsoft.com/office/powerpoint/2010/main" val="258113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F2440-9ACD-4DA1-2859-EF831B67C144}"/>
            </a:ext>
          </a:extLst>
        </p:cNvPr>
        <p:cNvGrpSpPr/>
        <p:nvPr/>
      </p:nvGrpSpPr>
      <p:grpSpPr>
        <a:xfrm>
          <a:off x="0" y="0"/>
          <a:ext cx="0" cy="0"/>
          <a:chOff x="0" y="0"/>
          <a:chExt cx="0" cy="0"/>
        </a:xfrm>
      </p:grpSpPr>
      <p:sp>
        <p:nvSpPr>
          <p:cNvPr id="72" name="TextBox 71">
            <a:extLst>
              <a:ext uri="{FF2B5EF4-FFF2-40B4-BE49-F238E27FC236}">
                <a16:creationId xmlns:a16="http://schemas.microsoft.com/office/drawing/2014/main" id="{EDD12C42-1DAB-88CE-3EB6-93AD4CD983FA}"/>
              </a:ext>
            </a:extLst>
          </p:cNvPr>
          <p:cNvSpPr txBox="1"/>
          <p:nvPr/>
        </p:nvSpPr>
        <p:spPr>
          <a:xfrm>
            <a:off x="192744" y="493663"/>
            <a:ext cx="5080296" cy="338554"/>
          </a:xfrm>
          <a:prstGeom prst="rect">
            <a:avLst/>
          </a:prstGeom>
          <a:noFill/>
        </p:spPr>
        <p:txBody>
          <a:bodyPr wrap="square" rtlCol="0">
            <a:spAutoFit/>
          </a:bodyPr>
          <a:lstStyle/>
          <a:p>
            <a:r>
              <a:rPr lang="en-GB" sz="1600" b="1" dirty="0">
                <a:solidFill>
                  <a:schemeClr val="tx1"/>
                </a:solidFill>
              </a:rPr>
              <a:t>% of Workday Knowledge Articles read by 6/11</a:t>
            </a:r>
          </a:p>
        </p:txBody>
      </p:sp>
      <p:graphicFrame>
        <p:nvGraphicFramePr>
          <p:cNvPr id="5" name="Chart 4">
            <a:extLst>
              <a:ext uri="{FF2B5EF4-FFF2-40B4-BE49-F238E27FC236}">
                <a16:creationId xmlns:a16="http://schemas.microsoft.com/office/drawing/2014/main" id="{6C0C03AB-5E67-0D2B-69E9-7CB0166C62A6}"/>
              </a:ext>
            </a:extLst>
          </p:cNvPr>
          <p:cNvGraphicFramePr>
            <a:graphicFrameLocks/>
          </p:cNvGraphicFramePr>
          <p:nvPr>
            <p:extLst>
              <p:ext uri="{D42A27DB-BD31-4B8C-83A1-F6EECF244321}">
                <p14:modId xmlns:p14="http://schemas.microsoft.com/office/powerpoint/2010/main" val="335995184"/>
              </p:ext>
            </p:extLst>
          </p:nvPr>
        </p:nvGraphicFramePr>
        <p:xfrm>
          <a:off x="-570061" y="1282129"/>
          <a:ext cx="6829425" cy="323977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C003A6AF-7AC3-8974-6C4D-1EF921331958}"/>
              </a:ext>
            </a:extLst>
          </p:cNvPr>
          <p:cNvSpPr txBox="1"/>
          <p:nvPr/>
        </p:nvSpPr>
        <p:spPr>
          <a:xfrm>
            <a:off x="192744" y="832217"/>
            <a:ext cx="4044697" cy="307777"/>
          </a:xfrm>
          <a:prstGeom prst="rect">
            <a:avLst/>
          </a:prstGeom>
          <a:noFill/>
        </p:spPr>
        <p:txBody>
          <a:bodyPr wrap="none" rtlCol="0">
            <a:spAutoFit/>
          </a:bodyPr>
          <a:lstStyle/>
          <a:p>
            <a:r>
              <a:rPr lang="en-GB" dirty="0"/>
              <a:t>3,947 Knowledge Articles were created and read</a:t>
            </a:r>
          </a:p>
        </p:txBody>
      </p:sp>
      <p:sp>
        <p:nvSpPr>
          <p:cNvPr id="21" name="TextBox 20">
            <a:extLst>
              <a:ext uri="{FF2B5EF4-FFF2-40B4-BE49-F238E27FC236}">
                <a16:creationId xmlns:a16="http://schemas.microsoft.com/office/drawing/2014/main" id="{73298B99-2C09-70CD-0E35-89FEFF4F4540}"/>
              </a:ext>
            </a:extLst>
          </p:cNvPr>
          <p:cNvSpPr txBox="1"/>
          <p:nvPr/>
        </p:nvSpPr>
        <p:spPr>
          <a:xfrm>
            <a:off x="6259364" y="1409297"/>
            <a:ext cx="2783036" cy="3277820"/>
          </a:xfrm>
          <a:prstGeom prst="rect">
            <a:avLst/>
          </a:prstGeom>
          <a:noFill/>
        </p:spPr>
        <p:txBody>
          <a:bodyPr wrap="square">
            <a:spAutoFit/>
          </a:bodyPr>
          <a:lstStyle/>
          <a:p>
            <a:pPr>
              <a:spcBef>
                <a:spcPts val="300"/>
              </a:spcBef>
              <a:buNone/>
            </a:pPr>
            <a:r>
              <a:rPr lang="en-GB" sz="700" b="1" dirty="0">
                <a:effectLst/>
                <a:latin typeface="Arial" panose="020B0604020202020204" pitchFamily="34" charset="0"/>
                <a:ea typeface="Times New Roman" panose="02020603050405020304" pitchFamily="18" charset="0"/>
                <a:cs typeface="Arial" panose="020B0604020202020204" pitchFamily="34" charset="0"/>
              </a:rPr>
              <a:t>Categories applied (proposed)</a:t>
            </a:r>
          </a:p>
          <a:p>
            <a:pPr>
              <a:spcBef>
                <a:spcPts val="300"/>
              </a:spcBef>
              <a:buNone/>
            </a:pPr>
            <a:endParaRPr lang="en-GB" sz="700" b="1" dirty="0">
              <a:effectLst/>
              <a:latin typeface="Arial" panose="020B0604020202020204" pitchFamily="34" charset="0"/>
              <a:ea typeface="Times New Roman" panose="02020603050405020304" pitchFamily="18" charset="0"/>
              <a:cs typeface="Arial" panose="020B0604020202020204" pitchFamily="34" charset="0"/>
            </a:endParaRPr>
          </a:p>
          <a:p>
            <a:pPr>
              <a:spcBef>
                <a:spcPts val="300"/>
              </a:spcBef>
              <a:buNone/>
            </a:pPr>
            <a:r>
              <a:rPr lang="en-GB" sz="700" b="1" dirty="0">
                <a:effectLst/>
                <a:latin typeface="Arial" panose="020B0604020202020204" pitchFamily="34" charset="0"/>
                <a:ea typeface="Times New Roman" panose="02020603050405020304" pitchFamily="18" charset="0"/>
                <a:cs typeface="Arial" panose="020B0604020202020204" pitchFamily="34" charset="0"/>
              </a:rPr>
              <a:t>HR Policies &amp; employment </a:t>
            </a:r>
            <a:r>
              <a:rPr lang="en-GB" sz="700" b="1" dirty="0">
                <a:latin typeface="Arial" panose="020B0604020202020204" pitchFamily="34" charset="0"/>
                <a:ea typeface="Times New Roman" panose="02020603050405020304" pitchFamily="18" charset="0"/>
                <a:cs typeface="Arial" panose="020B0604020202020204" pitchFamily="34" charset="0"/>
              </a:rPr>
              <a:t>c</a:t>
            </a:r>
            <a:r>
              <a:rPr lang="en-GB" sz="700" b="1" dirty="0">
                <a:effectLst/>
                <a:latin typeface="Arial" panose="020B0604020202020204" pitchFamily="34" charset="0"/>
                <a:ea typeface="Times New Roman" panose="02020603050405020304" pitchFamily="18" charset="0"/>
                <a:cs typeface="Arial" panose="020B0604020202020204" pitchFamily="34" charset="0"/>
              </a:rPr>
              <a:t>onditions</a:t>
            </a:r>
            <a:br>
              <a:rPr lang="en-GB" sz="700" dirty="0">
                <a:effectLst/>
                <a:latin typeface="Arial" panose="020B0604020202020204" pitchFamily="34" charset="0"/>
                <a:ea typeface="Times New Roman" panose="02020603050405020304" pitchFamily="18" charset="0"/>
                <a:cs typeface="Arial" panose="020B0604020202020204" pitchFamily="34" charset="0"/>
              </a:rPr>
            </a:br>
            <a:r>
              <a:rPr lang="en-GB" sz="700" dirty="0">
                <a:effectLst/>
                <a:latin typeface="Arial" panose="020B0604020202020204" pitchFamily="34" charset="0"/>
                <a:ea typeface="Times New Roman" panose="02020603050405020304" pitchFamily="18" charset="0"/>
                <a:cs typeface="Arial" panose="020B0604020202020204" pitchFamily="34" charset="0"/>
              </a:rPr>
              <a:t>Rules and guidelines governing employment terms, benefits, and workplace conduct.</a:t>
            </a:r>
          </a:p>
          <a:p>
            <a:pPr>
              <a:spcBef>
                <a:spcPts val="300"/>
              </a:spcBef>
              <a:buNone/>
            </a:pPr>
            <a:r>
              <a:rPr lang="en-GB" sz="700" b="1" dirty="0">
                <a:effectLst/>
                <a:latin typeface="Arial" panose="020B0604020202020204" pitchFamily="34" charset="0"/>
                <a:ea typeface="Times New Roman" panose="02020603050405020304" pitchFamily="18" charset="0"/>
                <a:cs typeface="Arial" panose="020B0604020202020204" pitchFamily="34" charset="0"/>
              </a:rPr>
              <a:t>Onboarding &amp; offboarding</a:t>
            </a:r>
            <a:br>
              <a:rPr lang="en-GB" sz="700" dirty="0">
                <a:effectLst/>
                <a:latin typeface="Arial" panose="020B0604020202020204" pitchFamily="34" charset="0"/>
                <a:ea typeface="Times New Roman" panose="02020603050405020304" pitchFamily="18" charset="0"/>
                <a:cs typeface="Arial" panose="020B0604020202020204" pitchFamily="34" charset="0"/>
              </a:rPr>
            </a:br>
            <a:r>
              <a:rPr lang="en-GB" sz="700" dirty="0">
                <a:effectLst/>
                <a:latin typeface="Arial" panose="020B0604020202020204" pitchFamily="34" charset="0"/>
                <a:ea typeface="Times New Roman" panose="02020603050405020304" pitchFamily="18" charset="0"/>
                <a:cs typeface="Arial" panose="020B0604020202020204" pitchFamily="34" charset="0"/>
              </a:rPr>
              <a:t>Processes, manuals, and instructions for joining or leaving the organisation.</a:t>
            </a:r>
          </a:p>
          <a:p>
            <a:pPr>
              <a:spcBef>
                <a:spcPts val="300"/>
              </a:spcBef>
              <a:buNone/>
            </a:pPr>
            <a:r>
              <a:rPr lang="en-GB" sz="700" b="1" dirty="0">
                <a:effectLst/>
                <a:latin typeface="Arial" panose="020B0604020202020204" pitchFamily="34" charset="0"/>
                <a:ea typeface="Times New Roman" panose="02020603050405020304" pitchFamily="18" charset="0"/>
                <a:cs typeface="Arial" panose="020B0604020202020204" pitchFamily="34" charset="0"/>
              </a:rPr>
              <a:t>Compensation &amp; benefits</a:t>
            </a:r>
            <a:br>
              <a:rPr lang="en-GB" sz="700" dirty="0">
                <a:effectLst/>
                <a:latin typeface="Arial" panose="020B0604020202020204" pitchFamily="34" charset="0"/>
                <a:ea typeface="Times New Roman" panose="02020603050405020304" pitchFamily="18" charset="0"/>
                <a:cs typeface="Arial" panose="020B0604020202020204" pitchFamily="34" charset="0"/>
              </a:rPr>
            </a:br>
            <a:r>
              <a:rPr lang="en-GB" sz="700" dirty="0">
                <a:effectLst/>
                <a:latin typeface="Arial" panose="020B0604020202020204" pitchFamily="34" charset="0"/>
                <a:ea typeface="Times New Roman" panose="02020603050405020304" pitchFamily="18" charset="0"/>
                <a:cs typeface="Arial" panose="020B0604020202020204" pitchFamily="34" charset="0"/>
              </a:rPr>
              <a:t>Salary scales, allowances, pension, insurance, and perks.</a:t>
            </a:r>
          </a:p>
          <a:p>
            <a:pPr>
              <a:spcBef>
                <a:spcPts val="300"/>
              </a:spcBef>
              <a:buNone/>
            </a:pPr>
            <a:r>
              <a:rPr lang="en-GB" sz="700" b="1" dirty="0">
                <a:effectLst/>
                <a:latin typeface="Arial" panose="020B0604020202020204" pitchFamily="34" charset="0"/>
                <a:ea typeface="Times New Roman" panose="02020603050405020304" pitchFamily="18" charset="0"/>
                <a:cs typeface="Arial" panose="020B0604020202020204" pitchFamily="34" charset="0"/>
              </a:rPr>
              <a:t>Leave &amp; Absence management</a:t>
            </a:r>
            <a:br>
              <a:rPr lang="en-GB" sz="700" dirty="0">
                <a:effectLst/>
                <a:latin typeface="Arial" panose="020B0604020202020204" pitchFamily="34" charset="0"/>
                <a:ea typeface="Times New Roman" panose="02020603050405020304" pitchFamily="18" charset="0"/>
                <a:cs typeface="Arial" panose="020B0604020202020204" pitchFamily="34" charset="0"/>
              </a:rPr>
            </a:br>
            <a:r>
              <a:rPr lang="en-GB" sz="700" dirty="0">
                <a:effectLst/>
                <a:latin typeface="Arial" panose="020B0604020202020204" pitchFamily="34" charset="0"/>
                <a:ea typeface="Times New Roman" panose="02020603050405020304" pitchFamily="18" charset="0"/>
                <a:cs typeface="Arial" panose="020B0604020202020204" pitchFamily="34" charset="0"/>
              </a:rPr>
              <a:t>Policies and guides for sick leave, parental leave, and absence procedures.</a:t>
            </a:r>
          </a:p>
          <a:p>
            <a:pPr>
              <a:spcBef>
                <a:spcPts val="300"/>
              </a:spcBef>
              <a:buNone/>
            </a:pPr>
            <a:r>
              <a:rPr lang="en-GB" sz="700" b="1" dirty="0">
                <a:effectLst/>
                <a:latin typeface="Arial" panose="020B0604020202020204" pitchFamily="34" charset="0"/>
                <a:ea typeface="Times New Roman" panose="02020603050405020304" pitchFamily="18" charset="0"/>
                <a:cs typeface="Arial" panose="020B0604020202020204" pitchFamily="34" charset="0"/>
              </a:rPr>
              <a:t>Recruitment &amp; Workforce management</a:t>
            </a:r>
            <a:br>
              <a:rPr lang="en-GB" sz="700" dirty="0">
                <a:effectLst/>
                <a:latin typeface="Arial" panose="020B0604020202020204" pitchFamily="34" charset="0"/>
                <a:ea typeface="Times New Roman" panose="02020603050405020304" pitchFamily="18" charset="0"/>
                <a:cs typeface="Arial" panose="020B0604020202020204" pitchFamily="34" charset="0"/>
              </a:rPr>
            </a:br>
            <a:r>
              <a:rPr lang="en-GB" sz="700" dirty="0">
                <a:effectLst/>
                <a:latin typeface="Arial" panose="020B0604020202020204" pitchFamily="34" charset="0"/>
                <a:ea typeface="Times New Roman" panose="02020603050405020304" pitchFamily="18" charset="0"/>
                <a:cs typeface="Arial" panose="020B0604020202020204" pitchFamily="34" charset="0"/>
              </a:rPr>
              <a:t>Hiring processes, job evaluation, and performance management.</a:t>
            </a:r>
          </a:p>
          <a:p>
            <a:pPr>
              <a:spcBef>
                <a:spcPts val="300"/>
              </a:spcBef>
              <a:buNone/>
            </a:pPr>
            <a:r>
              <a:rPr lang="en-GB" sz="700" b="1" dirty="0">
                <a:effectLst/>
                <a:latin typeface="Arial" panose="020B0604020202020204" pitchFamily="34" charset="0"/>
                <a:ea typeface="Times New Roman" panose="02020603050405020304" pitchFamily="18" charset="0"/>
                <a:cs typeface="Arial" panose="020B0604020202020204" pitchFamily="34" charset="0"/>
              </a:rPr>
              <a:t>Mobility &amp; travel</a:t>
            </a:r>
            <a:br>
              <a:rPr lang="en-GB" sz="700" dirty="0">
                <a:effectLst/>
                <a:latin typeface="Arial" panose="020B0604020202020204" pitchFamily="34" charset="0"/>
                <a:ea typeface="Times New Roman" panose="02020603050405020304" pitchFamily="18" charset="0"/>
                <a:cs typeface="Arial" panose="020B0604020202020204" pitchFamily="34" charset="0"/>
              </a:rPr>
            </a:br>
            <a:r>
              <a:rPr lang="en-GB" sz="700" dirty="0">
                <a:effectLst/>
                <a:latin typeface="Arial" panose="020B0604020202020204" pitchFamily="34" charset="0"/>
                <a:ea typeface="Times New Roman" panose="02020603050405020304" pitchFamily="18" charset="0"/>
                <a:cs typeface="Arial" panose="020B0604020202020204" pitchFamily="34" charset="0"/>
              </a:rPr>
              <a:t>Car policies, private lease, NS Business Card, travel insurance, and mobility schemes.</a:t>
            </a:r>
          </a:p>
          <a:p>
            <a:pPr>
              <a:spcBef>
                <a:spcPts val="300"/>
              </a:spcBef>
              <a:buNone/>
            </a:pPr>
            <a:r>
              <a:rPr lang="en-GB" sz="700" b="1" dirty="0">
                <a:effectLst/>
                <a:latin typeface="Arial" panose="020B0604020202020204" pitchFamily="34" charset="0"/>
                <a:ea typeface="Times New Roman" panose="02020603050405020304" pitchFamily="18" charset="0"/>
                <a:cs typeface="Arial" panose="020B0604020202020204" pitchFamily="34" charset="0"/>
              </a:rPr>
              <a:t>Discounts &amp; employee </a:t>
            </a:r>
            <a:r>
              <a:rPr lang="en-GB" sz="700" b="1" dirty="0">
                <a:latin typeface="Arial" panose="020B0604020202020204" pitchFamily="34" charset="0"/>
                <a:ea typeface="Times New Roman" panose="02020603050405020304" pitchFamily="18" charset="0"/>
                <a:cs typeface="Arial" panose="020B0604020202020204" pitchFamily="34" charset="0"/>
              </a:rPr>
              <a:t>p</a:t>
            </a:r>
            <a:r>
              <a:rPr lang="en-GB" sz="700" b="1" dirty="0">
                <a:effectLst/>
                <a:latin typeface="Arial" panose="020B0604020202020204" pitchFamily="34" charset="0"/>
                <a:ea typeface="Times New Roman" panose="02020603050405020304" pitchFamily="18" charset="0"/>
                <a:cs typeface="Arial" panose="020B0604020202020204" pitchFamily="34" charset="0"/>
              </a:rPr>
              <a:t>erks</a:t>
            </a:r>
            <a:br>
              <a:rPr lang="en-GB" sz="700" dirty="0">
                <a:effectLst/>
                <a:latin typeface="Arial" panose="020B0604020202020204" pitchFamily="34" charset="0"/>
                <a:ea typeface="Times New Roman" panose="02020603050405020304" pitchFamily="18" charset="0"/>
                <a:cs typeface="Arial" panose="020B0604020202020204" pitchFamily="34" charset="0"/>
              </a:rPr>
            </a:br>
            <a:r>
              <a:rPr lang="en-GB" sz="700" dirty="0">
                <a:effectLst/>
                <a:latin typeface="Arial" panose="020B0604020202020204" pitchFamily="34" charset="0"/>
                <a:ea typeface="Times New Roman" panose="02020603050405020304" pitchFamily="18" charset="0"/>
                <a:cs typeface="Arial" panose="020B0604020202020204" pitchFamily="34" charset="0"/>
              </a:rPr>
              <a:t>Staff discounts on products, services, and benefits programmes.</a:t>
            </a:r>
          </a:p>
          <a:p>
            <a:pPr>
              <a:spcBef>
                <a:spcPts val="300"/>
              </a:spcBef>
              <a:buNone/>
            </a:pPr>
            <a:r>
              <a:rPr lang="en-GB" sz="700" b="1" dirty="0">
                <a:effectLst/>
                <a:latin typeface="Arial" panose="020B0604020202020204" pitchFamily="34" charset="0"/>
                <a:ea typeface="Times New Roman" panose="02020603050405020304" pitchFamily="18" charset="0"/>
                <a:cs typeface="Arial" panose="020B0604020202020204" pitchFamily="34" charset="0"/>
              </a:rPr>
              <a:t>Compliance &amp; governance</a:t>
            </a:r>
            <a:br>
              <a:rPr lang="en-GB" sz="700" dirty="0">
                <a:effectLst/>
                <a:latin typeface="Arial" panose="020B0604020202020204" pitchFamily="34" charset="0"/>
                <a:ea typeface="Times New Roman" panose="02020603050405020304" pitchFamily="18" charset="0"/>
                <a:cs typeface="Arial" panose="020B0604020202020204" pitchFamily="34" charset="0"/>
              </a:rPr>
            </a:br>
            <a:r>
              <a:rPr lang="en-GB" sz="700" dirty="0">
                <a:effectLst/>
                <a:latin typeface="Arial" panose="020B0604020202020204" pitchFamily="34" charset="0"/>
                <a:ea typeface="Times New Roman" panose="02020603050405020304" pitchFamily="18" charset="0"/>
                <a:cs typeface="Arial" panose="020B0604020202020204" pitchFamily="34" charset="0"/>
              </a:rPr>
              <a:t>Whistleblower policy, handling personal data, code of conduct, and official warnings.</a:t>
            </a:r>
          </a:p>
          <a:p>
            <a:pPr>
              <a:spcBef>
                <a:spcPts val="300"/>
              </a:spcBef>
              <a:buNone/>
            </a:pPr>
            <a:r>
              <a:rPr lang="en-GB" sz="700" b="1" dirty="0">
                <a:effectLst/>
                <a:latin typeface="Arial" panose="020B0604020202020204" pitchFamily="34" charset="0"/>
                <a:ea typeface="Times New Roman" panose="02020603050405020304" pitchFamily="18" charset="0"/>
                <a:cs typeface="Arial" panose="020B0604020202020204" pitchFamily="34" charset="0"/>
              </a:rPr>
              <a:t>Health, Safety &amp; Wellbeing</a:t>
            </a:r>
            <a:br>
              <a:rPr lang="en-GB" sz="700" dirty="0">
                <a:effectLst/>
                <a:latin typeface="Arial" panose="020B0604020202020204" pitchFamily="34" charset="0"/>
                <a:ea typeface="Times New Roman" panose="02020603050405020304" pitchFamily="18" charset="0"/>
                <a:cs typeface="Arial" panose="020B0604020202020204" pitchFamily="34" charset="0"/>
              </a:rPr>
            </a:br>
            <a:r>
              <a:rPr lang="en-GB" sz="700" dirty="0">
                <a:effectLst/>
                <a:latin typeface="Arial" panose="020B0604020202020204" pitchFamily="34" charset="0"/>
                <a:ea typeface="Times New Roman" panose="02020603050405020304" pitchFamily="18" charset="0"/>
                <a:cs typeface="Arial" panose="020B0604020202020204" pitchFamily="34" charset="0"/>
              </a:rPr>
              <a:t>Smoking policy, trauma support, ergonomics, and occupational health services.</a:t>
            </a:r>
          </a:p>
        </p:txBody>
      </p:sp>
    </p:spTree>
    <p:extLst>
      <p:ext uri="{BB962C8B-B14F-4D97-AF65-F5344CB8AC3E}">
        <p14:creationId xmlns:p14="http://schemas.microsoft.com/office/powerpoint/2010/main" val="101911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BFC9B5-A21F-B9E8-55F0-970F546EF205}"/>
              </a:ext>
            </a:extLst>
          </p:cNvPr>
          <p:cNvSpPr>
            <a:spLocks noGrp="1"/>
          </p:cNvSpPr>
          <p:nvPr>
            <p:ph idx="1"/>
          </p:nvPr>
        </p:nvSpPr>
        <p:spPr/>
        <p:txBody>
          <a:bodyPr/>
          <a:lstStyle/>
          <a:p>
            <a:r>
              <a:rPr lang="en-GB" b="1" dirty="0"/>
              <a:t>Increase # of unique users</a:t>
            </a:r>
          </a:p>
          <a:p>
            <a:r>
              <a:rPr lang="en-GB" dirty="0"/>
              <a:t>Review list for users who face issues – Marc /  Rene (tbc)</a:t>
            </a:r>
          </a:p>
          <a:p>
            <a:r>
              <a:rPr lang="en-GB" dirty="0"/>
              <a:t>Provide Area Managers in Franchise Parks and Owned Parks with list of users – Marc/Rene</a:t>
            </a:r>
          </a:p>
          <a:p>
            <a:r>
              <a:rPr lang="en-GB" dirty="0"/>
              <a:t>Provide Senior Managers in HO and local offices with list of unique users – Marc/Rene</a:t>
            </a:r>
          </a:p>
          <a:p>
            <a:r>
              <a:rPr lang="en-GB" dirty="0"/>
              <a:t>Based on that list, Area and Senior Managers to ask their teams to (1) review list for users who are not expected to use Workday (near termination of contract, etc) (2) ask their teams to make effort to log in</a:t>
            </a:r>
          </a:p>
          <a:p>
            <a:endParaRPr lang="en-GB" dirty="0"/>
          </a:p>
          <a:p>
            <a:r>
              <a:rPr lang="en-GB" dirty="0"/>
              <a:t>Note: Some users still face issues to log in, hence, review of list is recommended first</a:t>
            </a:r>
          </a:p>
        </p:txBody>
      </p:sp>
      <p:sp>
        <p:nvSpPr>
          <p:cNvPr id="5" name="Title 4">
            <a:extLst>
              <a:ext uri="{FF2B5EF4-FFF2-40B4-BE49-F238E27FC236}">
                <a16:creationId xmlns:a16="http://schemas.microsoft.com/office/drawing/2014/main" id="{FF76351E-3CB7-4F83-A7E3-45AD3407CEB0}"/>
              </a:ext>
            </a:extLst>
          </p:cNvPr>
          <p:cNvSpPr>
            <a:spLocks noGrp="1"/>
          </p:cNvSpPr>
          <p:nvPr>
            <p:ph type="title"/>
          </p:nvPr>
        </p:nvSpPr>
        <p:spPr/>
        <p:txBody>
          <a:bodyPr/>
          <a:lstStyle/>
          <a:p>
            <a:r>
              <a:rPr lang="en-GB" dirty="0"/>
              <a:t>Recommended actions</a:t>
            </a:r>
          </a:p>
        </p:txBody>
      </p:sp>
    </p:spTree>
    <p:extLst>
      <p:ext uri="{BB962C8B-B14F-4D97-AF65-F5344CB8AC3E}">
        <p14:creationId xmlns:p14="http://schemas.microsoft.com/office/powerpoint/2010/main" val="109018778"/>
      </p:ext>
    </p:extLst>
  </p:cSld>
  <p:clrMapOvr>
    <a:masterClrMapping/>
  </p:clrMapOvr>
</p:sld>
</file>

<file path=ppt/theme/theme1.xml><?xml version="1.0" encoding="utf-8"?>
<a:theme xmlns:a="http://schemas.openxmlformats.org/drawingml/2006/main" name="Landal">
  <a:themeElements>
    <a:clrScheme name="Landal">
      <a:dk1>
        <a:srgbClr val="000000"/>
      </a:dk1>
      <a:lt1>
        <a:srgbClr val="FFFFFF"/>
      </a:lt1>
      <a:dk2>
        <a:srgbClr val="212721"/>
      </a:dk2>
      <a:lt2>
        <a:srgbClr val="FFFAE9"/>
      </a:lt2>
      <a:accent1>
        <a:srgbClr val="0097A2"/>
      </a:accent1>
      <a:accent2>
        <a:srgbClr val="E75402"/>
      </a:accent2>
      <a:accent3>
        <a:srgbClr val="F5A800"/>
      </a:accent3>
      <a:accent4>
        <a:srgbClr val="3DAE2B"/>
      </a:accent4>
      <a:accent5>
        <a:srgbClr val="CDDE00"/>
      </a:accent5>
      <a:accent6>
        <a:srgbClr val="764897"/>
      </a:accent6>
      <a:hlink>
        <a:srgbClr val="0097A2"/>
      </a:hlink>
      <a:folHlink>
        <a:srgbClr val="0097A2"/>
      </a:folHlink>
    </a:clrScheme>
    <a:fontScheme name="Landal">
      <a:majorFont>
        <a:latin typeface="PP Hatton Medium"/>
        <a:ea typeface=""/>
        <a:cs typeface=""/>
      </a:majorFont>
      <a:minorFont>
        <a:latin typeface="Inter 18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Frost">
      <a:srgbClr val="FFFFFF"/>
    </a:custClr>
    <a:custClr name="Granite">
      <a:srgbClr val="000000"/>
    </a:custClr>
    <a:custClr name="Sand">
      <a:srgbClr val="FFFAE9"/>
    </a:custClr>
    <a:custClr name="Breeze">
      <a:srgbClr val="1ECAD3"/>
    </a:custClr>
    <a:custClr name="Teal light">
      <a:srgbClr val="80CBD1"/>
    </a:custClr>
    <a:custClr name="Amber light">
      <a:srgbClr val="F3AA81"/>
    </a:custClr>
    <a:custClr name="Sun light">
      <a:srgbClr val="FAD380"/>
    </a:custClr>
    <a:custClr name="Forest light">
      <a:srgbClr val="9ED695"/>
    </a:custClr>
    <a:custClr name="Spring light">
      <a:srgbClr val="E6EE80"/>
    </a:custClr>
    <a:custClr name="Lavender">
      <a:srgbClr val="C0AFDC"/>
    </a:custClr>
  </a:custClrLst>
  <a:extLst>
    <a:ext uri="{05A4C25C-085E-4340-85A3-A5531E510DB2}">
      <thm15:themeFamily xmlns:thm15="http://schemas.microsoft.com/office/thememl/2012/main" name="Presentation.potx" id="{81DA4448-9376-463D-80E3-0D7858B3A736}" vid="{4F3A1DAF-1064-4F20-88C5-CA38B2934C4D}"/>
    </a:ext>
  </a:ext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DB4ED1668A2C44A6F52DA6977C9FE6" ma:contentTypeVersion="13" ma:contentTypeDescription="Create a new document." ma:contentTypeScope="" ma:versionID="0b6cf29ea194c9b87e89d78bd66603a9">
  <xsd:schema xmlns:xsd="http://www.w3.org/2001/XMLSchema" xmlns:xs="http://www.w3.org/2001/XMLSchema" xmlns:p="http://schemas.microsoft.com/office/2006/metadata/properties" xmlns:ns2="0d5de276-600e-4cfe-9f5e-5834afda1e84" xmlns:ns3="313f9175-9f5b-4eda-9381-de57211599c2" targetNamespace="http://schemas.microsoft.com/office/2006/metadata/properties" ma:root="true" ma:fieldsID="07cc267c76056acfe14f144a90fd1bae" ns2:_="" ns3:_="">
    <xsd:import namespace="0d5de276-600e-4cfe-9f5e-5834afda1e84"/>
    <xsd:import namespace="313f9175-9f5b-4eda-9381-de57211599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5de276-600e-4cfe-9f5e-5834afda1e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6f1336a-8e87-4f42-98bc-a8df77bd8e5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3f9175-9f5b-4eda-9381-de57211599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5de276-600e-4cfe-9f5e-5834afda1e8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95C33B-36B2-4DE1-9AC5-969F5336AEB8}">
  <ds:schemaRefs>
    <ds:schemaRef ds:uri="http://schemas.microsoft.com/sharepoint/v3/contenttype/forms"/>
  </ds:schemaRefs>
</ds:datastoreItem>
</file>

<file path=customXml/itemProps2.xml><?xml version="1.0" encoding="utf-8"?>
<ds:datastoreItem xmlns:ds="http://schemas.openxmlformats.org/officeDocument/2006/customXml" ds:itemID="{E26EAFE2-FE2E-488F-84F7-B5832BF2AF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5de276-600e-4cfe-9f5e-5834afda1e84"/>
    <ds:schemaRef ds:uri="313f9175-9f5b-4eda-9381-de57211599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61DD7F-835D-4BB1-A465-DBBC49820E89}">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dcmitype/"/>
    <ds:schemaRef ds:uri="http://www.w3.org/XML/1998/namespace"/>
    <ds:schemaRef ds:uri="http://purl.org/dc/terms/"/>
    <ds:schemaRef ds:uri="http://schemas.openxmlformats.org/package/2006/metadata/core-properties"/>
    <ds:schemaRef ds:uri="313f9175-9f5b-4eda-9381-de57211599c2"/>
    <ds:schemaRef ds:uri="0d5de276-600e-4cfe-9f5e-5834afda1e84"/>
  </ds:schemaRefs>
</ds:datastoreItem>
</file>

<file path=docProps/app.xml><?xml version="1.0" encoding="utf-8"?>
<Properties xmlns="http://schemas.openxmlformats.org/officeDocument/2006/extended-properties" xmlns:vt="http://schemas.openxmlformats.org/officeDocument/2006/docPropsVTypes">
  <Template/>
  <TotalTime>7857</TotalTime>
  <Words>719</Words>
  <Application>Microsoft Office PowerPoint</Application>
  <PresentationFormat>On-screen Show (16:9)</PresentationFormat>
  <Paragraphs>95</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Arial</vt:lpstr>
      <vt:lpstr>Inter 18pt</vt:lpstr>
      <vt:lpstr>Inter 18pt SemiBold</vt:lpstr>
      <vt:lpstr>PP Hatton Medium</vt:lpstr>
      <vt:lpstr>Roboto</vt:lpstr>
      <vt:lpstr>Landal</vt:lpstr>
      <vt:lpstr>Workday Adoption: Log ins  T + 30</vt:lpstr>
      <vt:lpstr>Weekly OCM &amp; Training 24th October 2025</vt:lpstr>
      <vt:lpstr>PowerPoint Presentation</vt:lpstr>
      <vt:lpstr>PowerPoint Presentation</vt:lpstr>
      <vt:lpstr>PowerPoint Presentation</vt:lpstr>
      <vt:lpstr>PowerPoint Presentation</vt:lpstr>
      <vt:lpstr>Recommended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agenda all-workstream event January</dc:title>
  <dc:creator>Jeroen Achterberg</dc:creator>
  <cp:lastModifiedBy>Rene Roessler</cp:lastModifiedBy>
  <cp:revision>145</cp:revision>
  <dcterms:modified xsi:type="dcterms:W3CDTF">2025-11-10T11:06:32Z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0x010100CEDB4ED1668A2C44A6F52DA6977C9FE6</vt:lpwstr>
  </property>
  <property fmtid="{D5CDD505-2E9C-101B-9397-08002B2CF9AE}" pid="3" name="MediaServiceImageTags">
    <vt:lpwstr/>
  </property>
  <property fmtid="{D5CDD505-2E9C-101B-9397-08002B2CF9AE}" pid="4" name="MSIP_Label_08db2a94-1328-4cb2-b589-c6efe5808a7a_Enabled">
    <vt:lpwstr>true</vt:lpwstr>
  </property>
  <property fmtid="{D5CDD505-2E9C-101B-9397-08002B2CF9AE}" pid="5" name="MSIP_Label_08db2a94-1328-4cb2-b589-c6efe5808a7a_SetDate">
    <vt:lpwstr>2024-10-17T11:43:07Z</vt:lpwstr>
  </property>
  <property fmtid="{D5CDD505-2E9C-101B-9397-08002B2CF9AE}" pid="6" name="MSIP_Label_08db2a94-1328-4cb2-b589-c6efe5808a7a_Method">
    <vt:lpwstr>Privileged</vt:lpwstr>
  </property>
  <property fmtid="{D5CDD505-2E9C-101B-9397-08002B2CF9AE}" pid="7" name="MSIP_Label_08db2a94-1328-4cb2-b589-c6efe5808a7a_Name">
    <vt:lpwstr>Personal - Individual Use</vt:lpwstr>
  </property>
  <property fmtid="{D5CDD505-2E9C-101B-9397-08002B2CF9AE}" pid="8" name="MSIP_Label_08db2a94-1328-4cb2-b589-c6efe5808a7a_SiteId">
    <vt:lpwstr>258ac4e4-146a-411e-9dc8-79a9e12fd6da</vt:lpwstr>
  </property>
  <property fmtid="{D5CDD505-2E9C-101B-9397-08002B2CF9AE}" pid="9" name="MSIP_Label_08db2a94-1328-4cb2-b589-c6efe5808a7a_ActionId">
    <vt:lpwstr>e437e263-4ae3-48fa-b5a3-d4f162cedbc2</vt:lpwstr>
  </property>
  <property fmtid="{D5CDD505-2E9C-101B-9397-08002B2CF9AE}" pid="10" name="MSIP_Label_08db2a94-1328-4cb2-b589-c6efe5808a7a_ContentBits">
    <vt:lpwstr>2</vt:lpwstr>
  </property>
  <property fmtid="{D5CDD505-2E9C-101B-9397-08002B2CF9AE}" pid="11" name="ClassificationContentMarkingFooterLocations">
    <vt:lpwstr>Roompot_ContentPagina:3</vt:lpwstr>
  </property>
  <property fmtid="{D5CDD505-2E9C-101B-9397-08002B2CF9AE}" pid="12" name="ClassificationContentMarkingFooterText">
    <vt:lpwstr>Personal - Individual Use</vt:lpwstr>
  </property>
</Properties>
</file>